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1025" y="608012"/>
            <a:ext cx="6400800" cy="4114800"/>
            <a:chOff x="581025" y="608012"/>
            <a:chExt cx="6400800" cy="4114800"/>
          </a:xfrm>
        </p:grpSpPr>
        <p:sp>
          <p:nvSpPr>
            <p:cNvPr id="3" name="rc3"/>
            <p:cNvSpPr/>
            <p:nvPr/>
          </p:nvSpPr>
          <p:spPr>
            <a:xfrm>
              <a:off x="581025" y="608012"/>
              <a:ext cx="6400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608012"/>
              <a:ext cx="64008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9963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83533" y="114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886140" y="1718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69223" y="152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65852" y="16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62139" y="154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91459" y="132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87688" y="13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838459" y="145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519498" y="15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58722" y="160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79986" y="206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20132" y="957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04074" y="136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31994" y="208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97935" y="184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11529" y="159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21110" y="12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87947" y="1386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15918" y="188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91377" y="156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34674" y="1270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3154" y="197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46546" y="143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34633" y="184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70777" y="1868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92818" y="193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9398" y="1179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98055" y="157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84800" y="126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57975" y="129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65611" y="1917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90863" y="168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6463" y="103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37333" y="1681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82894" y="13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66609" y="179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710705" y="19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97509" y="180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63817" y="136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96222" y="156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862984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13274" y="1973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00794" y="127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38649" y="190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26018" y="147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26641" y="119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77042" y="149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56525" y="174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18087" y="173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7997" y="17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90554" y="1433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512644" y="203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12718" y="199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26626" y="1820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2451" y="118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71209" y="176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92082" y="115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64070" y="1128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53842" y="1826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89094" y="1746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66728" y="14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89045" y="126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02898" y="122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48986" y="165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442185" y="215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73884" y="189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66552" y="135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04274" y="134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75341" y="149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508073" y="212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50023" y="1260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48402" y="185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04989" y="94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805898" y="18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16237" y="1456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13910" y="11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43659" y="123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51546" y="16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74002" y="163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21439" y="136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99704" y="2023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29153" y="123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7226" y="13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0351" y="1378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67125" y="211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32788" y="215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86754" y="187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28427" y="111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97517" y="151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99536" y="154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62496" y="1971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725691" y="130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99298" y="143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36381" y="178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98193" y="1377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38108" y="178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843559" y="186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69283" y="1841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82224" y="140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65560" y="1659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36043" y="194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57932" y="18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83990" y="2059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86473" y="19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80660" y="123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14695" y="1160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8754" y="110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65221" y="1829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83382" y="1751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32837" y="173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30739" y="101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17300" y="151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51921" y="167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65756" y="154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24641" y="164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93373" y="169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04592" y="172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000803" y="112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69113" y="177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83256" y="113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502197" y="1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69377" y="141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63612" y="146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48097" y="126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92654" y="1250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64196" y="141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56144" y="144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06471" y="168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80606" y="186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51518" y="12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69287" y="143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514098" y="2081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810742" y="181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91709" y="1587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810714" y="1784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752909" y="188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13054" y="1721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88341" y="122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20042" y="181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42321" y="1738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17632" y="120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91564" y="201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60850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124111" y="1529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72917" y="12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7060" y="109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72839" y="149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556613" y="204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761229" y="192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561666" y="205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08303" y="171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39439" y="132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32235" y="170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710658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68713" y="124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543515" y="208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635458" y="192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60460" y="118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23320" y="163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54175" y="148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76158" y="193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331305" y="1509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764393" y="188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29619" y="1719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812499" y="182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86003" y="202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78592" y="120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37858" y="139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89579" y="186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784697" y="1873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843889" y="18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742852" y="191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21770" y="1740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57659" y="128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28403" y="137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719762" y="197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737856" y="196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408308" y="14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657217" y="1958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70395" y="162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848337" y="184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496249" y="205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71628" y="97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666160" y="208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800515" y="194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02242" y="187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821640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747865" y="1462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03778" y="166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63750" y="149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095778" y="106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095665" y="1060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64579" y="1849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513106" y="2087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623427" y="199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77544" y="1723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83754" y="207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68140" y="179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611547" y="19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027597" y="175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72184" y="1340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6053" y="145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34581" y="137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42307" y="1278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654695" y="196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13260" y="132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77788" y="1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424514" y="1481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321625" y="1415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616448" y="1956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724276" y="197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42975" y="141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58568" y="133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56254" y="135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30073" y="121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930101" y="1755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387657" y="2136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123875" y="180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59679" y="127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543883" y="20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126236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314429" y="147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442883" y="212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034982" y="1698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22213" y="112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54446" y="161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102627" y="1547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40787" y="1498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030779" y="169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607203" y="196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79071" y="1609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71284" y="169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65731" y="18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47002" y="157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886131" y="17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801232" y="193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87251" y="156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76529" y="195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54423" y="15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658076" y="195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758141" y="193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128833" y="157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539143" y="20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030364" y="176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428708" y="210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524135" y="1309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121769" y="1418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667501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66825" y="154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89292" y="96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81211" y="186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87661" y="135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70159" y="114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55229" y="175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90512" y="128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62076" y="95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353979" y="161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563753" y="210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77163" y="152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620915" y="20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803017" y="18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92922" y="194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11714" y="138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55834" y="10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406401" y="146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126491" y="161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446895" y="137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49299" y="18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005281" y="1896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794943" y="194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688371" y="19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901826" y="1759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64203" y="127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62458" y="1477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57321" y="14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667831" y="2016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8692" y="116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036672" y="168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588892" y="204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802847" y="189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545156" y="134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894687" y="1769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812744" y="188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308829" y="162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5483" y="118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175768" y="161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711771" y="139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906886" y="111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86637" y="101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400517" y="131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73166" y="189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214543" y="158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125641" y="1595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801950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755723" y="198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457680" y="138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93430" y="121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700846" y="19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51363" y="14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639963" y="194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29398" y="97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103949" y="168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026605" y="178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833322" y="188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62196" y="159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76720" y="158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114677" y="173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87039" y="1881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023668" y="1833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197668" y="1674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323939" y="1594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84739" y="159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50743" y="178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59574" y="184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652221" y="205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06289" y="1215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306997" y="173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207593" y="163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49723" y="118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731406" y="202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514240" y="209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49692" y="149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818354" y="1972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86991" y="193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90497" y="1422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87768" y="160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612027" y="146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245519" y="163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669437" y="1972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82476" y="119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213949" y="156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75049" y="100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50997" y="134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86432" y="12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946391" y="183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41046" y="137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12117" y="113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15023" y="117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292000" y="1578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328264" y="151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66179" y="138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509990" y="2059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41978" y="167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754118" y="194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66311" y="198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12464" y="114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133064" y="165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55478" y="141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68301" y="109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24245" y="106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90678" y="1496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99050" y="114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42174" y="155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51173" y="144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28791" y="137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023121" y="179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27522" y="126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86417" y="140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873533" y="1882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513739" y="204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067562" y="1754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666113" y="197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547177" y="130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302266" y="155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51485" y="150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54533" y="18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932376" y="1833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657056" y="199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59933" y="173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53199" y="11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42558" y="13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722253" y="120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71192" y="187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538708" y="201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656943" y="195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67825" y="1550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38306" y="121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903904" y="183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33232" y="102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88906" y="17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006122" y="178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90453" y="111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591951" y="2028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48512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459674" y="214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58468" y="172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81443" y="1626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50040" y="147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72517" y="149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46187" y="156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841736" y="190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775272" y="1953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028579" y="175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94293" y="1477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492311" y="203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749491" y="19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437425" y="2135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059261" y="162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98168" y="1547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706900" y="17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008152" y="159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68220" y="195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557237" y="201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839895" y="170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717911" y="178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711886" y="193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894281" y="173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61510" y="17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845504" y="19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618092" y="20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96385" y="1364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33101" y="122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775413" y="189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79103" y="175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025311" y="172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798626" y="1831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994100" y="16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406212" y="142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577795" y="1973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723247" y="199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915142" y="185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55824" y="1768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93996" y="122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35050" y="129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604304" y="2008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832793" y="188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819100" y="197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784734" y="20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38885" y="136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80334" y="19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103533" y="15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001655" y="170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78503" y="2077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962124" y="169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31533" y="1134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51675" y="11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101312" y="10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35394" y="1037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61091" y="106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66426" y="1010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51844" y="1188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77901" y="115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356737" y="117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125480" y="120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44555" y="12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327301" y="1289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308168" y="12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07536" y="126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321767" y="120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56597" y="124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84626" y="1188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48333" y="1056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256747" y="106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496786" y="125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62051" y="1204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33815" y="119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87906" y="1137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82108" y="119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960479" y="108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446933" y="11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75368" y="122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036123" y="115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10663" y="104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320322" y="131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629197" y="195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802545" y="185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71232" y="147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1802167" y="194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055777" y="1602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783533" y="114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886140" y="1718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169223" y="152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65852" y="16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62139" y="154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591459" y="132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787688" y="13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838459" y="145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519498" y="15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158722" y="160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1579986" y="206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220132" y="957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704074" y="136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531994" y="208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897935" y="184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411529" y="159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821110" y="12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487947" y="1386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715918" y="188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291377" y="156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534674" y="1270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633154" y="197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46546" y="143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934633" y="184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770777" y="1868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792818" y="193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019398" y="1179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98055" y="157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84800" y="126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257975" y="129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65611" y="1917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1790863" y="168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56463" y="103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037333" y="1681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482894" y="13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66609" y="179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710705" y="19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997509" y="180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563817" y="136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296222" y="156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862984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713274" y="1973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000794" y="127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738649" y="190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226018" y="147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026641" y="119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277042" y="149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856525" y="174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018087" y="173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727997" y="17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390554" y="1433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512644" y="203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612718" y="199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826626" y="1820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942451" y="118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971209" y="176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592082" y="115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64070" y="1128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53842" y="1826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089094" y="1746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366728" y="14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089045" y="126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202898" y="122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148986" y="165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442185" y="215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773884" y="189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866552" y="135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604274" y="134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375341" y="149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508073" y="212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150023" y="1260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48402" y="185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804989" y="94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805898" y="18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16237" y="1456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13910" y="11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43659" y="123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051546" y="16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174002" y="163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921439" y="136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99704" y="2023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029153" y="123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127226" y="13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120351" y="1378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467125" y="211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432788" y="215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886754" y="187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928427" y="111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97517" y="151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99536" y="154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662496" y="1971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25691" y="130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499298" y="143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936381" y="178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498193" y="1377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2038108" y="178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843559" y="186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869283" y="1841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482224" y="140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65560" y="1659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736043" y="194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57932" y="18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583990" y="2059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86473" y="19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980660" y="123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14695" y="1160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998754" y="110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65221" y="1829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83382" y="1751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132837" y="173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130739" y="101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317300" y="151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51921" y="167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265756" y="154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2024641" y="164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93373" y="169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004592" y="172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000803" y="112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869113" y="177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83256" y="113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502197" y="1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69377" y="141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363612" y="146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248097" y="126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992654" y="1250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464196" y="141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56144" y="144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006471" y="168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80606" y="186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51518" y="12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369287" y="143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514098" y="2081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810742" y="181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91709" y="1587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810714" y="1784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752909" y="188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2013054" y="1721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688341" y="122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020042" y="181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942321" y="1738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17632" y="120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1591564" y="201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1860850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124111" y="1529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872917" y="12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77060" y="109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72839" y="149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556613" y="204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761229" y="192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561666" y="205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008303" y="171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939439" y="132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1932235" y="170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710658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068713" y="124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543515" y="208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635458" y="192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60460" y="118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923320" y="163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554175" y="148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876158" y="193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331305" y="1509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764393" y="188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929619" y="1719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812499" y="182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486003" y="202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78592" y="120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437858" y="139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789579" y="186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784697" y="1873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843889" y="18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742852" y="191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2021770" y="1740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657659" y="128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528403" y="137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719762" y="197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737856" y="196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408308" y="14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657217" y="1958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070395" y="162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848337" y="184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496249" y="205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471628" y="97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66160" y="208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800515" y="194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902242" y="187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821640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747865" y="1462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203778" y="166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663750" y="149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95778" y="106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95665" y="1060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64579" y="1849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513106" y="2087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623427" y="199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077544" y="1723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583754" y="207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68140" y="179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611547" y="19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2027597" y="175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572184" y="1340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106053" y="145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34581" y="137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142307" y="1278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1654695" y="196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13260" y="132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277788" y="1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424514" y="1481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321625" y="1415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616448" y="1956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724276" y="197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542975" y="141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458568" y="133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456254" y="135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730073" y="121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1930101" y="1755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387657" y="2136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123875" y="180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759679" y="127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543883" y="20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126236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314429" y="147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442883" y="212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2034982" y="1698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922213" y="112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954446" y="161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102627" y="1547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240787" y="1498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2030779" y="169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607203" y="196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379071" y="1609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971284" y="169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65731" y="18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47002" y="157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886131" y="17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801232" y="193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187251" y="156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676529" y="195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54423" y="15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58076" y="195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758141" y="193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128833" y="157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539143" y="20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2030364" y="176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428708" y="210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524135" y="1309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121769" y="1418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67501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166825" y="154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989292" y="96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881211" y="186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87661" y="135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70159" y="114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55229" y="175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790512" y="128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62076" y="95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353979" y="161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563753" y="210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377163" y="152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620915" y="20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803017" y="18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92922" y="194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711714" y="138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55834" y="10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406401" y="146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126491" y="161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446895" y="137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949299" y="18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005281" y="1896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794943" y="194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688371" y="19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901826" y="1759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664203" y="127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462458" y="1477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457321" y="14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67831" y="2016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048692" y="116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2036672" y="168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588892" y="204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802847" y="189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545156" y="134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94687" y="1769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812744" y="188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308829" y="162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175483" y="118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75768" y="161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711771" y="139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906886" y="111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86637" y="101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400517" y="131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773166" y="189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214543" y="158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125641" y="1595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801950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55723" y="198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457680" y="138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793430" y="121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700846" y="19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351363" y="14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639963" y="194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129398" y="97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103949" y="168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2026605" y="178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833322" y="188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262196" y="159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276720" y="158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114677" y="173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87039" y="1881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2023668" y="1833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97668" y="1674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323939" y="1594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184739" y="159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050743" y="178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959574" y="184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652221" y="205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06289" y="1215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306997" y="173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207593" y="163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949723" y="118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731406" y="202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514240" y="209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349692" y="149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818354" y="1972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786991" y="193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490497" y="1422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387768" y="160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612027" y="146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245519" y="163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669437" y="1972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782476" y="119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213949" y="156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75049" y="100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050997" y="134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786432" y="12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946391" y="183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741046" y="137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12117" y="113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215023" y="117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292000" y="1578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328264" y="151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66179" y="138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509990" y="2059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141978" y="167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754118" y="194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666311" y="198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212464" y="114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133064" y="165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55478" y="141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768301" y="109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24245" y="106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290678" y="1496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699050" y="114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342174" y="155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451173" y="144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528791" y="137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2023121" y="179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27522" y="126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486417" y="140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73533" y="1882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513739" y="204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067562" y="1754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666113" y="197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547177" y="130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2302266" y="155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451485" y="150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54533" y="18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932376" y="1833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657056" y="199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959933" y="173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53199" y="11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642558" y="13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22253" y="120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771192" y="187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538708" y="201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656943" y="195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267825" y="1550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838306" y="121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903904" y="183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133232" y="102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988906" y="17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2006122" y="178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990453" y="111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591951" y="2028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248512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459674" y="214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058468" y="172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181443" y="1626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450040" y="147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372517" y="149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446187" y="156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841736" y="190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775272" y="1953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2028579" y="175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494293" y="1477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492311" y="203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749491" y="19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437425" y="2135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059261" y="162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98168" y="1547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706900" y="17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2008152" y="159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568220" y="195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557237" y="201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839895" y="170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717911" y="178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711886" y="193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894281" y="173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961510" y="17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845504" y="19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618092" y="20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896385" y="1364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033101" y="122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775413" y="189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079103" y="175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025311" y="172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798626" y="1831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994100" y="16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406212" y="142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577795" y="1973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723247" y="199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915142" y="185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055824" y="1768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93996" y="122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735050" y="129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604304" y="2008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832793" y="188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819100" y="197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784734" y="20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38885" y="136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80334" y="19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103533" y="15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001655" y="170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678503" y="2077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962124" y="169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031533" y="1134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151675" y="11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101312" y="10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135394" y="1037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161091" y="106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166426" y="1010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451844" y="1188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077901" y="115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356737" y="117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125480" y="120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2244555" y="12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327301" y="1289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308168" y="12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07536" y="126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321767" y="120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056597" y="124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184626" y="1188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048333" y="1056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256747" y="106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496786" y="125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562051" y="1204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533815" y="119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787906" y="1137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682108" y="119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960479" y="108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2446933" y="11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475368" y="122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036123" y="115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010663" y="104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2320322" y="131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629197" y="195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802545" y="185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471232" y="147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802167" y="194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55777" y="1602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593623" y="203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675622" y="192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733144" y="191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598987" y="197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814633" y="190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526337" y="209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173407" y="14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92673" y="167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75360" y="2061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55746" y="160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502303" y="2049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948969" y="179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540293" y="13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65605" y="1404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596870" y="125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445479" y="11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294730" y="163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283964" y="155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770625" y="185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977621" y="1718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674376" y="190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830544" y="119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63963" y="158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68921" y="162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624627" y="196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106999" y="170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115064" y="1724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146341" y="16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48631" y="1327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110492" y="1161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901930" y="194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592932" y="149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2042008" y="178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652684" y="202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045285" y="181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708107" y="128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971077" y="180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438037" y="155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538888" y="20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853199" y="1252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844983" y="125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793744" y="1839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864059" y="1071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250760" y="166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896547" y="1833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203521" y="1284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159619" y="164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47378" y="104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682033" y="1177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087810" y="1598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787851" y="194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138097" y="1638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824490" y="122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283595" y="1486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630895" y="1261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654807" y="130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2037210" y="1758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998605" y="175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051950" y="1189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455670" y="204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772155" y="1907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201585" y="10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957589" y="112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576623" y="1477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203257" y="107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540106" y="201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293362" y="225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51010" y="1350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005639" y="110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522465" y="194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988727" y="171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2017993" y="160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151571" y="1129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230530" y="93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179714" y="93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004609" y="1239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746421" y="189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154576" y="1688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338388" y="153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899286" y="179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176778" y="153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134875" y="1081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926597" y="188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149099" y="1634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268004" y="141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931234" y="180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2671739" y="124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69789" y="148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853579" y="180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973360" y="12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603707" y="121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497381" y="124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703018" y="2004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87264" y="1793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326961" y="149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505134" y="133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768707" y="1167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525854" y="1288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719052" y="109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403464" y="132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679107" y="187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935701" y="186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297884" y="148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696946" y="188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2847608" y="120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750378" y="188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929836" y="183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622821" y="1288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216903" y="1206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511159" y="13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751415" y="116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529858" y="1372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68493" y="140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566169" y="1339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730575" y="1923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580891" y="146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187601" y="163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81128" y="142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29963" y="139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997075" y="17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341381" y="1511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868160" y="192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787577" y="1968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914800" y="10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107282" y="17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305769" y="151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083265" y="11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532079" y="209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880416" y="1119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094352" y="113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744816" y="192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672778" y="142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706728" y="1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65940" y="1935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210842" y="158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555886" y="2059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925294" y="181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818127" y="18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583923" y="1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437187" y="140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240391" y="160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704208" y="190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227763" y="109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913676" y="106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681203" y="202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396222" y="215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512963" y="1323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949328" y="172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2399469" y="139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2005187" y="179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276881" y="1695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95934" y="1343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235046" y="162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583348" y="200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2001353" y="176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569787" y="197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251761" y="147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768036" y="13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606890" y="126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648585" y="18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796141" y="13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340446" y="1641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839902" y="10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629469" y="1268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689401" y="193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998019" y="161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94787" y="1489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057099" y="160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509969" y="137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329359" y="142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130400" y="1667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41995" y="133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463412" y="145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932441" y="96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416128" y="156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2841848" y="120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731170" y="183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2024801" y="172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2228983" y="157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258664" y="1546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739461" y="18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197515" y="96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752220" y="19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813764" y="186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177562" y="155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930884" y="17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142054" y="156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2007369" y="1750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935823" y="172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709771" y="198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271356" y="155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165331" y="126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638603" y="185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440492" y="137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479854" y="138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571929" y="131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2581581" y="1362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425713" y="147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2619742" y="1123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2246501" y="171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081707" y="131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2081303" y="173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211794" y="1081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191254" y="1082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31326" y="117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2016246" y="175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2898056" y="131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068968" y="12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796690" y="199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655838" y="195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707323" y="136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986196" y="193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945135" y="192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088820" y="1795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87367" y="127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856910" y="98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653702" y="12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2879452" y="128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141505" y="128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790325" y="1911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398827" y="14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563364" y="132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498618" y="123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992994" y="105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60296" y="12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696143" y="19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2237756" y="1494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967770" y="117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2135283" y="164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147909" y="163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41391" y="159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196561" y="10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755920" y="1178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2845399" y="111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749158" y="1198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587164" y="20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939306" y="103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145388" y="166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746676" y="18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841330" y="194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575074" y="147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751757" y="199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671448" y="201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693526" y="1349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193361" y="1574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553875" y="210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49841" y="165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902459" y="18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855845" y="192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66016" y="185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2025085" y="1740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83788" y="122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805669" y="122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672685" y="197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491093" y="209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2672551" y="129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2213542" y="157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736307" y="197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85331" y="204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833492" y="1868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663950" y="200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84066" y="1942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2948807" y="125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2980094" y="146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2571410" y="1257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417440" y="15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366719" y="1478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86725" y="120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2994316" y="140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897029" y="185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870908" y="187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898426" y="18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934983" y="184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133921" y="1370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385795" y="136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101171" y="136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2356416" y="171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259476" y="172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748669" y="193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663818" y="196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899681" y="113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984117" y="108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766008" y="196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44150" y="175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894543" y="1106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382083" y="153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52176" y="114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899428" y="178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739225" y="194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2400272" y="153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840677" y="12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337802" y="155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2651256" y="144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950395" y="1780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961397" y="1797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2041828" y="16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928372" y="1879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619809" y="120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2580712" y="126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1593623" y="203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675622" y="192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733144" y="191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1598987" y="197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1814633" y="190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526337" y="209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2173407" y="14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092673" y="167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475360" y="2061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2255746" y="160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1502303" y="2049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948969" y="179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540293" y="13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2265605" y="1404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2596870" y="125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445479" y="11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2294730" y="163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2283964" y="155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1770625" y="185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977621" y="1718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674376" y="190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2830544" y="119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163963" y="158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2168921" y="162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624627" y="196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2106999" y="170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2115064" y="1724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146341" y="16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2648631" y="1327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3110492" y="1161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1901930" y="194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2592932" y="149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2042008" y="178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1652684" y="202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2045285" y="181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708107" y="128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1971077" y="180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2438037" y="155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1538888" y="20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2853199" y="1252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844983" y="125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1793744" y="1839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2864059" y="1071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2250760" y="166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1896547" y="1833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3203521" y="1284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159619" y="164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3147378" y="104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682033" y="1177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087810" y="1598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1787851" y="194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2138097" y="1638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2824490" y="122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283595" y="1486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630895" y="1261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2654807" y="130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2037210" y="1758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1998605" y="175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3051950" y="1189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455670" y="204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1772155" y="1907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3201585" y="10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2957589" y="112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576623" y="1477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3203257" y="107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1540106" y="201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1293362" y="225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2651010" y="1350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3005639" y="110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522465" y="194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988727" y="171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017993" y="160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3151571" y="1129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3230530" y="93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179714" y="93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004609" y="1239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1746421" y="189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154576" y="1688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2338388" y="153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1899286" y="179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2176778" y="153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134875" y="1081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1926597" y="188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2149099" y="1634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2268004" y="141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931234" y="180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2671739" y="124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2269789" y="148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1853579" y="180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2973360" y="12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2603707" y="121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2497381" y="124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703018" y="2004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887264" y="1793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2326961" y="149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2505134" y="133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2768707" y="1167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2525854" y="1288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2719052" y="109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2403464" y="132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1679107" y="187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935701" y="186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297884" y="148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696946" y="188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2847608" y="120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1750378" y="188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929836" y="183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2622821" y="1288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3216903" y="1206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2511159" y="13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2751415" y="116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2529858" y="1372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2468493" y="140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2566169" y="1339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1730575" y="1923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2580891" y="146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2187601" y="163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2481128" y="142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2429963" y="139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1997075" y="17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2341381" y="1511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868160" y="192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787577" y="1968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2914800" y="10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2107282" y="17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2305769" y="151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3083265" y="11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1532079" y="209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2880416" y="1119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3094352" y="113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1744816" y="192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2672778" y="142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2706728" y="1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865940" y="1935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2210842" y="158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555886" y="2059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925294" y="181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818127" y="18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2583923" y="1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2437187" y="140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2240391" y="160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704208" y="190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3227763" y="109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2913676" y="106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681203" y="202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1396222" y="215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2512963" y="1323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1949328" y="172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2399469" y="139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005187" y="179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2276881" y="1695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695934" y="1343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2235046" y="162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583348" y="200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001353" y="176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1569787" y="197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2251761" y="147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2768036" y="13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2606890" y="126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1648585" y="18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2796141" y="13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2340446" y="1641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2839902" y="10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629469" y="1268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1689401" y="193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998019" y="161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194787" y="1489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057099" y="160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509969" y="137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329359" y="142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2130400" y="1667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341995" y="133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463412" y="145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2932441" y="96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2416128" y="156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2841848" y="120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1731170" y="183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2024801" y="172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2228983" y="157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258664" y="1546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1739461" y="18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3197515" y="96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1752220" y="19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813764" y="186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2177562" y="155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930884" y="17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2142054" y="156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007369" y="1750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1935823" y="172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1709771" y="198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271356" y="155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3165331" y="126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1638603" y="185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2440492" y="137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2479854" y="138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2571929" y="131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2581581" y="1362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2425713" y="147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2619742" y="1123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2246501" y="171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3081707" y="131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2081303" y="173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3211794" y="1081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3191254" y="1082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2931326" y="117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2016246" y="175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898056" y="131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3068968" y="12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1796690" y="199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1655838" y="195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2707323" y="136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986196" y="193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945135" y="192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088820" y="1795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2787367" y="127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2856910" y="98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2653702" y="12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2879452" y="128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141505" y="128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1790325" y="1911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2398827" y="14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2563364" y="132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2498618" y="123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2992994" y="105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2460296" y="12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1696143" y="19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237756" y="1494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2967770" y="117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2135283" y="164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147909" y="163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2341391" y="159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3196561" y="10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2755920" y="1178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2845399" y="111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749158" y="1198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587164" y="20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939306" y="103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2145388" y="166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1746676" y="18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1841330" y="194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2575074" y="147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751757" y="199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671448" y="201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2693526" y="1349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2193361" y="1574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1553875" y="210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2549841" y="165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1902459" y="18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1855845" y="192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866016" y="185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2025085" y="1740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2783788" y="122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2805669" y="122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1672685" y="197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1491093" y="209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2672551" y="129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2213542" y="157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736307" y="197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1585331" y="204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1833492" y="1868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1663950" y="200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584066" y="1942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948807" y="125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2980094" y="146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571410" y="1257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2417440" y="15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2366719" y="1478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2786725" y="120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2994316" y="140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1897029" y="185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1870908" y="187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1898426" y="18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1934983" y="184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3133921" y="1370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2385795" y="136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3101171" y="136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2356416" y="171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2259476" y="172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1748669" y="193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1663818" y="196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2899681" y="113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2984117" y="108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1766008" y="196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144150" y="175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2894543" y="1106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2382083" y="153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3152176" y="114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899428" y="178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1739225" y="194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2400272" y="153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2840677" y="12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2337802" y="155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651256" y="144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950395" y="1780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961397" y="1797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2041828" y="16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1928372" y="1879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2619809" y="120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2580712" y="126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2191624" y="150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802545" y="185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2316960" y="1537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2224620" y="155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2905980" y="126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976497" y="174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1884894" y="17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1794858" y="1883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2314231" y="147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266691" y="1605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1943558" y="17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1803546" y="19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2402623" y="1518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2558538" y="108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1952208" y="171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3160647" y="99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1832245" y="181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147456" y="158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1967545" y="171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337358" y="14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182095" y="153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1920071" y="185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060535" y="125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2117689" y="17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212050" y="1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2481365" y="152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865855" y="192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3082151" y="135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1960254" y="189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1981380" y="1912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1920194" y="195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2737410" y="1374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2600430" y="149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117755" y="1568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1498818" y="2095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626920" y="137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2681362" y="122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773617" y="1215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1895008" y="181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2827937" y="116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1877386" y="183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2132601" y="15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2491488" y="135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3130899" y="1126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499026" y="205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2754437" y="1177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1886291" y="188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409064" y="144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1800628" y="184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864854" y="1898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1710365" y="187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2988744" y="112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2663429" y="123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2481893" y="15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2702016" y="127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2259911" y="155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3086061" y="98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832614" y="17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2500460" y="14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3023317" y="111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900927" y="98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3111530" y="1064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2345451" y="155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2502112" y="141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2063832" y="168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2964540" y="1194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3142968" y="101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899909" y="182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776696" y="1315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87367" y="175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2155804" y="1596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871701" y="190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2146341" y="169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2623888" y="128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1805576" y="1836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2130863" y="1712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968328" y="185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2038655" y="179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1922517" y="182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2020561" y="171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1800449" y="1846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1867404" y="175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1618413" y="193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1566812" y="204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706664" y="198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2473460" y="1589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2180169" y="1468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1870624" y="1881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2582534" y="144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2379279" y="1530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2770888" y="1315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151534" y="999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1672666" y="185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1666604" y="197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739110" y="1423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021617" y="10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029701" y="1105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033771" y="107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2225366" y="146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2269345" y="14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2321483" y="144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2527147" y="128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2678992" y="124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2694225" y="127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2011231" y="163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2039184" y="161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2040072" y="163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668870" y="18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1764194" y="180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1779503" y="178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1428775" y="198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1452166" y="1991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1470770" y="1997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2761105" y="1402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1680646" y="204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2161328" y="1541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1719280" y="189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1505703" y="206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2887026" y="99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1769228" y="188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2531312" y="130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3054151" y="119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2681126" y="12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211833" y="1641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2462685" y="140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947382" y="1705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2228256" y="152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2656950" y="1252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934331" y="169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355839" y="163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2509705" y="139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1807918" y="173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255283" y="166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693072" y="1162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3158059" y="10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230343" y="153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1430352" y="2092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999115" y="177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2063502" y="169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2242771" y="17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2948457" y="1036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2961650" y="1226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2911306" y="111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2324949" y="156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798503" y="193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2340021" y="1455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1829554" y="1844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1665338" y="194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2754258" y="1349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077629" y="168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2405976" y="158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1730518" y="19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1959140" y="1826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3123571" y="117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1685349" y="202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2458105" y="1563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612454" y="2065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1671939" y="2010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317583" y="1572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962719" y="174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2119587" y="17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2838731" y="121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2728883" y="140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2910465" y="116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512576" y="140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3230473" y="109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060620" y="116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2391008" y="1493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103618" y="176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2449662" y="147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1859745" y="185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2609657" y="129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2191454" y="155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2022441" y="1638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083550" y="15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2303710" y="1440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1865374" y="17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2288846" y="16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2750140" y="140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965004" y="1841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705368" y="141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1485380" y="206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464385" y="13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1934463" y="190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3057843" y="112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2267012" y="147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2532275" y="1382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2004658" y="175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3165321" y="104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1869557" y="178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2028220" y="164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2237539" y="160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063794" y="175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2520518" y="1392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3189875" y="122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1668011" y="2066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2797774" y="122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1739745" y="199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1895461" y="181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579437" y="146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3061517" y="102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1740793" y="192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2479004" y="135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209057" y="157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1449126" y="2118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2272008" y="149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2982634" y="1281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255727" y="1553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2307101" y="1518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1528103" y="20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2916764" y="129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2607333" y="123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1928750" y="168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2361411" y="147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3022297" y="103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2675942" y="124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2355178" y="1469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023763" y="166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1644392" y="195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2808691" y="1180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1991399" y="17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1730348" y="206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3234666" y="127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3159230" y="100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2139910" y="162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3028747" y="113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2643625" y="144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1582725" y="197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475717" y="1387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178259" y="1049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2586189" y="137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1748338" y="1911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1797682" y="185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1932811" y="182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2209340" y="155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2940817" y="116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2093277" y="1679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1828458" y="184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1847808" y="178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2796112" y="1172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3011768" y="105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458558" y="1374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055578" y="172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3162016" y="1008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1523976" y="2052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1762447" y="1950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1681383" y="2014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1620783" y="203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847401" y="113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2111853" y="156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3101596" y="114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1648972" y="204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1674650" y="203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2798076" y="1205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1913999" y="1723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2258806" y="169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2355093" y="164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2232241" y="171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2822724" y="126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1480063" y="213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3176569" y="119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1757282" y="197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1600847" y="207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2290678" y="1393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2517373" y="133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2048618" y="16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2200671" y="1550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2261497" y="1444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2521368" y="1376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2757960" y="129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342562" y="1539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176202" y="172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613396" y="1352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2361855" y="145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848477" y="108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2534967" y="1525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2806850" y="105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2237917" y="148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2684092" y="128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1984959" y="178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2665837" y="141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1868433" y="194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323400" y="152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1670929" y="20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2511622" y="137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1711895" y="19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1925445" y="1854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187978" y="1702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1997377" y="177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1947694" y="186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2044492" y="171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1694264" y="197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788482" y="135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1407413" y="212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1526856" y="203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2564761" y="1353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3036992" y="123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1600545" y="203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590835" y="1409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817050" y="1930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1594142" y="2023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1877905" y="18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2588097" y="1351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3090377" y="988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1828062" y="1937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1825503" y="193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2813545" y="148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2388269" y="1481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1407451" y="2156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1665093" y="209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2367153" y="1595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1780258" y="188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3118679" y="121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3162894" y="132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1539586" y="209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2478503" y="14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2177241" y="152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1991560" y="1851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2312115" y="165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2315694" y="156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416912" y="146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2002090" y="1839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1465208" y="2161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1867111" y="183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3123099" y="126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2436724" y="1569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084608" y="1745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2409678" y="1294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080651" y="1727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2608448" y="135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1593500" y="20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2063133" y="180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1932716" y="180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697426" y="134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735219" y="122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1769785" y="2008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1587749" y="1971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2638677" y="140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2066108" y="175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1629707" y="209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2561409" y="1525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265955" y="1740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979387" y="1929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2548679" y="1252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1572904" y="204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122751" y="179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3082963" y="1064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1914330" y="184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2372696" y="1713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1893724" y="194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889002" y="189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2316894" y="168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1794490" y="1987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2312474" y="16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682071" y="132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2151989" y="174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544477" y="148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940695" y="1233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298979" y="1582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2259231" y="151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2518554" y="1538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3159202" y="114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1660616" y="199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762381" y="194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1965590" y="1710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1666556" y="2076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2353762" y="1591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1873854" y="1853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1883515" y="180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029419" y="1817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751444" y="159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1575406" y="201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2511622" y="137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1711895" y="19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1925445" y="1854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2187978" y="1702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1997377" y="177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1947694" y="186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044492" y="171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694264" y="197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2788482" y="135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1407413" y="212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1526856" y="203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564761" y="1353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3036992" y="123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1600545" y="203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2590835" y="1409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1817050" y="1930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1594142" y="2023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1877905" y="18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588097" y="1351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3090377" y="988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1828062" y="1937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1825503" y="193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2813545" y="148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2388269" y="1481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1407451" y="2156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1665093" y="209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2367153" y="1595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1780258" y="188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118679" y="121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3162894" y="132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1539586" y="209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2478503" y="14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177241" y="152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991560" y="1851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2312115" y="165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2315694" y="156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2416912" y="146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2002090" y="1839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465208" y="2161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1867111" y="183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3123099" y="126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2436724" y="1569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2084608" y="1745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2409678" y="1294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2080651" y="1727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2608448" y="135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1593500" y="20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063133" y="180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1932716" y="180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2697426" y="134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2735219" y="122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1769785" y="2008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1587749" y="1971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2638677" y="140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2066108" y="175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1629707" y="209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2561409" y="1525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265955" y="1740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979387" y="1929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2548679" y="1252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1572904" y="204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2122751" y="179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3082963" y="1064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1914330" y="184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2372696" y="1713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1893724" y="194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1889002" y="189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2316894" y="168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1794490" y="1987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312474" y="16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2682071" y="132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2151989" y="174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2544477" y="148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2940695" y="1233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2298979" y="1582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2259231" y="151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518554" y="1538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159202" y="114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1660616" y="199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1762381" y="194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1965590" y="1710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1666556" y="2076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2353762" y="1591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1873854" y="1853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1883515" y="180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029419" y="1817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2751444" y="159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1575406" y="201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2050498" y="1735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1855977" y="1888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2021666" y="1808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2013044" y="178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1765734" y="1956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2242289" y="1584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2110210" y="182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2020221" y="188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1698164" y="1967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2595501" y="1392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3049259" y="1248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464659" y="1652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1660361" y="197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1642447" y="1962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015243" y="1259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1486334" y="206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1532277" y="2033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1933850" y="186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2648782" y="143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2124281" y="157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1699553" y="204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1829535" y="1891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1696294" y="2009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3168202" y="124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1983259" y="1710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653619" y="203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2229011" y="16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2069479" y="1765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1964230" y="188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059752" y="1861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1684471" y="2046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308753" y="1640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1627365" y="2032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885328" y="193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2218170" y="1622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599599" y="136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2101333" y="172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620292" y="2059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1758094" y="1961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2488022" y="1383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1885243" y="1843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2672797" y="1271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2062000" y="1813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2124404" y="1724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2694168" y="131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595889" y="1993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960555" y="1155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2428971" y="1471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2314599" y="1620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2096809" y="174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1781712" y="1919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2049695" y="1810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2182133" y="1761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3157965" y="1182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1791005" y="1956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1534968" y="214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024641" y="174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1666755" y="2006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1549701" y="2065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470278" y="1398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2641605" y="147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2431134" y="1640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1869349" y="189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1970519" y="189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1940101" y="1788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1500546" y="209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2014310" y="1685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2593329" y="137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3157927" y="1155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2442532" y="153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2130807" y="17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2297667" y="16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1702253" y="200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1922649" y="188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1805236" y="1983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1979859" y="181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1980445" y="191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2098972" y="1758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1826938" y="1920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1895320" y="192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1885848" y="1830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1910392" y="18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2952971" y="128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2737760" y="1432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1542165" y="2164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1997632" y="1762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2688379" y="1283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2210171" y="1682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2392944" y="157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2407628" y="156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2583413" y="1375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1717826" y="200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1849140" y="200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2302785" y="165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1850783" y="1998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2708711" y="128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2775648" y="1394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341164" y="1608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920901" y="1194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2050498" y="1735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1855977" y="1888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2021666" y="1808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013044" y="178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1765734" y="1956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2242289" y="1584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2110210" y="182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2020221" y="188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1698164" y="1967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2595501" y="1392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3049259" y="1248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2464659" y="1652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1660361" y="197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1642447" y="1962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3015243" y="1259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1486334" y="206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1532277" y="2033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1933850" y="186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48782" y="143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2124281" y="157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1699553" y="204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829535" y="1891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696294" y="2009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3168202" y="124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1983259" y="1710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1653619" y="203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2229011" y="16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2069479" y="1765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1964230" y="188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2059752" y="1861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1684471" y="2046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2308753" y="1640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627365" y="2032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1885328" y="193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218170" y="1622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2599599" y="136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2101333" y="172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1620292" y="2059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1758094" y="1961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2488022" y="1383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885243" y="1843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2672797" y="1271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2062000" y="1813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2124404" y="1724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2694168" y="131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1595889" y="1993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960555" y="1155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2428971" y="1471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314599" y="1620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2096809" y="174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1781712" y="1919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049695" y="1810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2182133" y="1761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3157965" y="1182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1791005" y="1956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1534968" y="214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2024641" y="174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1666755" y="2006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1549701" y="2065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470278" y="1398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2641605" y="147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431134" y="1640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1869349" y="189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1970519" y="189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1940101" y="1788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500546" y="209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2014310" y="1685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593329" y="137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3157927" y="1155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2442532" y="153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2130807" y="17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297667" y="16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1702253" y="200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1922649" y="188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1805236" y="1983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1979859" y="181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1980445" y="191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2098972" y="1758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1826938" y="1920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1895320" y="192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1885848" y="1830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1910392" y="18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2952971" y="128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2737760" y="1432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1542165" y="2164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1997632" y="1762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2688379" y="1283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2210171" y="1682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2392944" y="157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407628" y="156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2583413" y="1375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1717826" y="200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1849140" y="200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2302785" y="165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1850783" y="1998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2708711" y="128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2775648" y="1394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2341164" y="1608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920901" y="1194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1574207" y="2073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1955589" y="1897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1680948" y="19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2305722" y="159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2412577" y="1481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3231304" y="1273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1775999" y="1921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2372687" y="1408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1807248" y="1817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152763" y="1727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1714691" y="1960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2989764" y="1288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310085" y="175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921713" y="1384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188611" y="180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1953134" y="1734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297175" y="1526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2113392" y="1657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2331881" y="1489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2643871" y="1258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2603962" y="1323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2278760" y="1613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2245368" y="1524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828288" y="192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1726448" y="189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1826570" y="193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207074" y="1608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633237" y="119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2206573" y="1629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1475643" y="2128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2625173" y="121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896679" y="173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2377522" y="1140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1697144" y="201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1612850" y="2055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684518" y="1934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1696691" y="198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2488957" y="1712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1924378" y="1819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1952576" y="1857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1597542" y="2116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1987593" y="1869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2082710" y="173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1998841" y="1766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072775" y="1670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1794367" y="1928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2206063" y="171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1720376" y="1988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2519290" y="1501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1663808" y="207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2550690" y="1248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2597625" y="1423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1743484" y="192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2254707" y="1677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2197535" y="1678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2501631" y="169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2076033" y="187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112977" y="1699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1912885" y="187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1940375" y="1933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470846" y="212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2402255" y="143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476879" y="141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2157806" y="1569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2338737" y="154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1998085" y="1811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1533212" y="2085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2130249" y="1781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2360892" y="1461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2291443" y="1582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2452269" y="1503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1563422" y="2053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2897641" y="114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2638951" y="1327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2250590" y="1628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143195" y="1028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1825739" y="1895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1708892" y="2014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1664507" y="20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1609375" y="1959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2052339" y="1761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2051716" y="170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885215" y="1882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2548320" y="1330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2378240" y="129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2486417" y="1084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2400111" y="1118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1906048" y="1836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1805964" y="195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2364660" y="162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2120919" y="17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2451475" y="1585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2070632" y="1859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1894347" y="2001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2404607" y="1623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2383840" y="1656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904261" y="1336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2895677" y="1299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1920298" y="1956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1777944" y="20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2570607" y="1575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2931572" y="1290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1845287" y="1966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1945267" y="1921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3033035" y="123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1931980" y="1960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2724057" y="1496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1855930" y="1997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980150" y="132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1914452" y="188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2458350" y="1606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2068705" y="1891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2763144" y="1427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2726871" y="141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3234298" y="1403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2869848" y="1301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2635702" y="15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1880625" y="1799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278770" y="1553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3103824" y="116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2316913" y="1545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2937710" y="1075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3004949" y="1102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2051829" y="1751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2701732" y="137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2891248" y="119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1949658" y="1799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933444" y="1869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1633834" y="2025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1583433" y="207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1929298" y="180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1885177" y="1880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2252837" y="1609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861311" y="1186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2500261" y="1564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1709468" y="19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2689040" y="1320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050979" y="1843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2659623" y="133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2588937" y="1329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2214468" y="1538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2946210" y="1191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1744230" y="1904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1965155" y="1845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1621888" y="1953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2011222" y="1723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1689089" y="1964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1934265" y="185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1800562" y="1850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2223505" y="168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2642105" y="1309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1886018" y="1895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544403" y="2040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948221" y="1017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2674950" y="126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2155398" y="167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2054983" y="175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2718145" y="1155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1924075" y="1820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2317111" y="1509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2407619" y="1603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2910088" y="1209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1588070" y="2032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2460966" y="156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2690277" y="1364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3150570" y="1170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3186088" y="1029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066117" y="170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2866543" y="127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607458" y="2078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3111058" y="1372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1873826" y="1843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1650002" y="206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1906548" y="1833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2576708" y="1453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1967025" y="189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798653" y="1206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2905111" y="1205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2533267" y="1481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2582941" y="141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000239" y="189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2074428" y="171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2289611" y="1683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2309679" y="155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1751984" y="2023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3137160" y="96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1969037" y="192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1889172" y="1851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2091190" y="1720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2230371" y="158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887255" y="19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3121711" y="1263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1997821" y="1709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2302171" y="15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1687134" y="2018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2563250" y="1463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2860310" y="1424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1830158" y="191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1808410" y="188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1711093" y="1995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1858036" y="1892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2722612" y="141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3211085" y="130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3048107" y="1310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3117829" y="1281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505484" y="1439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1871776" y="186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1827089" y="1913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1804396" y="19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061622" y="1743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2496588" y="1409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267362" y="1619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1906982" y="188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2495832" y="1442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2848109" y="1271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2174417" y="1624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2160762" y="1609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1916039" y="1803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2856759" y="124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1418132" y="2112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1751342" y="1936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121335" y="166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2753842" y="125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2422512" y="148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1905991" y="1773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814095" y="1831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2113307" y="1660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1903224" y="1877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831310" y="190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646270" y="1483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3194852" y="1013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2115593" y="1686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2456735" y="141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808795" y="123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2408082" y="1599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1933349" y="1884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1865128" y="1938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598683" y="141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2173142" y="1764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246463" y="1698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1915699" y="1808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2898189" y="1193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1869538" y="1802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1913621" y="1837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1560268" y="206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1730839" y="202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2230749" y="1613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2453374" y="1457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2230399" y="1606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306685" y="156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1663704" y="1972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2578408" y="147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1616958" y="2028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716238" y="1358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1859037" y="184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1636233" y="203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2302181" y="1625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006235" y="1794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1935502" y="185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2414881" y="124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283652" y="1644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1800005" y="1827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2310803" y="1674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2626636" y="1126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1646101" y="202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2083720" y="1697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2062888" y="1793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1984902" y="1825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2572099" y="1282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1771551" y="193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1599903" y="2071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998594" y="1066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2781937" y="1317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1795972" y="190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1856959" y="1915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2579059" y="1309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2172566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3043564" y="1060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1849244" y="19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3231531" y="1035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1783469" y="1894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1783422" y="1908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025623" y="1832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2354687" y="1494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3154518" y="1162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362913" y="1542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3196098" y="929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2428537" y="152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2346622" y="1519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2438283" y="1469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2385833" y="1524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2205298" y="162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854674" y="1858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1967837" y="1816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2806878" y="1195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1687115" y="205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1617950" y="2011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2032630" y="1787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1706144" y="202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2173634" y="1694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1691488" y="2015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1835711" y="189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2754995" y="1272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3191386" y="1243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1662741" y="206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l2953"/>
            <p:cNvSpPr/>
            <p:nvPr/>
          </p:nvSpPr>
          <p:spPr>
            <a:xfrm>
              <a:off x="1009963" y="182894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4" name="pl2954"/>
            <p:cNvSpPr/>
            <p:nvPr/>
          </p:nvSpPr>
          <p:spPr>
            <a:xfrm>
              <a:off x="1960209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5" name="rc2955"/>
            <p:cNvSpPr/>
            <p:nvPr/>
          </p:nvSpPr>
          <p:spPr>
            <a:xfrm>
              <a:off x="1009963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2794677" y="316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3068467" y="28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2529669" y="32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3081773" y="285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2310500" y="333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1953417" y="3598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3182084" y="281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2968015" y="293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3159107" y="2864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2615464" y="327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2115055" y="3649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2781862" y="3207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2179923" y="348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1802545" y="375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2794318" y="31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1971577" y="370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1918409" y="373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2675828" y="327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1935125" y="367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1710318" y="381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1895150" y="37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1448748" y="395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2104893" y="35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3070696" y="2882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582649" y="387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1689731" y="377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1379309" y="397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1537169" y="395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025982" y="361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1888737" y="36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1484927" y="3917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1576879" y="389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063464" y="3624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2136596" y="35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2123186" y="35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1440485" y="397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2488797" y="3256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2731461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185361" y="279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1627913" y="390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1669654" y="3823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1436122" y="395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252894" y="352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1524637" y="398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093484" y="288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2140807" y="3547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2467473" y="3406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759036" y="30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3211671" y="289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2133706" y="356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2065711" y="347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1713274" y="378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699692" y="309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784157" y="31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1556179" y="396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1340184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3036992" y="298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2654788" y="31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2693592" y="3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1872570" y="37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468899" y="35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2381026" y="330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3232258" y="286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3109311" y="2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1542344" y="390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1532645" y="4016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2497305" y="331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2019353" y="359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1854646" y="3722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2667707" y="33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100729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1827004" y="37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810591" y="376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2210709" y="340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2336546" y="3492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1549087" y="387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3189979" y="293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1683187" y="371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1728308" y="380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3180082" y="293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3130814" y="2932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1754137" y="387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630765" y="3816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2706227" y="305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2660841" y="326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1566472" y="387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2148221" y="343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3212577" y="285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683959" y="317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1549361" y="388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3160977" y="284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2957476" y="309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1851416" y="383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2694168" y="318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2261120" y="34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2339814" y="3332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2112807" y="355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2161395" y="353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2631547" y="3307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3050893" y="29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1661995" y="374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2739356" y="314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2653825" y="3139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1767547" y="374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2099548" y="3524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647244" y="383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2414409" y="333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2723500" y="31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1726911" y="3776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2466415" y="343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2061773" y="365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2345961" y="3440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2269987" y="349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1860057" y="3598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267532" y="342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3038588" y="302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818495" y="372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2818286" y="3079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3165661" y="292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1969424" y="360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1356058" y="402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1870180" y="363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1891835" y="366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2152924" y="345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2113298" y="350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812072" y="306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1444593" y="393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1935483" y="3639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1624957" y="39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1635685" y="3992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1850585" y="3707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2613850" y="313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2010759" y="35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1715323" y="37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1670900" y="380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1469628" y="396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147144" y="350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2395342" y="3295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1975846" y="365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1746846" y="3746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637196" y="382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3076967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3202888" y="282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3095382" y="292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1817202" y="37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1777699" y="38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2303956" y="344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2259665" y="3400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2017700" y="3627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1850717" y="368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1675245" y="379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1624655" y="387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2435629" y="339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1487835" y="391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1493832" y="391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1780928" y="37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2307630" y="352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1739896" y="379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2018351" y="35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1855694" y="367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3031552" y="292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2121930" y="360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3137321" y="293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2551843" y="329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3044329" y="298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3137123" y="286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3094258" y="295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1929987" y="361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2748053" y="306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2759839" y="3133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1513494" y="394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3051809" y="303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1915746" y="363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1286308" y="406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3034055" y="291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878801" y="309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1938373" y="36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2761992" y="308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2420141" y="330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2190934" y="3439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1929562" y="363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2727315" y="305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905611" y="299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2345867" y="3443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142921" y="296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606729" y="327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190405" y="346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1706956" y="384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2046541" y="3061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667735" y="3094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1577512" y="3803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1677596" y="380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2519489" y="337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1898559" y="360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1835815" y="365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3231937" y="281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1820384" y="361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1514920" y="40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2163340" y="372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2850857" y="3224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2954208" y="311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2062123" y="36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2429264" y="32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2980207" y="2936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2917085" y="300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1467097" y="3941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1803763" y="37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1787388" y="386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2753918" y="301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2234762" y="3343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2036361" y="349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1371423" y="39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2019730" y="34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1634901" y="387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1882306" y="35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767470" y="326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3158786" y="29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1557869" y="396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2442712" y="34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2346830" y="344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2080661" y="364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3129351" y="283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1837487" y="383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2730233" y="315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1600422" y="389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587995" y="379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143695" y="28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2193701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1841953" y="373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1914840" y="367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1683461" y="379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1713973" y="378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2937399" y="306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2070065" y="364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2647582" y="325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3140702" y="302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1979746" y="363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2112155" y="361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2422531" y="348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2371554" y="334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1560514" y="38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2066136" y="3606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1574216" y="392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2160686" y="350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1603633" y="38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3153385" y="288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1769266" y="38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189922" y="286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1559276" y="397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819617" y="314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1684178" y="381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2838193" y="307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651994" y="3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2562571" y="3374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3060742" y="309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1636157" y="388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824462" y="3096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2198678" y="36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1912545" y="366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1725428" y="382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1723284" y="37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2314155" y="3501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1922140" y="370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2387145" y="3483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1430654" y="401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1745741" y="3794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2155530" y="3488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3175842" y="2875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2227113" y="35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1622530" y="383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2636892" y="3248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1624249" y="383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2067761" y="35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1865903" y="3631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1889946" y="370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2120692" y="3592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2305231" y="332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1710696" y="38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3182745" y="293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1534204" y="394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688145" y="383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119011" y="362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351061" y="346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1732898" y="38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2871690" y="321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1290179" y="4050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2660615" y="319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1789872" y="384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3011994" y="3036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287477" y="336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2665176" y="3177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2642143" y="3284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432786" y="336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2167032" y="36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1698193" y="381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2949421" y="298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3198469" y="2843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238020" y="3439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480401" y="329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2533172" y="3510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2250732" y="344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1945409" y="382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1353556" y="405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628676" y="312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1860378" y="3663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2394492" y="331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1720262" y="380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2937097" y="295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2056608" y="3517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2651492" y="325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1539416" y="383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3064652" y="2973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2755004" y="30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1546962" y="394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2093995" y="344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108453" y="3663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1867036" y="374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144830" y="36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1733776" y="382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1937202" y="374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1869312" y="375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2281074" y="3438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1454754" y="401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2036493" y="353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2827635" y="31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2865712" y="310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478531" y="331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2280942" y="340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2741603" y="308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2323589" y="33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2996988" y="296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1515033" y="385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1445376" y="397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3130455" y="299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1805709" y="37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441835" y="395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1702112" y="373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2707805" y="311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497135" y="326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2760982" y="31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1250610" y="404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2278411" y="3348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3018813" y="293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2970858" y="304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235771" y="288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2719297" y="316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090140" y="293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3206883" y="289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2945728" y="307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2368003" y="3345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1976327" y="363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858650" y="376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2792845" y="309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1786793" y="374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2841158" y="316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2307157" y="35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3035698" y="2964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2862312" y="309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3194077" y="2861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2702629" y="316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1467512" y="392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2272726" y="348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578154" y="391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1866271" y="368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2771833" y="318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2943282" y="300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931319" y="366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061075" y="357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1701913" y="378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902157" y="37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1586550" y="395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3107819" y="2878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1563809" y="391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1976875" y="3720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217337" y="287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071274" y="352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3147378" y="2866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3197553" y="289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1531909" y="3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2286410" y="341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2392972" y="335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2215101" y="35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1381537" y="397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2165965" y="3593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1969877" y="382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608240" y="327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3035037" y="29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2365141" y="338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2196742" y="348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2257975" y="346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925454" y="3725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631774" y="329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129709" y="304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1569910" y="3953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734230" y="3735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1607042" y="388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2426960" y="336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1906236" y="366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3186957" y="2907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1959480" y="372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2382508" y="343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2459559" y="33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2636750" y="3423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2012827" y="355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3112956" y="290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1576776" y="38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3169127" y="286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1248032" y="403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1878425" y="3637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2119134" y="3492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2812289" y="311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3002900" y="2997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2283331" y="331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2045918" y="34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1697286" y="382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2896564" y="296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2764457" y="3058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2986364" y="286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1873892" y="365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2578001" y="349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044310" y="29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1943038" y="3846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3222824" y="3081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2308121" y="3587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992436" y="308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2298734" y="366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2392755" y="345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3085494" y="324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3150098" y="3041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1607571" y="392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1467730" y="397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2194778" y="350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2820703" y="30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2079395" y="351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2372649" y="336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2046399" y="363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2327140" y="344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960743" y="294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2270847" y="348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3097960" y="3047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2189093" y="36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1981257" y="37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1892619" y="3763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2847127" y="31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307781" y="3470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3103853" y="300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1978981" y="368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2656658" y="3218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1717911" y="380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116214" y="290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1790183" y="377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1638235" y="39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2346443" y="3411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1710186" y="385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672438" y="309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3214476" y="2807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1667444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2043339" y="362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1584812" y="3966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2992899" y="29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1883619" y="37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3210878" y="285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203974" y="28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718761" y="381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2046484" y="36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1871361" y="3745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1994771" y="3603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3186579" y="282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3049419" y="296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3190111" y="286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1446396" y="397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438745" y="33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2322551" y="342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2347916" y="351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1801298" y="37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985884" y="3612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3203417" y="2988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1834332" y="364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2099841" y="361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1861625" y="365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2675536" y="309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2067997" y="367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1936636" y="36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406610" y="3989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2771606" y="311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1419690" y="396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1871078" y="3798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2816454" y="320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2205336" y="352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1457200" y="400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1873590" y="377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1539945" y="392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1689316" y="378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3153564" y="284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1989917" y="351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2025302" y="354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1572044" y="392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2028315" y="3581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2627363" y="317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675717" y="380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1231308" y="410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3161601" y="292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143272" y="35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1933557" y="365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3055142" y="303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3206090" y="29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071302" y="3615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2291141" y="349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1837373" y="377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311832" y="35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2269269" y="342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3221964" y="287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962228" y="36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1985913" y="373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1232847" y="412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1484180" y="3994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1935493" y="3739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2640339" y="3274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3101520" y="29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3185937" y="281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2742142" y="3302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916549" y="3690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589184" y="381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3132070" y="292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1471271" y="40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1382642" y="391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2410830" y="346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2667121" y="3097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1689504" y="373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2767073" y="306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1732964" y="370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2219407" y="342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1712660" y="373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1758528" y="366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1723502" y="377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838591" y="36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1638027" y="378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2372404" y="339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1872031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1595786" y="3910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950771" y="295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1761871" y="388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1886754" y="366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1937703" y="362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1577503" y="3811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3172961" y="2782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3058986" y="292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2855758" y="300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1834380" y="36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1774743" y="3772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1889332" y="367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2104836" y="3595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882531" y="297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1579920" y="38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609836" y="3170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1532910" y="388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1702574" y="390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2023083" y="362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1926417" y="36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3207374" y="288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3186844" y="29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888709" y="368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2425335" y="33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2570909" y="318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2837447" y="30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1834210" y="37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1503757" y="389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324647" y="334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056561" y="348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1528613" y="392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1345160" y="395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3216232" y="286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487117" y="39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1565169" y="387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823470" y="317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1868943" y="363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2383821" y="328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2876289" y="308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2313711" y="34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158543" y="353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1558955" y="39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2302662" y="3314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2013422" y="372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2525655" y="3339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1886074" y="367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2133224" y="362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2462553" y="344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2291113" y="346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2340503" y="33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3095901" y="2852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1709100" y="385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1869803" y="371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2971169" y="320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2794677" y="316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3068467" y="28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2529669" y="32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081773" y="285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2310500" y="333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1953417" y="3598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3182084" y="281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968015" y="293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159107" y="2864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2615464" y="327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2115055" y="3649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2781862" y="3207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2179923" y="348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1802545" y="375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2794318" y="31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1971577" y="370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1918409" y="373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2675828" y="327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1935125" y="367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1710318" y="381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1895150" y="37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1448748" y="395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2104893" y="35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070696" y="2882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1582649" y="387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1689731" y="377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1379309" y="397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1537169" y="395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2025982" y="361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1888737" y="36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484927" y="3917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1576879" y="389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063464" y="3624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2136596" y="35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123186" y="35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1440485" y="397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2488797" y="3256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731461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3185361" y="279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1627913" y="390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1669654" y="3823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1436122" y="395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252894" y="352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1524637" y="398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3093484" y="288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2140807" y="3547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2467473" y="3406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759036" y="30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3211671" y="289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2133706" y="356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2065711" y="347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1713274" y="378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699692" y="309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784157" y="31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1556179" y="396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1340184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3036992" y="298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2654788" y="31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2693592" y="3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872570" y="37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468899" y="35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2381026" y="330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3232258" y="286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3109311" y="2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1542344" y="390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1532645" y="4016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2497305" y="331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2019353" y="359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854646" y="3722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2667707" y="33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100729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827004" y="37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1810591" y="376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2210709" y="340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2336546" y="3492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1549087" y="387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3189979" y="293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1683187" y="371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728308" y="380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3180082" y="293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3130814" y="2932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1754137" y="387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1630765" y="3816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2706227" y="305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2660841" y="326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1566472" y="387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2148221" y="343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3212577" y="285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2683959" y="317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1549361" y="388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3160977" y="284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2957476" y="309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1851416" y="383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2694168" y="318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2261120" y="34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2339814" y="3332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2112807" y="355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161395" y="353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2631547" y="3307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3050893" y="29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1661995" y="374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2739356" y="314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2653825" y="3139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1767547" y="374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2099548" y="3524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1647244" y="383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2414409" y="333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2723500" y="31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1726911" y="3776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2466415" y="343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2061773" y="365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2345961" y="3440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2269987" y="349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1860057" y="3598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2267532" y="342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3038588" y="302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1818495" y="372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818286" y="3079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3165661" y="292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1969424" y="360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1356058" y="402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1870180" y="363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1891835" y="366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2152924" y="345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2113298" y="350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2812072" y="306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1444593" y="393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1935483" y="3639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1624957" y="39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1635685" y="3992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1850585" y="3707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613850" y="313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2010759" y="35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1715323" y="37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1670900" y="380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469628" y="396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147144" y="350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2395342" y="3295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1975846" y="365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1746846" y="3746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1637196" y="382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3076967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3202888" y="282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3095382" y="292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1817202" y="37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1777699" y="38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303956" y="344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259665" y="3400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017700" y="3627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1850717" y="368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1675245" y="379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1624655" y="387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2435629" y="339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1487835" y="391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1493832" y="391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1780928" y="37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2307630" y="352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1739896" y="379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2018351" y="35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1855694" y="367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3031552" y="292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2121930" y="360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3137321" y="293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2551843" y="329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3044329" y="298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137123" y="286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3094258" y="295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1929987" y="361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2748053" y="306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759839" y="3133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1513494" y="394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051809" y="303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915746" y="363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1286308" y="406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3034055" y="291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2878801" y="309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1938373" y="36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2761992" y="308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2420141" y="330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2190934" y="3439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1929562" y="363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2727315" y="305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2905611" y="299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2345867" y="3443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3142921" y="296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2606729" y="327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2190405" y="346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1706956" y="384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2046541" y="3061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667735" y="3094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1577512" y="3803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1677596" y="380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2519489" y="337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1898559" y="360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1835815" y="365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3231937" y="281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1820384" y="361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1514920" y="40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2163340" y="372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2850857" y="3224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2954208" y="311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2062123" y="36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2429264" y="32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2980207" y="2936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2917085" y="300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1467097" y="3941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1803763" y="37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1787388" y="386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2753918" y="301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2234762" y="3343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2036361" y="349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1371423" y="39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019730" y="34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1634901" y="387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1882306" y="35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2767470" y="326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3158786" y="29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1557869" y="396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2442712" y="34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2346830" y="344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2080661" y="364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129351" y="283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1837487" y="383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2730233" y="315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1600422" y="389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1587995" y="379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3143695" y="28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2193701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1841953" y="373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1914840" y="367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1683461" y="379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1713973" y="378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2937399" y="306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2070065" y="364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2647582" y="325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3140702" y="302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1979746" y="363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2112155" y="361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2422531" y="348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2371554" y="334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1560514" y="38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2066136" y="3606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1574216" y="392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2160686" y="350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1603633" y="38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3153385" y="288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1769266" y="38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3189922" y="286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1559276" y="397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2819617" y="314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1684178" y="381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2838193" y="307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651994" y="3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2562571" y="3374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3060742" y="309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1636157" y="388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2824462" y="3096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2198678" y="36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912545" y="366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1725428" y="382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1723284" y="37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2314155" y="3501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1922140" y="370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2387145" y="3483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1430654" y="401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1745741" y="3794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2155530" y="3488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3175842" y="2875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2227113" y="35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1622530" y="383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2636892" y="3248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1624249" y="383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2067761" y="35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1865903" y="3631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889946" y="370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2120692" y="3592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2305231" y="332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1710696" y="38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3182745" y="293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1534204" y="394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1688145" y="383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2119011" y="362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351061" y="346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1732898" y="38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2871690" y="321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1290179" y="4050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2660615" y="319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1789872" y="384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3011994" y="3036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287477" y="336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2665176" y="3177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2642143" y="3284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432786" y="336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167032" y="36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1698193" y="381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2949421" y="298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3198469" y="2843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238020" y="3439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2480401" y="329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2533172" y="3510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250732" y="344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1945409" y="382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1353556" y="405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2628676" y="312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1860378" y="3663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394492" y="331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1720262" y="380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937097" y="295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2056608" y="3517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2651492" y="325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1539416" y="383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3064652" y="2973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2755004" y="30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1546962" y="394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2093995" y="344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2108453" y="3663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867036" y="374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2144830" y="36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1733776" y="382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1937202" y="374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1869312" y="375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281074" y="3438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1454754" y="401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036493" y="353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2827635" y="31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2865712" y="310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2478531" y="331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2280942" y="340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2741603" y="308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2323589" y="33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2996988" y="296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1515033" y="385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1445376" y="397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3130455" y="299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1805709" y="37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441835" y="395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1702112" y="373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2707805" y="311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2497135" y="326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760982" y="31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1250610" y="404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2278411" y="3348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3018813" y="293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2970858" y="304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3235771" y="288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2719297" y="316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3090140" y="293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3206883" y="289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945728" y="307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2368003" y="3345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1976327" y="363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1858650" y="376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2792845" y="309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1786793" y="374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2841158" y="316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2307157" y="35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3035698" y="2964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2862312" y="309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3194077" y="2861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2702629" y="316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467512" y="392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2272726" y="348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1578154" y="391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1866271" y="368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2771833" y="318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2943282" y="300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1931319" y="366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2061075" y="357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1701913" y="378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1902157" y="37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586550" y="395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3107819" y="2878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1563809" y="391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1976875" y="3720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3217337" y="287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2071274" y="352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3147378" y="2866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3197553" y="289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1531909" y="3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2286410" y="341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2392972" y="335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2215101" y="35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1381537" y="397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2165965" y="3593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1969877" y="382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2608240" y="327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3035037" y="29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2365141" y="338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196742" y="348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2257975" y="346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1925454" y="3725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2631774" y="329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3129709" y="304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1569910" y="3953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1734230" y="3735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1607042" y="388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2426960" y="336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1906236" y="366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3186957" y="2907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959480" y="372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2382508" y="343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2459559" y="33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2636750" y="3423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2012827" y="355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3112956" y="290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576776" y="38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169127" y="286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1248032" y="403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1878425" y="3637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2119134" y="3492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2812289" y="311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002900" y="2997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283331" y="331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045918" y="34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1697286" y="382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2896564" y="296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764457" y="3058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2986364" y="286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1873892" y="365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2578001" y="349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3044310" y="29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1943038" y="3846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3222824" y="3081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308121" y="3587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2992436" y="308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2298734" y="366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2392755" y="345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3085494" y="324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3150098" y="3041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1607571" y="392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1467730" y="397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2194778" y="350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2820703" y="30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079395" y="351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2372649" y="336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2046399" y="363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2327140" y="344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2960743" y="294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2270847" y="348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3097960" y="3047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2189093" y="36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1981257" y="37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1892619" y="3763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2847127" y="31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2307781" y="3470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3103853" y="300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1978981" y="368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2656658" y="3218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1717911" y="380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3116214" y="290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1790183" y="377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1638235" y="39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346443" y="3411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1710186" y="385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2672438" y="309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3214476" y="2807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1667444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2043339" y="362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1584812" y="3966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2992899" y="29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1883619" y="37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210878" y="285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3203974" y="28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1718761" y="381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2046484" y="36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1871361" y="3745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1994771" y="3603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3186579" y="282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3049419" y="296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190111" y="286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1446396" y="397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2438745" y="33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2322551" y="342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2347916" y="351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1801298" y="37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1985884" y="3612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3203417" y="2988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1834332" y="364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2099841" y="361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1861625" y="365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2675536" y="309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2067997" y="367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1936636" y="36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1406610" y="3989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2771606" y="311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419690" y="396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1871078" y="3798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2816454" y="320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2205336" y="352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457200" y="400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1873590" y="377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1539945" y="392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689316" y="378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3153564" y="284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1989917" y="351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2025302" y="354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1572044" y="392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2028315" y="3581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627363" y="317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1675717" y="380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231308" y="410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3161601" y="292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143272" y="35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1933557" y="365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3055142" y="303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3206090" y="29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2071302" y="3615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2291141" y="349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1837373" y="377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2311832" y="35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2269269" y="342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3221964" y="287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1962228" y="36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1985913" y="373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1232847" y="412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1484180" y="3994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1935493" y="3739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640339" y="3274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3101520" y="29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185937" y="281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2742142" y="3302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1916549" y="3690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1589184" y="381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132070" y="292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1471271" y="40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1382642" y="391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2410830" y="346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667121" y="3097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1689504" y="373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2767073" y="306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1732964" y="370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2219407" y="342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1712660" y="373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1758528" y="366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1723502" y="377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1838591" y="36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1638027" y="378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2372404" y="339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872031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1595786" y="3910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950771" y="295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1761871" y="388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1886754" y="366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1937703" y="362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1577503" y="3811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3172961" y="2782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3058986" y="292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2855758" y="300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834380" y="36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774743" y="3772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1889332" y="367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2104836" y="3595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2882531" y="297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1579920" y="38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2609836" y="3170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1532910" y="388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1702574" y="390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2023083" y="362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1926417" y="36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3207374" y="288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3186844" y="29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1888709" y="368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2425335" y="33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570909" y="318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2837447" y="30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1834210" y="37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1503757" y="389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324647" y="334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056561" y="348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528613" y="392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1345160" y="395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216232" y="286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1487117" y="39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1565169" y="387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823470" y="317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1868943" y="363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2383821" y="328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2876289" y="308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2313711" y="34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2158543" y="353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558955" y="39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2302662" y="3314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2013422" y="372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2525655" y="3339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1886074" y="367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2133224" y="362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2462553" y="344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2291113" y="346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2340503" y="33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3095901" y="2852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1709100" y="385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1869803" y="371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2971169" y="320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1403220" y="399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1754137" y="3813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2477682" y="326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403286" y="404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192389" y="352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3185861" y="2908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1951217" y="36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1856279" y="371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2810400" y="3069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2332533" y="3487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2478673" y="328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342647" y="34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2889652" y="302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3083426" y="2936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2085571" y="36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2208632" y="359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3123665" y="288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3014478" y="28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2116509" y="35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200520" y="355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2647885" y="321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3193718" y="29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3062452" y="308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1835135" y="374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2729950" y="320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3115308" y="28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1514872" y="39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2646383" y="31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3095061" y="28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2994391" y="29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1630652" y="389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3083747" y="287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2327423" y="329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842869" y="3706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2388902" y="3433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3226006" y="288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2285919" y="3534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2004790" y="359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2412086" y="32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2828476" y="299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3201368" y="2842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466283" y="332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2716653" y="3164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020335" y="3653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1924198" y="371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1273304" y="409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3036803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1625231" y="388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928248" y="2972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3175483" y="2896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2603348" y="3269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831650" y="3850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1538151" y="400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1634930" y="385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2662626" y="32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2049402" y="359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3228566" y="28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3087902" y="293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2072992" y="360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3225789" y="285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1543685" y="391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2081331" y="3549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1868953" y="364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3134346" y="29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2689909" y="3153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3225213" y="2797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1504796" y="3953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1979368" y="359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1693216" y="38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2707361" y="31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2464130" y="343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2411925" y="33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2972331" y="297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1919949" y="378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2005489" y="367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2991586" y="298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1934794" y="370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3105118" y="2910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1923074" y="368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2630744" y="323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1477494" y="393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2980169" y="304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1935295" y="36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1574226" y="383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1904149" y="3684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2407468" y="3317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3032213" y="297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3184549" y="290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3168409" y="28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1433005" y="39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1743201" y="379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2178129" y="357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3162139" y="285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1574745" y="391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2673411" y="325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2822696" y="305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1963125" y="368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1288668" y="411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113041" y="2915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3124072" y="290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1793989" y="377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2509969" y="3298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1810912" y="375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1804358" y="376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2628043" y="343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2386985" y="333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3202322" y="2932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2046484" y="368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3160024" y="280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3048041" y="306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2155700" y="357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2888811" y="2979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1795113" y="37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1441675" y="3943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1760039" y="3814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2208773" y="3538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3111228" y="294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1860189" y="365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2559728" y="331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080480" y="30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1821942" y="377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1879246" y="370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2514908" y="334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1828336" y="381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1713557" y="3796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1636110" y="385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2292595" y="351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1804878" y="381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2130164" y="364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2101569" y="35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1736317" y="382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1887245" y="37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1611849" y="38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1944483" y="3555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2957637" y="301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1862116" y="367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3115185" y="287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2779822" y="3078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3069468" y="286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2783222" y="3043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1817258" y="3643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2246199" y="34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1517469" y="380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2948929" y="2920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1996763" y="3527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1889266" y="3594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2107991" y="344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2289838" y="332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1607250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1657415" y="382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3090528" y="293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2375936" y="3367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3193690" y="29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1857932" y="3703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2772862" y="31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1800373" y="3818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1865534" y="371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2101040" y="36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1554224" y="394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2907793" y="303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3061413" y="303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2246897" y="3441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1379356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2071651" y="3548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230133" y="2910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2149231" y="350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2661115" y="3259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1631530" y="380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1345160" y="405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2006443" y="362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2591515" y="326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2959412" y="298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1881806" y="3614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2802166" y="319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2909049" y="3140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2177043" y="35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1909702" y="374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1616137" y="3908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1590507" y="393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1851737" y="374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1440107" y="407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2209491" y="3597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2217802" y="3576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1956656" y="3736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1849404" y="378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2283614" y="34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3228462" y="282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1510481" y="4012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2317413" y="345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2176835" y="357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2970367" y="2898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1708552" y="384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1810232" y="374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2161848" y="347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2034991" y="3536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2496371" y="33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2253876" y="336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2817304" y="282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1449654" y="400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1332393" y="4116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2978110" y="291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2662588" y="31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2119295" y="3511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2257342" y="3359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2522104" y="3183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1873722" y="371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2805792" y="31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1661183" y="378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2605870" y="319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2611696" y="335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2139032" y="348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3007272" y="29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2151450" y="358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1624098" y="387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2135491" y="3575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3220538" y="300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1751691" y="37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2901135" y="300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1492226" y="392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3201481" y="289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2015358" y="361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3200499" y="288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2878612" y="299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2913355" y="312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2490081" y="32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2873012" y="30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2119559" y="3565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2825265" y="30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1770540" y="3762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1992089" y="364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1508942" y="396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2194013" y="361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3015998" y="296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1771542" y="383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2548953" y="326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135272" y="287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2649348" y="321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1909523" y="363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2617202" y="334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1625505" y="3930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1772354" y="37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2398988" y="340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2043302" y="360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2001938" y="360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3173537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2766714" y="322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1491169" y="3887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2320747" y="3348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1391944" y="40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1912951" y="3715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1519235" y="397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1740000" y="3765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2791485" y="3309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2745268" y="3286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1659096" y="382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1711357" y="3900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1701413" y="383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1609545" y="391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1393578" y="401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2683600" y="326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1525751" y="381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2408818" y="35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3184577" y="291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2732830" y="3148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2213826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1684990" y="3800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1473131" y="40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2318783" y="3446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1649095" y="3805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1305242" y="4113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2407204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2423059" y="348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1698108" y="39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3105590" y="29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2023621" y="359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1565103" y="3967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2162811" y="358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1700997" y="385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1887160" y="370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093512" y="309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2429292" y="353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2396362" y="343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1641946" y="388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3147208" y="298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2366152" y="332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1706324" y="383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3090188" y="293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1538935" y="3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2089141" y="36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2414078" y="34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1722992" y="375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1707183" y="3894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2300377" y="342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1845636" y="382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1394031" y="3974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2740999" y="3174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184265" y="28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3222786" y="279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2952093" y="2997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1508054" y="3863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2869716" y="3021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2114403" y="361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2321635" y="347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3088696" y="301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2639130" y="323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1613455" y="3845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2883551" y="329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1898625" y="373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1555187" y="392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1811233" y="362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1739622" y="371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3194984" y="2840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1792950" y="373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1403220" y="399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1754137" y="3813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2477682" y="326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1403286" y="404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2192389" y="352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3185861" y="2908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1951217" y="36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1856279" y="371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2810400" y="3069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2332533" y="3487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2478673" y="328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2342647" y="34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2889652" y="302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3083426" y="2936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2085571" y="36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2208632" y="359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3123665" y="288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3014478" y="28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2116509" y="35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2200520" y="355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2647885" y="321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3193718" y="29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3062452" y="308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1835135" y="374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2729950" y="320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3115308" y="28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1514872" y="39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2646383" y="31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3095061" y="28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2994391" y="29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1630652" y="389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3083747" y="287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2327423" y="329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1842869" y="3706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2388902" y="3433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3226006" y="288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2285919" y="3534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2004790" y="359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2412086" y="32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2828476" y="299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3201368" y="2842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2466283" y="332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2716653" y="3164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2020335" y="3653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1924198" y="371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1273304" y="409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3036803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1625231" y="388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2928248" y="2972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3175483" y="2896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2603348" y="3269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1831650" y="3850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1538151" y="400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1634930" y="385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2662626" y="32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2049402" y="359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3228566" y="28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087902" y="293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2072992" y="360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3225789" y="285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1543685" y="391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2081331" y="3549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1868953" y="364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3134346" y="29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2689909" y="3153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3225213" y="2797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1504796" y="3953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1979368" y="359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1693216" y="38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2707361" y="31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2464130" y="343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2411925" y="33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2972331" y="297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1919949" y="378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2005489" y="367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2991586" y="298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1934794" y="370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3105118" y="2910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1923074" y="368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2630744" y="323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1477494" y="393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2980169" y="304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1935295" y="36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1574226" y="383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1904149" y="3684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2407468" y="3317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3032213" y="297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3184549" y="290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3168409" y="28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1433005" y="39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1743201" y="379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2178129" y="357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3162139" y="285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1574745" y="391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2673411" y="325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2822696" y="305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1963125" y="368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1288668" y="411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113041" y="2915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3124072" y="290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1793989" y="377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2509969" y="3298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1810912" y="375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1804358" y="376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2628043" y="343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2386985" y="333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3202322" y="2932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2046484" y="368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3160024" y="280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3048041" y="306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2155700" y="357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2888811" y="2979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1795113" y="37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1441675" y="3943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1760039" y="3814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2208773" y="3538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111228" y="294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1860189" y="365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2559728" y="331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3080480" y="30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1821942" y="377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1879246" y="370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2514908" y="334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1828336" y="381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1713557" y="3796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1636110" y="385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2292595" y="351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1804878" y="381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2130164" y="364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2101569" y="35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1736317" y="382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1887245" y="37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1611849" y="38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1944483" y="3555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2957637" y="301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1862116" y="367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3115185" y="287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2779822" y="3078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3069468" y="286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2783222" y="3043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1817258" y="3643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2246199" y="34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1517469" y="380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2948929" y="2920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1996763" y="3527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1889266" y="3594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2107991" y="344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2289838" y="332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1607250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1657415" y="382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3090528" y="293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2375936" y="3367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3193690" y="29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1857932" y="3703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2772862" y="31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1800373" y="3818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1865534" y="371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2101040" y="36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1554224" y="394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2907793" y="303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3061413" y="303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2246897" y="3441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1379356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2071651" y="3548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3230133" y="2910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2149231" y="350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2661115" y="3259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1631530" y="380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1345160" y="405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2006443" y="362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2591515" y="326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2959412" y="298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1881806" y="3614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2802166" y="319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2909049" y="3140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2177043" y="35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1909702" y="374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1616137" y="3908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1590507" y="393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1851737" y="374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1440107" y="407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2209491" y="3597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2217802" y="3576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1956656" y="3736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1849404" y="378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2283614" y="34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3228462" y="282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1510481" y="4012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2317413" y="345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2176835" y="357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2970367" y="2898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1708552" y="384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1810232" y="374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2161848" y="347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2034991" y="3536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2496371" y="33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2253876" y="336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2817304" y="282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1449654" y="400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1332393" y="4116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2978110" y="291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2662588" y="31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2119295" y="3511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2257342" y="3359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2522104" y="3183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1873722" y="371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2805792" y="31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1661183" y="378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2605870" y="319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2611696" y="335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2139032" y="348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3007272" y="29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2151450" y="358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1624098" y="387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2135491" y="3575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3220538" y="300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1751691" y="37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2901135" y="300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1492226" y="392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3201481" y="289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2015358" y="361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3200499" y="288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2878612" y="299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2913355" y="312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2490081" y="32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2873012" y="30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2119559" y="3565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2825265" y="30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1770540" y="3762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1992089" y="364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1508942" y="396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2194013" y="361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3015998" y="296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1771542" y="383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2548953" y="326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3135272" y="287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2649348" y="321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1909523" y="363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2617202" y="334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1625505" y="3930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1772354" y="37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2398988" y="340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2043302" y="360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2001938" y="360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3173537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2766714" y="322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1491169" y="3887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2320747" y="3348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1391944" y="40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1912951" y="3715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1519235" y="397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1740000" y="3765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2791485" y="3309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2745268" y="3286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1659096" y="382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1711357" y="3900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1701413" y="383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1609545" y="391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1393578" y="401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2683600" y="326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1525751" y="381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2408818" y="35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3184577" y="291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2732830" y="3148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2213826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1684990" y="3800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1473131" y="40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2318783" y="3446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1649095" y="3805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1305242" y="4113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2407204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2423059" y="348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1698108" y="39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3105590" y="29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2023621" y="359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1565103" y="3967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2162811" y="358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1700997" y="385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1887160" y="370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3093512" y="309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2429292" y="353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2396362" y="343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1641946" y="388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3147208" y="298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2366152" y="332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1706324" y="383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3090188" y="293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1538935" y="3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2089141" y="36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2414078" y="34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1722992" y="375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1707183" y="3894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2300377" y="342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1845636" y="382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1394031" y="3974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2740999" y="3174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3184265" y="28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3222786" y="279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2952093" y="2997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1508054" y="3863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2869716" y="3021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2114403" y="361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2321635" y="347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3088696" y="301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2639130" y="323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1613455" y="3845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2883551" y="329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1898625" y="373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1555187" y="392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1811233" y="362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1739622" y="371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3194984" y="2840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1792950" y="373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3187372" y="289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2964719" y="30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1914358" y="3708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2397986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2774382" y="32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1534081" y="3927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1820261" y="37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2424542" y="339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1912724" y="371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1786831" y="377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1355350" y="4069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1831820" y="3833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2479995" y="339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2814216" y="3253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2440861" y="334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2700099" y="325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2032649" y="364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3099867" y="2997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2215507" y="3539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1327982" y="401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3129190" y="296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1648897" y="3830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3011531" y="298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1575028" y="392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2232647" y="335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2537347" y="3304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2703980" y="3340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2237435" y="3450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2331758" y="34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2322806" y="3531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1627620" y="394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1676718" y="378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2936039" y="301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1669002" y="3750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1366758" y="402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2857619" y="3019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2733510" y="315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2836720" y="30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2416968" y="334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1539369" y="3947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1853399" y="3588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2507221" y="335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1662071" y="386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2552862" y="341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3213720" y="288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1610980" y="3914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1498119" y="392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1710403" y="39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3118046" y="289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2998971" y="2975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2378976" y="337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2972548" y="3222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2897254" y="3038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2637497" y="330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2350627" y="345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2520641" y="331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2716568" y="327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1808211" y="375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1991192" y="357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1665036" y="3825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1801960" y="379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1865308" y="381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1897010" y="371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3185134" y="279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3076636" y="293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2948212" y="30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1619433" y="387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2227037" y="331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1913196" y="3628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2487550" y="340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2622415" y="3226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2267267" y="3467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3044443" y="29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2038363" y="364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1620707" y="383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1604634" y="3875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2448605" y="328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2529877" y="328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2136010" y="3448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1655989" y="3876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2227226" y="3529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1749755" y="3659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2204014" y="3536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3014799" y="2990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2271923" y="3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3065851" y="298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1923093" y="372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2980112" y="3030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2822951" y="3133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1599346" y="396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3125365" y="2887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1264795" y="4077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1902667" y="3776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2413729" y="352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1684292" y="386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2271668" y="3416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2970385" y="294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1952406" y="362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3165218" y="289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2481280" y="328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2482120" y="323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2974446" y="293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1771655" y="386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1636875" y="38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1629056" y="38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1555301" y="39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1386797" y="3941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1370309" y="3973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1806077" y="3781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3220425" y="281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2314353" y="3468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1811120" y="377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2972879" y="298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1457313" y="4001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2064134" y="356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2376710" y="344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1577361" y="392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1484993" y="393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2970962" y="3002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1388101" y="399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2749347" y="3159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3069525" y="316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2595010" y="3263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3101784" y="2905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1434242" y="3989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2115923" y="3620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1990663" y="35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1800864" y="363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2385389" y="337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2745693" y="3093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2522114" y="3212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2571410" y="3235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1745118" y="372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3111615" y="2890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3192274" y="284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2169072" y="35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1645846" y="391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1350685" y="407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2940317" y="306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3074700" y="294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3213144" y="291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2731423" y="333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3085872" y="31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1750237" y="377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2293710" y="349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2158779" y="342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2236245" y="344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2311020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3085343" y="293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1534893" y="386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3231682" y="279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3045274" y="293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3145499" y="2871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1872825" y="36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3039258" y="301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1269857" y="4086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1467352" y="3928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1489781" y="4032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1369204" y="403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2184805" y="347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2368900" y="34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2186392" y="345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1701847" y="374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2149977" y="361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2661106" y="33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3036198" y="306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1745666" y="3839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1622209" y="391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2787585" y="327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3182131" y="284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2219832" y="3451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3223419" y="285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2460230" y="333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1690930" y="3859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1946542" y="35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2125480" y="350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2162669" y="357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1825616" y="370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1696644" y="3887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3208913" y="295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3009152" y="287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1885602" y="3642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3064312" y="2961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2613916" y="33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1858433" y="381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1965968" y="377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3123392" y="293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2387542" y="3404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1371357" y="40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1406204" y="385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1775659" y="363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2020042" y="344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2338133" y="326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2722556" y="307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2915612" y="2933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2889784" y="2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1439087" y="387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1780910" y="3652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2051083" y="3446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2718693" y="307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2917614" y="293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2916424" y="29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1458616" y="3864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1764043" y="36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2110965" y="343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2377957" y="32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2750660" y="306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2977893" y="292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2844945" y="2950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3152846" y="2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1489781" y="4032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1369204" y="403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2184805" y="347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2368900" y="34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2186392" y="345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1701847" y="374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2149977" y="361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2661106" y="33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3036198" y="306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1745666" y="3839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1622209" y="391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2948627" y="3024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2238851" y="351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1490857" y="399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1366834" y="4060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1988661" y="358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3117093" y="2919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1793347" y="3743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2909861" y="323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1983835" y="354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2987847" y="3039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1421956" y="399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3028275" y="2927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1531399" y="392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3137519" y="288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1481310" y="3881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2962179" y="308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1886811" y="373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2193541" y="347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1587211" y="38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1466776" y="383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1696502" y="366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2084117" y="342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2317366" y="3286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2129069" y="3096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3029758" y="2852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1414212" y="386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1732256" y="365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1965089" y="356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2411812" y="3249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2800220" y="30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3044773" y="287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1468825" y="384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1642192" y="370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2026870" y="347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2341032" y="3309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2696840" y="30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2995893" y="288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1919656" y="377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1717524" y="3900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1625420" y="3819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2288723" y="341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1472839" y="3990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2146946" y="366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3022618" y="290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2334695" y="341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2113166" y="359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1516449" y="397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1676340" y="385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1727024" y="382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2435232" y="328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2096196" y="3583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3140787" y="289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1598014" y="3970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2861793" y="3158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1473264" y="3901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1406223" y="397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1717590" y="379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2906527" y="291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2001022" y="36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1765299" y="380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3236678" y="289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3202171" y="2835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2890313" y="3238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1521143" y="394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1471781" y="389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1653401" y="384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2764929" y="324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3070583" y="289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2348955" y="3406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1677974" y="3912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1734381" y="3765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2944368" y="306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2825501" y="3225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2354225" y="327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1782449" y="37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2014376" y="3659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2711979" y="321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3135319" y="284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1520576" y="394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2942111" y="301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3113079" y="308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3084455" y="2970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3016404" y="293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2271441" y="354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2932431" y="309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2462959" y="335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1871521" y="378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2024858" y="353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1677171" y="3769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1595181" y="38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2591629" y="315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1758613" y="3837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2293851" y="3219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1665886" y="381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1697872" y="3856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1745959" y="378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1853371" y="3855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1689174" y="383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1533439" y="3936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1555584" y="387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1802073" y="381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2142139" y="357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1857885" y="3748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2373150" y="341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1920270" y="360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2107953" y="3534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2946587" y="308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1424459" y="395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3028275" y="3033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1262075" y="4063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1532768" y="3996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2570994" y="323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1354519" y="3976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3070271" y="2877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1780475" y="3680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3186919" y="3004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2374037" y="346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2809503" y="310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1736203" y="3798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1821744" y="379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1851614" y="368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2087082" y="368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2993522" y="307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1789843" y="3839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3033913" y="292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2632066" y="318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1726580" y="3865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1498714" y="39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2006367" y="365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2258853" y="360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3088110" y="286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094154" y="296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1273634" y="409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1937164" y="3680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3122400" y="296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2748629" y="313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2022488" y="36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1667680" y="384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2541445" y="323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3196032" y="29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3125743" y="310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1821772" y="367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2296429" y="3414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2418347" y="3494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1627195" y="3890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2253725" y="346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3109179" y="294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1923405" y="3690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2328916" y="3340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1799108" y="387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2987752" y="298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2300235" y="342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2514550" y="335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2196393" y="3533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2354602" y="3435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1542863" y="395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1682563" y="387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2017766" y="3575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1970189" y="3766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1874052" y="3777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3079582" y="3080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2311832" y="3382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1788738" y="383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3012891" y="2959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2821365" y="3212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1694321" y="3942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2274190" y="3473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2081926" y="3631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2196166" y="35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2846636" y="3204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3197770" y="2945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3067126" y="3069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2051480" y="3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1385211" y="4002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2682297" y="326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3195872" y="290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3161941" y="2947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3160382" y="3013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3130947" y="2920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3150108" y="2976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2927455" y="302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1951632" y="361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1840745" y="3800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1440381" y="404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1851085" y="3724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2532908" y="338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2452920" y="3390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1572073" y="394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2869008" y="3140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2250146" y="355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3176153" y="2862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2391895" y="3410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1573319" y="386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1489592" y="398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1773307" y="387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2549812" y="339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2103826" y="36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2010419" y="3658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1704954" y="3934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2662352" y="332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1942651" y="3621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2578077" y="3397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2138201" y="3614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3229623" y="283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2646865" y="319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1933132" y="3603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2533994" y="329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1557265" y="388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1939497" y="3681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2391102" y="3448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1963493" y="3719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2098594" y="360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2027304" y="354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3037473" y="3010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2996780" y="310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2019551" y="3644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2103826" y="358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1899815" y="374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1571903" y="3933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2757610" y="3172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2413682" y="3420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2136322" y="3618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3197779" y="296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1408206" y="406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2295277" y="342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2022932" y="3595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1735231" y="388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2071066" y="368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2119011" y="368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1579354" y="393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2685111" y="3155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2265246" y="350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2266909" y="3427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1792525" y="3841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1534789" y="382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1719498" y="380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1897142" y="376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2182426" y="3476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1970491" y="3725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2014423" y="36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1400491" y="400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2882588" y="317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2976590" y="314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2768329" y="323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1790410" y="369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1654818" y="3925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2008171" y="3583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1906529" y="3704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2072265" y="3704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1911317" y="36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1762834" y="3860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1918636" y="376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1909098" y="380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2001457" y="371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2537554" y="3254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1594973" y="3998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2132705" y="3645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1527074" y="40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1810657" y="3836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1632531" y="395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2543749" y="337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1538576" y="3925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2344790" y="349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1621095" y="395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2370014" y="3474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3234865" y="2926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1853135" y="3750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2416978" y="3350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2526071" y="333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2049100" y="366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1439852" y="3940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3162375" y="2906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2136709" y="3755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2776498" y="3293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2121778" y="3827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1542051" y="3999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2478938" y="3414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2166305" y="359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2288157" y="345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1982428" y="360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3145867" y="282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2972369" y="2997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2312342" y="357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1694868" y="387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2548481" y="332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3217158" y="2881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1308037" y="4084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2249334" y="356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3227735" y="287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2543447" y="3362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2493641" y="33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2631859" y="322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1871267" y="3727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2766705" y="322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3077996" y="3221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2384680" y="3436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1604738" y="396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2724133" y="327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1914906" y="377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1545857" y="3880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2134754" y="357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2496956" y="3244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1640237" y="385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2411718" y="3334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2027144" y="369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2380780" y="346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2919569" y="310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2314127" y="3408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1689977" y="3879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1847232" y="3807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2039109" y="364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3015073" y="3120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2786423" y="323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1783592" y="376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3191339" y="2903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1416413" y="406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3128689" y="2955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2186024" y="353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2112108" y="3654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1695350" y="3875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3219679" y="306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2203362" y="350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1914603" y="3771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2382697" y="3420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3072254" y="296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1693490" y="38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2470098" y="3425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1979302" y="3776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2904979" y="2989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3227357" y="2810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3202794" y="292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1945267" y="3735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2000012" y="3625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2465934" y="3349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1759642" y="3885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3061800" y="295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1794235" y="382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2658329" y="332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2638828" y="329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2379354" y="3355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3215080" y="282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3233259" y="2845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2560672" y="3248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1870294" y="3700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2001447" y="360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2514550" y="335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2196393" y="3533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2354602" y="3435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1542863" y="395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1682563" y="387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2017766" y="3575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1970189" y="3766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1874052" y="3777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3079582" y="3080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2311832" y="3382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1788738" y="383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012891" y="2959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2821365" y="3212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1694321" y="3942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2274190" y="3473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2081926" y="3631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2196166" y="35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2846636" y="3204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3197770" y="2945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3067126" y="3069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2051480" y="3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1385211" y="4002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2682297" y="326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3195872" y="290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3161941" y="2947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3160382" y="3013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3130947" y="2920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3150108" y="2976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2927455" y="302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1951632" y="361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1840745" y="3800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1440381" y="404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1851085" y="3724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2532908" y="338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2452920" y="3390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1572073" y="394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2869008" y="3140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2250146" y="355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3176153" y="2862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2391895" y="3410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1573319" y="386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1489592" y="398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1773307" y="387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2549812" y="339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2103826" y="36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2010419" y="3658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1704954" y="3934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2662352" y="332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1942651" y="3621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2578077" y="3397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2138201" y="3614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3229623" y="283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2646865" y="319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1933132" y="3603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2533994" y="329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1557265" y="388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1939497" y="3681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2391102" y="3448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1963493" y="3719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2098594" y="360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2027304" y="354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3037473" y="3010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2996780" y="310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2019551" y="3644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2103826" y="358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1899815" y="374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1571903" y="3933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2757610" y="3172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2413682" y="3420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2136322" y="3618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3197779" y="296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1408206" y="406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2295277" y="342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2022932" y="3595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1735231" y="388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2071066" y="368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2119011" y="368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1579354" y="393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2685111" y="3155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2265246" y="350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2266909" y="3427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1792525" y="3841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1534789" y="382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1719498" y="380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1897142" y="376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2182426" y="3476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1970491" y="3725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2014423" y="36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1400491" y="400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2882588" y="317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2976590" y="314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2768329" y="323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1790410" y="369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1654818" y="3925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2008171" y="3583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1906529" y="3704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2072265" y="3704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1911317" y="36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1762834" y="3860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1918636" y="376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1909098" y="380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2001457" y="371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2537554" y="3254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1594973" y="3998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2132705" y="3645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1527074" y="40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1810657" y="3836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1632531" y="395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2543749" y="337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1538576" y="3925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2344790" y="349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1621095" y="395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2370014" y="3474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3234865" y="2926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1853135" y="3750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2416978" y="3350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2526071" y="333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2049100" y="366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1439852" y="3940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3162375" y="2906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2136709" y="3755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2776498" y="3293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2121778" y="3827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1542051" y="3999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2478938" y="3414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2166305" y="359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2288157" y="345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1982428" y="360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3145867" y="282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2972369" y="2997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2312342" y="357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1694868" y="387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2548481" y="332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3217158" y="2881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1308037" y="4084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2249334" y="356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3227735" y="287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2543447" y="3362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2493641" y="33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2631859" y="322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1871267" y="3727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2766705" y="322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3077996" y="3221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2384680" y="3436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1604738" y="396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2724133" y="327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1914906" y="377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1545857" y="3880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2134754" y="357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2496956" y="3244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1640237" y="385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2411718" y="3334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2027144" y="369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2380780" y="346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2919569" y="310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2314127" y="3408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1689977" y="3879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1847232" y="3807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2039109" y="364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3015073" y="3120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2786423" y="323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1783592" y="376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3191339" y="2903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1416413" y="406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3128689" y="2955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2186024" y="353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2112108" y="3654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1695350" y="3875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3219679" y="306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2203362" y="350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1914603" y="3771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2382697" y="3420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3072254" y="296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1693490" y="38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2470098" y="3425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1979302" y="3776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2904979" y="2989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3227357" y="2810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3202794" y="292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1945267" y="3735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2000012" y="3625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2465934" y="3349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1759642" y="3885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3061800" y="295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1794235" y="382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2658329" y="332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2638828" y="329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2379354" y="3355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3215080" y="282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3233259" y="2845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2560672" y="3248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1870294" y="3700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2001447" y="360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2345593" y="3499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2308791" y="35420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1355983" y="40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2835558" y="32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3181536" y="2903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2664836" y="319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2290867" y="3538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2362242" y="3449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2817493" y="314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2897216" y="3086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2897811" y="317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1454896" y="4056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2248597" y="349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3140541" y="305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1421531" y="40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3079554" y="30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2925802" y="3136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1485540" y="3936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3092114" y="2896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1363727" y="406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2253621" y="3589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1785471" y="37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1291605" y="411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1747271" y="3883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2046645" y="3683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1607250" y="386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2058468" y="37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3185418" y="285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3117291" y="290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3046936" y="303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1589241" y="3946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2263868" y="351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2954671" y="3112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1780504" y="3755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2820109" y="3124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2435931" y="3402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2327763" y="3479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2678822" y="327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2161697" y="3552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1544469" y="3947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1805444" y="3820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2730082" y="3166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2123903" y="3580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2292227" y="3462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1438341" y="4046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2241108" y="354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3192887" y="291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1536139" y="3989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2335422" y="3453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2657442" y="322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3223825" y="283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1588363" y="3939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1472489" y="3958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1551448" y="3899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2898170" y="3079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3205466" y="289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1487127" y="39568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2884193" y="30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2531992" y="3199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1715323" y="376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2786744" y="3055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3174142" y="299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2701015" y="312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3163754" y="2852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2611744" y="3238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3173037" y="2978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2030997" y="3695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2040752" y="3690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1716759" y="3962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3236782" y="285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2248220" y="355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1735854" y="3934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2855872" y="31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2790059" y="314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1525223" y="392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1573253" y="3918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3029607" y="3019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1578579" y="3821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1958819" y="37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3153234" y="2878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1705549" y="385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1541315" y="39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2174701" y="3702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2306959" y="3430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2148759" y="3701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2075297" y="368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3191112" y="290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1928042" y="3641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2320634" y="348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1671562" y="3921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1573074" y="399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2847193" y="322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3212691" y="290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2150515" y="3634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1969150" y="373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1641493" y="3864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1727411" y="3828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1591083" y="394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2034680" y="358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2487031" y="3367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1890343" y="377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1872891" y="369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3095240" y="2965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2336253" y="35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2168185" y="3511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1506401" y="3982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2526959" y="348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3084606" y="306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1510651" y="3967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3053735" y="307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2803828" y="319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1750086" y="38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2239446" y="3568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1727175" y="372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1815332" y="384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1741322" y="3891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2224440" y="3578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2763447" y="3149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1854476" y="3754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2318679" y="3510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2215554" y="3404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2558434" y="3338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1853919" y="3856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2213297" y="352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1334905" y="41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2999302" y="2993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1681194" y="3834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1830649" y="3741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1300520" y="412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2173246" y="3596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1782298" y="3816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2012317" y="370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2590911" y="3275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2157220" y="3579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2451664" y="331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1709242" y="380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1808551" y="365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1639066" y="388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2599514" y="329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1900938" y="376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2249844" y="353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2859829" y="3064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2344951" y="3522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1449031" y="406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2998546" y="3017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2354168" y="340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2699862" y="3259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2115942" y="362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2114280" y="351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1766602" y="3847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1859509" y="378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1834738" y="375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2552069" y="328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1858593" y="3765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2136869" y="363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1961321" y="3708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2500431" y="346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2639659" y="3214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1737828" y="385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1911072" y="3805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2858960" y="3093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1993156" y="372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2736891" y="320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1670967" y="3881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1937910" y="380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2414570" y="340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3080735" y="2969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1780702" y="3808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2414683" y="3427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2587851" y="3369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2586831" y="3276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1695293" y="3853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1571147" y="3881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1992976" y="3575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2403927" y="3477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1764213" y="3868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1841642" y="3791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1965986" y="3695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3021721" y="2963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3042233" y="2958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1922347" y="3820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2267664" y="349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2830619" y="3315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2337849" y="344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2821374" y="316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3085655" y="308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2368145" y="3429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2411906" y="3434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1538330" y="406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1777604" y="38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1581460" y="3944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1485880" y="399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2590099" y="3314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1854759" y="3812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1621869" y="392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2836059" y="3095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1547321" y="397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1784678" y="3827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2030930" y="3609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1583707" y="3940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2198621" y="357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1683715" y="386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2370666" y="3349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1551542" y="3970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2222202" y="3591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2634871" y="3273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1934870" y="372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1877613" y="362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1924963" y="363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3179534" y="2872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2753238" y="3206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1366097" y="4098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2069196" y="370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1696106" y="3921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1546716" y="3988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2276012" y="3541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1780777" y="3796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2205374" y="3581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1783431" y="3812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1593122" y="3953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3171989" y="3011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3020550" y="305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2136369" y="363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2284927" y="344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1533325" y="3903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1968007" y="3785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2245944" y="3434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1983674" y="3634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2330549" y="3418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1865534" y="3813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1768028" y="3714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2591610" y="335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2113034" y="3556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1474038" y="405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2421577" y="3319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2875071" y="320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1725305" y="3917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1908663" y="3755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2185636" y="356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2366907" y="3442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2808493" y="3158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1988670" y="3610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1995677" y="3581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2089623" y="361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1604974" y="3909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1877575" y="368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1997217" y="367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2209283" y="3681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2345593" y="3499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2308791" y="35420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1355983" y="40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2835558" y="32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3181536" y="2903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2664836" y="319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2290867" y="3538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2362242" y="3449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2817493" y="314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2897216" y="3086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2897811" y="317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1454896" y="4056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2248597" y="349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3140541" y="305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1421531" y="40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3079554" y="30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2925802" y="3136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1485540" y="3936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3092114" y="2896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1363727" y="406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2253621" y="3589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1785471" y="37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1291605" y="411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1747271" y="3883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2046645" y="3683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1607250" y="386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2058468" y="37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3185418" y="285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3117291" y="290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3046936" y="303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1589241" y="3946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2263868" y="351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2954671" y="3112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1780504" y="3755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2820109" y="3124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2435931" y="3402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2327763" y="3479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2678822" y="327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2161697" y="3552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1544469" y="3947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1805444" y="3820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2730082" y="3166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2123903" y="3580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2292227" y="3462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1438341" y="4046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2241108" y="354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3192887" y="291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1536139" y="3989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2335422" y="3453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2657442" y="322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3223825" y="283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1588363" y="3939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1472489" y="3958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1551448" y="3899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2898170" y="3079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3205466" y="289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1487127" y="39568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2884193" y="30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2531992" y="3199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1715323" y="376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2786744" y="3055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3174142" y="299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2701015" y="312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3163754" y="2852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2611744" y="3238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3173037" y="2978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2030997" y="3695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2040752" y="3690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1716759" y="3962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3236782" y="285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2248220" y="355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1735854" y="3934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2855872" y="31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2790059" y="314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1525223" y="392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1573253" y="3918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3029607" y="3019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1578579" y="3821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1958819" y="37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3153234" y="2878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1705549" y="385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1541315" y="39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2174701" y="3702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2306959" y="3430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2148759" y="3701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2075297" y="368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3191112" y="290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1928042" y="3641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2320634" y="348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1671562" y="3921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1573074" y="399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2847193" y="322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3212691" y="290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2150515" y="3634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1969150" y="373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1641493" y="3864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1727411" y="3828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1591083" y="394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2034680" y="358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2487031" y="3367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1890343" y="377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1872891" y="369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3095240" y="2965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2336253" y="35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2168185" y="3511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1506401" y="3982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2526959" y="348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3084606" y="306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1510651" y="3967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3053735" y="307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2803828" y="319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1750086" y="38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2239446" y="3568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1727175" y="372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1815332" y="384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1741322" y="3891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2224440" y="3578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2763447" y="3149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1854476" y="3754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2318679" y="3510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2215554" y="3404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2558434" y="3338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1853919" y="3856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2213297" y="352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1334905" y="41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2999302" y="2993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1681194" y="3834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1830649" y="3741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1300520" y="412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2173246" y="3596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1782298" y="3816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2012317" y="370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2590911" y="3275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2157220" y="3579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2451664" y="331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1709242" y="380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1808551" y="365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1639066" y="388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2599514" y="329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1900938" y="376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2249844" y="353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2859829" y="3064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2344951" y="3522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1449031" y="406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2998546" y="3017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2354168" y="340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2699862" y="3259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2115942" y="362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2114280" y="351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1766602" y="3847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1859509" y="378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1834738" y="375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2552069" y="328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1858593" y="3765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2136869" y="363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1961321" y="3708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2500431" y="346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2639659" y="3214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1737828" y="385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1911072" y="3805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2858960" y="3093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1993156" y="372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2736891" y="320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1670967" y="3881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1937910" y="380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2414570" y="340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3080735" y="2969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1780702" y="3808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2414683" y="3427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2587851" y="3369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2586831" y="3276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1695293" y="3853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1571147" y="3881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1992976" y="3575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2403927" y="3477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1764213" y="3868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1841642" y="3791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1965986" y="3695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3021721" y="2963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3042233" y="2958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1922347" y="3820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2267664" y="349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2830619" y="3315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2337849" y="344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2821374" y="316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3085655" y="308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2368145" y="3429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2411906" y="3434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1538330" y="406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1777604" y="38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1581460" y="3944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1485880" y="399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2590099" y="3314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1854759" y="3812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1621869" y="392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2836059" y="3095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1547321" y="397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1784678" y="3827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2030930" y="3609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1583707" y="3940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2198621" y="357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1683715" y="386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2370666" y="3349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1551542" y="3970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2222202" y="3591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2634871" y="3273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1934870" y="372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1877613" y="362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1924963" y="363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3179534" y="2872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2753238" y="3206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1366097" y="4098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2069196" y="370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1696106" y="3921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1546716" y="3988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2276012" y="3541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1780777" y="3796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2205374" y="3581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1783431" y="3812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1593122" y="3953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3171989" y="3011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3020550" y="305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2136369" y="363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2284927" y="344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1533325" y="3903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1968007" y="3785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2245944" y="3434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1983674" y="3634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2330549" y="3418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1865534" y="3813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1768028" y="3714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2591610" y="335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2113034" y="3556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1474038" y="405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2421577" y="3319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2875071" y="320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1725305" y="3917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1908663" y="3755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2185636" y="356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2366907" y="3442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2808493" y="3158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1988670" y="3610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1995677" y="3581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2089623" y="361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1604974" y="3909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1877575" y="368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1997217" y="367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2209283" y="3681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2633521" y="3212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1664432" y="3824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2445186" y="333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2769774" y="307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2809059" y="3129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2949109" y="306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2537214" y="3352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1866592" y="3747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2513057" y="339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3035112" y="3127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1928495" y="369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1772977" y="3793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2037277" y="3618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2903128" y="3053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1700969" y="3756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1432864" y="4058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2065135" y="3595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2375293" y="3439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2002977" y="3610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2049383" y="3590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2561806" y="3431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2883579" y="3083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2721857" y="3141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2684894" y="327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2096800" y="356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2096998" y="3640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1879407" y="3839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2130174" y="3596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2964493" y="3017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2092513" y="3682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2033112" y="3671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1584519" y="3955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1532164" y="398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2415514" y="3498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2902939" y="3047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2085666" y="3713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2933971" y="302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2853369" y="305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3178939" y="3075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3075276" y="29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1862748" y="3687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1759935" y="3714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2849450" y="3188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2375444" y="340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1605749" y="3933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1761512" y="3820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2968317" y="3124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1448219" y="404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2689880" y="331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2293275" y="3427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1752975" y="3830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1734645" y="3816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2303975" y="351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2982294" y="3060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1957109" y="372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2530812" y="342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2767536" y="3111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1569882" y="38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3000926" y="3006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1700705" y="3857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2834633" y="3059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3064860" y="2977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2040941" y="3564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2812280" y="3153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1767688" y="387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2742368" y="33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1897548" y="367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2767007" y="314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2595822" y="3310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2419357" y="3427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3159410" y="2936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1784744" y="3698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1572252" y="3878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3143516" y="284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2850961" y="3133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1807257" y="3698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2303692" y="349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2956994" y="302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1826362" y="3693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2414381" y="3475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2128228" y="357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1996452" y="3712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1348277" y="406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1887264" y="3778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3158531" y="3177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1877575" y="378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1871049" y="3822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1583764" y="3873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1809826" y="376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1664073" y="3931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1631889" y="3927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1777236" y="3899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2673364" y="3251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2217159" y="345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1771305" y="3849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1765375" y="3798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1962879" y="359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1896831" y="368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2341731" y="3523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1778039" y="3732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2379996" y="3280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3062301" y="294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1953530" y="3732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2945785" y="3083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1547094" y="398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2030704" y="3717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2627581" y="335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3031467" y="311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2006585" y="3561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1424345" y="3932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1631605" y="392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3182547" y="2849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3215042" y="2795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1658652" y="3878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3191528" y="2859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3044754" y="2984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2001863" y="3731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2705368" y="3321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2039335" y="3620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1523863" y="4003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1540625" y="3975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2034868" y="361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2055975" y="3586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1758273" y="3818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3178892" y="3031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2235461" y="3483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2098604" y="356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1847081" y="370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1689797" y="3812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1581781" y="3930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3195976" y="283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2252073" y="3667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2133989" y="3533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2148976" y="361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2587049" y="333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2351731" y="3527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2685773" y="3211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2754966" y="3269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1761588" y="38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1949044" y="3635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2881341" y="3062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2693044" y="3240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2596993" y="3218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2061424" y="3615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1496665" y="40107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2271253" y="3462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3168070" y="3024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2314287" y="341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1735098" y="3865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2031063" y="358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2919012" y="2972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2869792" y="3131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1979708" y="3719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2137266" y="362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1529812" y="3958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2756751" y="3082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2116348" y="3564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1807975" y="381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1330485" y="4036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1527820" y="392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2144150" y="348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2022686" y="3657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1600290" y="3931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3198015" y="2979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1391227" y="3995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1766867" y="380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3230020" y="2964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1551599" y="3879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1887462" y="371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3214287" y="290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1343177" y="402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1888378" y="3676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3007405" y="3037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2909804" y="3142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2847193" y="306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1605730" y="3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3163886" y="2823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1366371" y="4054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1626629" y="3924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3091699" y="306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2502481" y="3352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2171055" y="3636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2512812" y="3473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2074843" y="373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1706106" y="38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2405617" y="3465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1601886" y="3907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2302842" y="349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1589968" y="3946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3181281" y="289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1496920" y="400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1921280" y="374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2051914" y="369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1533193" y="4031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2755032" y="320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1805926" y="3890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1970746" y="375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2629299" y="3322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1857309" y="373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1964929" y="370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1884261" y="3733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2207329" y="357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1898190" y="3799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1700412" y="3898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1420559" y="404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1527876" y="3938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1932490" y="3750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1456888" y="399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2899926" y="3181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1368694" y="4061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1863589" y="3781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2664911" y="3222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1686426" y="389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3031571" y="2937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1918740" y="35927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1812518" y="3790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2220899" y="3487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2449813" y="33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1546915" y="3972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1941848" y="3637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2936879" y="3013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2869197" y="320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2240986" y="3492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1720791" y="3709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1648094" y="3884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2377399" y="34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2240589" y="3542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3126102" y="29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2178044" y="360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1566775" y="386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1825200" y="3825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2233969" y="3441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1670249" y="383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1974127" y="3619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1728885" y="381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2608920" y="326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1970614" y="3662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1580119" y="3840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2226225" y="3533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2629668" y="323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1523919" y="394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2353469" y="3426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1723303" y="3745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1626629" y="3924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3091699" y="306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2502481" y="3352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2171055" y="3636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2512812" y="3473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2074843" y="373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1706106" y="38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2405617" y="3465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1601886" y="3907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2302842" y="349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1589968" y="3946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3181281" y="289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1496920" y="400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1921280" y="374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2051914" y="369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1533193" y="4031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2755032" y="320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1805926" y="3890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1970746" y="375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2629299" y="3322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1857309" y="373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1964929" y="370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1884261" y="3733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2207329" y="357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1699411" y="389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1873901" y="36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1914330" y="3674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3052281" y="2996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2052443" y="3625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1824700" y="3857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3088101" y="289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2927747" y="3036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1804047" y="3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1512993" y="3827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2148863" y="3585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1766650" y="3857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1975628" y="365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3036453" y="2940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2885704" y="303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1719677" y="3882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1997396" y="3721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1981597" y="3658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1853087" y="3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1474633" y="3916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1994317" y="3592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2836843" y="3071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1839120" y="3690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2090444" y="3548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2242544" y="3536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1985214" y="36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1546726" y="3890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2139570" y="3560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1526356" y="3987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1523863" y="4045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1729621" y="3896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1700232" y="3811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1880739" y="364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2401216" y="3412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2816973" y="3365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2001230" y="3721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1851180" y="3851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1820006" y="3813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1391264" y="3917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3029352" y="304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1496013" y="3961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1485833" y="3989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1642551" y="3791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1938420" y="3625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1771589" y="3785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1806993" y="3773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2339823" y="3462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2891144" y="3176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1751181" y="3864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1861341" y="376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1969405" y="373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2630159" y="320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2570957" y="3328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1666349" y="3913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1358221" y="405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2715832" y="3202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2125594" y="359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1778105" y="3754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2120749" y="3569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2019353" y="36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1669550" y="3807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1974892" y="3597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2692959" y="32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1998510" y="3734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2180971" y="3532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2101484" y="3547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2311237" y="34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2518488" y="3236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2715917" y="325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1582574" y="388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1603501" y="3939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3012145" y="3109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1575916" y="3969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2247606" y="357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3166096" y="3052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1794253" y="3817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1421390" y="403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2364528" y="3449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1692356" y="381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3048484" y="2878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2259561" y="347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1760776" y="3745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2734521" y="3186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2316063" y="346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2605483" y="325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2759178" y="313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2822677" y="3079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1830668" y="3775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2293426" y="338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1726760" y="381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1805236" y="3782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3070016" y="290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2980518" y="2958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2124734" y="3546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2533097" y="3229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2935803" y="3062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1650833" y="3831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1532088" y="398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1597221" y="3904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3111030" y="297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2946502" y="3079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3077628" y="3003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2046446" y="3612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2830988" y="3097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2457916" y="3356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2322126" y="3525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2308272" y="3553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1477721" y="4010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2805008" y="320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2566339" y="3280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1987641" y="3575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2851962" y="3190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2011694" y="3697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1615419" y="3960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2351004" y="3454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1765394" y="3819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1915756" y="3698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1649076" y="3803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2394247" y="3357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2438254" y="3369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1374322" y="4033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1533788" y="3970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2251024" y="3520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1911308" y="36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2823178" y="3224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2523946" y="3396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2081945" y="3605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2973889" y="310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2746627" y="3272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2585453" y="3350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2265936" y="3506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1629311" y="3964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2358975" y="3417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1888936" y="3681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1740840" y="3769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3002381" y="30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1418358" y="4043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1965656" y="3650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2158174" y="3568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1489186" y="395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1875318" y="3685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2408195" y="338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2320879" y="3523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2772040" y="323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2274123" y="344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2833160" y="3096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2902977" y="31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1885139" y="373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2185098" y="3569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2505550" y="329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2522803" y="3302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1938052" y="366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2410735" y="332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2335290" y="3416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1892723" y="360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2088565" y="3441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2264746" y="3412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1573527" y="3858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2326876" y="338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2406051" y="342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2536261" y="3366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2147408" y="359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2613500" y="3257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2143319" y="3628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2349673" y="342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1440334" y="3899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2114885" y="3594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2736900" y="309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1975251" y="3708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3221540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3164405" y="2893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1810582" y="3705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1462479" y="3956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3195286" y="2859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3003363" y="3002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1449078" y="4005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2943027" y="302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2000833" y="3626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1702197" y="3898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2411699" y="3419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3228547" y="2870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1907974" y="3551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1814368" y="384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1642834" y="3838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1938383" y="376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3095712" y="2969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1552109" y="3978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1518253" y="3936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2463780" y="3358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1835541" y="3676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1888331" y="368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2189357" y="342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2175447" y="3633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2300188" y="343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2694555" y="3238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1402729" y="3975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1519065" y="3966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1816078" y="3852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1538208" y="3892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2342902" y="338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2848562" y="3191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1587900" y="3853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1974854" y="3621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2555771" y="325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2413993" y="331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2313636" y="3323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1452620" y="398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3152875" y="284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1570335" y="393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3147067" y="3019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1659445" y="3828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1555896" y="3976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3194181" y="3006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1614881" y="383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1499904" y="3944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1598534" y="3942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2149694" y="35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2583847" y="325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3072349" y="2907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1699213" y="377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1734598" y="3869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2319406" y="3404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2601781" y="3230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1694273" y="391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3024413" y="295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1477069" y="3977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1712774" y="3827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1730896" y="3794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3194106" y="3032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2754645" y="3284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2504898" y="3283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1616609" y="3767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1665565" y="3902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2061622" y="362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1912167" y="3691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2111948" y="3632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1975194" y="367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1421238" y="387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2467520" y="3417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2309736" y="3538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2507958" y="3408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1980577" y="3610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3127226" y="2921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2459399" y="3326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1475832" y="4005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2738591" y="3297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1658831" y="3870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2413587" y="336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2784931" y="3433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1938656" y="364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3028568" y="2957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1730008" y="3770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2948646" y="3013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2815217" y="304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3065663" y="2936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1542495" y="3889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2953453" y="307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1698306" y="38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2886875" y="305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1794150" y="372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1475237" y="3955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2986392" y="2979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2114752" y="361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2123932" y="3526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2011901" y="364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1640917" y="3870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3099055" y="2910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2194249" y="3530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1816078" y="3667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1425564" y="3923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1845589" y="3719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3094711" y="289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l7186"/>
            <p:cNvSpPr/>
            <p:nvPr/>
          </p:nvSpPr>
          <p:spPr>
            <a:xfrm>
              <a:off x="1009963" y="368140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87" name="pl7187"/>
            <p:cNvSpPr/>
            <p:nvPr/>
          </p:nvSpPr>
          <p:spPr>
            <a:xfrm>
              <a:off x="1960209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88" name="rc7188"/>
            <p:cNvSpPr/>
            <p:nvPr/>
          </p:nvSpPr>
          <p:spPr>
            <a:xfrm>
              <a:off x="3459781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057767" y="213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4048068" y="2023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738125" y="146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5683341" y="93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4459075" y="171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582352" y="1571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5362436" y="108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5389209" y="107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3998404" y="2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4242220" y="187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4506274" y="158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5174479" y="1159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5193451" y="125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325919" y="173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4975029" y="130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815875" y="139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4311659" y="175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4494441" y="1641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5544831" y="1041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4596131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538902" y="158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4350265" y="170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356101" y="17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4495886" y="16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4945121" y="1263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634925" y="150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5656908" y="93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5485902" y="103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5369925" y="100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3712752" y="216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5050361" y="13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4849381" y="143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5043769" y="13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3789274" y="213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392118" y="115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4708057" y="1605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4506057" y="17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4746804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3709702" y="2165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5176538" y="130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3978175" y="203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5611229" y="103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5588952" y="96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3870291" y="205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3756042" y="21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5648239" y="97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4197939" y="190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5678563" y="95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5337637" y="104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5567241" y="99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4141834" y="1997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5262730" y="115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4504367" y="151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5550214" y="99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5599425" y="98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5334152" y="112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5565371" y="98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4036027" y="195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3869167" y="212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3598427" y="217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618982" y="96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5567788" y="103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5640996" y="103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5540591" y="1040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5405735" y="1168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5473966" y="117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4632970" y="162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3685498" y="219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5513572" y="1042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5359735" y="113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5292138" y="121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579669" y="98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5615063" y="109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5517170" y="10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630893" y="107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436134" y="101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4857805" y="1417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476449" y="100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5406755" y="1049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5678393" y="10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5492730" y="9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5593267" y="10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5476449" y="104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017206" y="211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3793344" y="2215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4225609" y="195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3930570" y="204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5630570" y="99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5597064" y="103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4297900" y="183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4640912" y="168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3685639" y="219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5434538" y="1141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4271203" y="179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590823" y="157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4061298" y="1938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5311620" y="110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5191260" y="1291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389237" y="112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5464465" y="102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5483154" y="94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4850911" y="14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4093955" y="199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5436975" y="101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022494" y="2091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4929369" y="1406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5388463" y="103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3945519" y="207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5525188" y="96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4475261" y="182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4286511" y="1851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4555098" y="160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3934697" y="206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5363975" y="10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112115" y="19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5260803" y="118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5359461" y="116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5324218" y="117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5430213" y="112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5487565" y="107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5681868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5439921" y="10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501598" y="108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5411033" y="1152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5640760" y="102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3970734" y="199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3959534" y="20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5525075" y="105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4174075" y="197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4058768" y="193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4233702" y="1810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4520836" y="164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5071090" y="131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413658" y="109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685230" y="94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5107391" y="123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4740703" y="143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5545464" y="99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4369105" y="167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4622034" y="15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4397342" y="166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4940475" y="1532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135807" y="1345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172894" y="190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4083397" y="19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053961" y="208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4074907" y="2082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192641" y="196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4913182" y="1463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337278" y="11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5541847" y="98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4095475" y="198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3844142" y="208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4882245" y="145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615243" y="95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4159541" y="196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3887771" y="205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3896365" y="214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4486773" y="174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5600360" y="10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5586987" y="101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3846616" y="213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4395122" y="181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4599577" y="16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847492" y="158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3970158" y="192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522602" y="174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5372333" y="118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4992962" y="148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5347364" y="130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4098478" y="199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3955190" y="208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4830957" y="136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4335297" y="191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5665275" y="99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5587167" y="99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5405575" y="110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4046566" y="200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683728" y="93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5654755" y="97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4414425" y="172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5642733" y="975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5368527" y="112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5548948" y="1074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5621570" y="9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5577600" y="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5363626" y="110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844829" y="156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5619436" y="93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469282" y="102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4194539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5503647" y="112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4155461" y="190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3876533" y="208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4540394" y="163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5288398" y="1179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5284838" y="115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4890622" y="13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5640760" y="93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358934" y="182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638833" y="93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3784599" y="2157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4162421" y="202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4581889" y="1641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727369" y="154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182393" y="12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536022" y="1655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5611229" y="104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5569979" y="118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5168643" y="1281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5393534" y="112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5479009" y="101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3960582" y="1920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4162393" y="190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4627805" y="146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5396735" y="107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4444031" y="1645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539799" y="171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3994777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5361983" y="105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5631590" y="100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5460046" y="107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5422781" y="10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237517" y="19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4138548" y="195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5502495" y="1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153080" y="131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4387227" y="175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3762123" y="216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5189032" y="123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5108987" y="145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276944" y="173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3770311" y="2153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5363465" y="114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4683390" y="15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169258" y="1862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5467147" y="106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5662782" y="104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5153684" y="145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5485071" y="116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5626103" y="961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888223" y="144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5581113" y="1003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4377784" y="17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5326295" y="11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673321" y="99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5360953" y="111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3898830" y="209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5616083" y="103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5465174" y="109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5446721" y="1090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5565919" y="112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3954179" y="2152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5280182" y="118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968154" y="133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5591955" y="9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5583134" y="9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5186454" y="1311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5512430" y="1129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4831193" y="169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5519324" y="116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5495478" y="111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592211" y="165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5651063" y="99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5647710" y="95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832269" y="993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5504384" y="102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5443142" y="108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221019" y="192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5439997" y="1094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5406368" y="117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4224324" y="195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4353022" y="182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4951118" y="1405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3906640" y="206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267784" y="181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4337582" y="1887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5612419" y="104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4193887" y="1960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3906923" y="20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5463172" y="110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970968" y="142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874057" y="145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4107431" y="210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507426" y="162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4202689" y="195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5364448" y="115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3933649" y="19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3849118" y="209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5107486" y="1302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5579225" y="103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5514451" y="106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5427682" y="108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4290194" y="194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4539941" y="1690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638427" y="9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572465" y="16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4124656" y="1922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4149880" y="193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3823063" y="219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4393300" y="174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3896516" y="2127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5321479" y="1183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3893796" y="20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5443047" y="111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4294708" y="174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5342973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3773135" y="219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3777007" y="21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3993238" y="205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147680" y="200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4229320" y="186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4707887" y="153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504102" y="170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5484155" y="110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5299277" y="116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5561282" y="10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4516077" y="1648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5573861" y="109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5668108" y="936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3990443" y="200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4414236" y="176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3989357" y="212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640420" y="102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3982916" y="200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4868684" y="14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543624" y="166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5113341" y="1315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4571549" y="154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4677270" y="160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5608689" y="105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5605856" y="101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3858250" y="2145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5057312" y="13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5493306" y="12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5077861" y="133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3984956" y="209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4355629" y="1746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574446" y="1308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4732676" y="15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047112" y="1280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4981772" y="132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5553179" y="104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5055763" y="1470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83903" y="12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438505" y="1135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4895476" y="144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969117" y="137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5009687" y="1449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404970" y="1104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3923931" y="209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4465251" y="1719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053119" y="13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5385922" y="11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5410334" y="106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3961819" y="201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227818" y="1883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4592259" y="166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5500880" y="1162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941863" y="135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4020171" y="198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523490" y="165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824450" y="1560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105910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4340783" y="189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4599757" y="167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3983908" y="202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3917188" y="211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106165" y="197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226487" y="190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3754144" y="2250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4072584" y="2149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5146677" y="134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4418420" y="171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521167" y="17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4607680" y="172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4851685" y="152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4099243" y="1999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154628" y="134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008603" y="211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4175482" y="189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3982774" y="2067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3810277" y="220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4129208" y="20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4337610" y="185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4168720" y="194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4444541" y="17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3833508" y="213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239208" y="1853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5342831" y="1226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5656700" y="10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5146346" y="1245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4052431" y="194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4394678" y="1785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5395300" y="12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412752" y="113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3991359" y="20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4512554" y="1687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3834207" y="20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5474155" y="10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4680698" y="161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5575938" y="1016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4688556" y="16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3954736" y="20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4720164" y="156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4167596" y="194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124344" y="193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711787" y="151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050391" y="1839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5304801" y="117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4836774" y="1581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3962896" y="209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3882454" y="205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174226" y="200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5449818" y="1113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041391" y="1958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5219157" y="125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5592172" y="112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4186927" y="205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4867513" y="149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5219809" y="130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4645653" y="160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4683390" y="14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5603958" y="103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5570631" y="107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3806254" y="2229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4095230" y="1964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3836029" y="216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4150437" y="1887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3968203" y="213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5282958" y="120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4447629" y="16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497122" y="102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4649912" y="160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4532367" y="157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387953" y="11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4023996" y="199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4319922" y="17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4050863" y="197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046867" y="124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4298901" y="182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5237704" y="1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4584109" y="159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5461538" y="10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3779301" y="2063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4067588" y="196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4006195" y="196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5537474" y="104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3979195" y="201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605650" y="150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4052403" y="2042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4563285" y="1750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5599302" y="1016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3915413" y="215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247480" y="186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3827908" y="2155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4378917" y="178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4161618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4277596" y="1971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5660686" y="97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911558" y="142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694524" y="177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626974" y="159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198789" y="193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413859" y="186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5594863" y="10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5223510" y="13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5568138" y="108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403497" y="128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5445172" y="10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532008" y="164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616094" y="157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318997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359435" y="1754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4319016" y="192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4829870" y="1440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423179" y="174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4056142" y="2011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4830985" y="150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4757995" y="159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5498916" y="115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5337307" y="110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5429892" y="108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3758676" y="2220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4299694" y="183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5365930" y="1093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5565645" y="100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5619294" y="9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585988" y="157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4530743" y="1728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4373449" y="198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4841250" y="144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493089" y="104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5005381" y="133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4427457" y="165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413885" y="110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4474676" y="173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303424" y="1743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4006166" y="197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5382060" y="1219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5037197" y="133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4107487" y="192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4216552" y="18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4684995" y="157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4084643" y="19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5618510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4296880" y="187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4133495" y="1880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5492655" y="95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5663538" y="97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4804458" y="14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5192875" y="128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4298126" y="178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4378369" y="188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3991963" y="208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4232087" y="1859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4594591" y="1634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5545860" y="10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4168607" y="2006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430640" y="178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406899" y="17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763840" y="157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4677846" y="1500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451057" y="178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096476" y="204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3765929" y="2141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5627926" y="96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5610228" y="10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4569037" y="16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337713" y="1150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5613911" y="93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5270153" y="12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3997894" y="199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5217788" y="111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364034" y="177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445032" y="1815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4063980" y="208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5449818" y="11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5473040" y="1146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5490445" y="111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4898762" y="148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4497067" y="176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4194785" y="18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553747" y="161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448071" y="115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5254070" y="131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520712" y="108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4707773" y="150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5536209" y="1114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4862111" y="15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3987742" y="195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4147217" y="1975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4225713" y="1874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5549534" y="108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5532063" y="10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5100592" y="124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4744925" y="149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5638361" y="100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4595271" y="16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5526444" y="104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5467723" y="1056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4719484" y="150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4444362" y="1717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4374988" y="171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4143836" y="193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5616178" y="103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5683842" y="92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4262826" y="188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3848401" y="207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716348" y="146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4460907" y="1698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5612617" y="98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5584013" y="10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991914" y="138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666155" y="162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3878422" y="2093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764379" y="156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4703769" y="165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4298561" y="177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3999235" y="20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3829202" y="22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3846257" y="207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4104154" y="1826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5325058" y="107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249839" y="1106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5471567" y="10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5341046" y="126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648381" y="1199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080996" y="146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3931382" y="208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5252389" y="113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4554078" y="157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5158812" y="1195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5504979" y="1042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4493129" y="17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017187" y="20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5576958" y="10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838483" y="15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5083414" y="13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5107250" y="141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929784" y="15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3896960" y="206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3860073" y="228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3940599" y="207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5652885" y="105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5185018" y="115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901623" y="13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4450821" y="170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441226" y="158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4933184" y="141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4718067" y="149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015025" y="18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5020274" y="131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4063338" y="192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995796" y="126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5463889" y="10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5063507" y="14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3973180" y="2057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5185434" y="118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4537901" y="167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5681584" y="94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5319269" y="116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4422263" y="176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4410213" y="168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5302629" y="134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3854293" y="209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144677" y="19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5681075" y="93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3941496" y="208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5235504" y="126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3911154" y="2090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939662" y="140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3975078" y="20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5373079" y="118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5410873" y="1140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5515820" y="109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5227524" y="11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4423907" y="176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5646256" y="9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4859014" y="156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5585609" y="10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047511" y="209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567554" y="169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4720475" y="14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4902700" y="168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5621731" y="98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3759054" y="22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4192225" y="1978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5463767" y="106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021427" y="209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5573568" y="12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5644698" y="103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5635802" y="100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4508720" y="155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3793420" y="213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3743368" y="214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5598603" y="1049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4344910" y="1762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4487368" y="171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5131661" y="117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3962357" y="2016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599906" y="9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4565297" y="153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276208" y="18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5299126" y="112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279400" y="190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747815" y="14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4464901" y="177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3787820" y="225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4639581" y="152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968241" y="209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3844217" y="210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5632071" y="1093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528663" y="1115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332926" y="1842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4028822" y="201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4734442" y="166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3864597" y="2160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4575213" y="1602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4704279" y="154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5655473" y="944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5498189" y="105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4192886" y="19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4445646" y="172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4333795" y="185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4660971" y="163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4564475" y="175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5681566" y="98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4935687" y="148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5194226" y="144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4678999" y="173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5482796" y="103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4182366" y="194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4250105" y="1857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4882028" y="146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4364921" y="1891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5104010" y="154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4361560" y="182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4558441" y="174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5649929" y="990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084653" y="190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4352361" y="189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3999036" y="205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887637" y="1413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5195850" y="135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335146" y="180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5294640" y="11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4304378" y="185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4756371" y="155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4139558" y="201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652575" y="165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707452" y="164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3952574" y="2201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4443672" y="1734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5513251" y="10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4430829" y="163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5564285" y="1056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3988922" y="200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083640" y="127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5547645" y="109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5640533" y="112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4809038" y="169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5674398" y="1073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5507783" y="112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462767" y="170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5477148" y="118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4227025" y="195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5276385" y="134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5503751" y="110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5325455" y="121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5610776" y="94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4340066" y="1875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4301592" y="2026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5029387" y="1311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5640505" y="986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5420005" y="1127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4877108" y="155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4368878" y="186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4374290" y="187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4160986" y="1873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4225269" y="1684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5332500" y="114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4811144" y="1564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5373145" y="113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5395989" y="126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4957199" y="148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4405822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5132313" y="122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3744048" y="2134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621440" y="161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4964292" y="137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3985900" y="211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4171421" y="197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5189919" y="136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4800142" y="167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4531026" y="163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4438941" y="17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548487" y="182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4360653" y="175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412735" y="171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4293112" y="185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4716367" y="14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4196890" y="189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4299543" y="1848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5647672" y="10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3991472" y="214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4000887" y="210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4402479" y="176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5441536" y="105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4647249" y="158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5163335" y="125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4382506" y="1703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5679998" y="9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5561225" y="102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3941175" y="209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3907036" y="2075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4024081" y="194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4189090" y="183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4465657" y="172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152532" y="14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616019" y="160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5641506" y="960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4003824" y="20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5679856" y="95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221557" y="189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5165999" y="12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4912011" y="142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4899480" y="14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088967" y="146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4100962" y="188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4294103" y="1799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5389020" y="108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5635490" y="101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4661348" y="158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4057767" y="213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4048068" y="2023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4738125" y="146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5683341" y="93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4459075" y="171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4582352" y="1571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5362436" y="108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5389209" y="107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3998404" y="2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4242220" y="187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4506274" y="158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5174479" y="1159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5193451" y="125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4325919" y="173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975029" y="130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4815875" y="139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4311659" y="175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494441" y="1641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5544831" y="1041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4596131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4538902" y="158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4350265" y="170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4356101" y="17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4495886" y="16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4945121" y="1263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4634925" y="150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656908" y="93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5485902" y="103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5369925" y="100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3712752" y="216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5050361" y="13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4849381" y="143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5043769" y="13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3789274" y="213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5392118" y="115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4708057" y="1605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506057" y="17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4746804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3709702" y="2165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176538" y="130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3978175" y="203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5611229" y="103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588952" y="96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3870291" y="205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3756042" y="21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648239" y="97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4197939" y="190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5678563" y="95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5337637" y="104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5567241" y="99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141834" y="1997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5262730" y="115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4504367" y="151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550214" y="99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599425" y="98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334152" y="112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5565371" y="98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4036027" y="195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3869167" y="212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3598427" y="217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5618982" y="96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567788" y="103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5640996" y="103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540591" y="1040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405735" y="1168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473966" y="117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632970" y="162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3685498" y="219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513572" y="1042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5359735" y="113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292138" y="121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5579669" y="98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5615063" y="109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5517170" y="10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4630893" y="107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5436134" y="101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4857805" y="1417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5476449" y="100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5406755" y="1049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5678393" y="10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492730" y="9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5593267" y="10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5476449" y="104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017206" y="211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3793344" y="2215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4225609" y="195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3930570" y="204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630570" y="99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5597064" y="103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4297900" y="183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4640912" y="168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3685639" y="219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5434538" y="1141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4271203" y="179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590823" y="157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061298" y="1938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5311620" y="110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5191260" y="1291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5389237" y="112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5464465" y="102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5483154" y="94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4850911" y="14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4093955" y="199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5436975" y="101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4022494" y="2091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4929369" y="1406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388463" y="103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3945519" y="207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5525188" y="96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4475261" y="182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4286511" y="1851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4555098" y="160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3934697" y="206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363975" y="10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4112115" y="19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5260803" y="118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5359461" y="116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5324218" y="117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5430213" y="112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487565" y="107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5681868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5439921" y="10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5501598" y="108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5411033" y="1152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5640760" y="102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3970734" y="199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3959534" y="20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5525075" y="105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4174075" y="197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4058768" y="193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4233702" y="1810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4520836" y="164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071090" y="131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413658" y="109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685230" y="94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107391" y="123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4740703" y="143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545464" y="99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4369105" y="167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4622034" y="15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4397342" y="166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940475" y="1532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135807" y="1345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4172894" y="190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4083397" y="19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4053961" y="208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4074907" y="2082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4192641" y="196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4913182" y="1463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5337278" y="11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5541847" y="98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4095475" y="198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3844142" y="208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882245" y="145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615243" y="95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4159541" y="196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3887771" y="205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3896365" y="214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486773" y="174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5600360" y="10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586987" y="101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3846616" y="213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4395122" y="181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4599577" y="16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847492" y="158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3970158" y="192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4522602" y="174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5372333" y="118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4992962" y="148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5347364" y="130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4098478" y="199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3955190" y="208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830957" y="136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335297" y="191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5665275" y="99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5587167" y="99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5405575" y="110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4046566" y="200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683728" y="93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5654755" y="97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4414425" y="172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5642733" y="975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5368527" y="112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5548948" y="1074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5621570" y="9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5577600" y="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363626" y="110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4844829" y="156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5619436" y="93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5469282" y="102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194539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5503647" y="112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4155461" y="190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3876533" y="208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540394" y="163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288398" y="1179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284838" y="115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4890622" y="13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5640760" y="93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4358934" y="182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5638833" y="93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3784599" y="2157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4162421" y="202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4581889" y="1641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4727369" y="154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182393" y="12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536022" y="1655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611229" y="104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5569979" y="118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168643" y="1281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5393534" y="112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479009" y="101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3960582" y="1920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4162393" y="190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627805" y="146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396735" y="107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4444031" y="1645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539799" y="171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3994777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5361983" y="105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631590" y="100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5460046" y="107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422781" y="10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4237517" y="19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4138548" y="195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5502495" y="1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153080" y="131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4387227" y="175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3762123" y="216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5189032" y="123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108987" y="145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276944" y="173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3770311" y="2153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5363465" y="114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683390" y="15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4169258" y="1862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5467147" y="106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5662782" y="104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5153684" y="145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5485071" y="116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5626103" y="961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4888223" y="144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5581113" y="1003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377784" y="17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5326295" y="11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673321" y="99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5360953" y="111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3898830" y="209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5616083" y="103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5465174" y="109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5446721" y="1090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5565919" y="112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3954179" y="2152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280182" y="118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4968154" y="133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591955" y="9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583134" y="9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5186454" y="1311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512430" y="1129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4831193" y="169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5519324" y="116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495478" y="111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592211" y="165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651063" y="99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5647710" y="95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832269" y="993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5504384" y="102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5443142" y="108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221019" y="192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5439997" y="1094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5406368" y="117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4224324" y="195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353022" y="182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4951118" y="1405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3906640" y="206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4267784" y="181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337582" y="1887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5612419" y="104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4193887" y="1960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3906923" y="20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5463172" y="110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4970968" y="142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4874057" y="145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4107431" y="210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4507426" y="162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202689" y="195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5364448" y="115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3933649" y="19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3849118" y="209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107486" y="1302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5579225" y="103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5514451" y="106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5427682" y="108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4290194" y="194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4539941" y="1690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5638427" y="9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4572465" y="16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4124656" y="1922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4149880" y="193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3823063" y="219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393300" y="174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3896516" y="2127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5321479" y="1183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3893796" y="20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443047" y="111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4294708" y="174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5342973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3773135" y="219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3777007" y="21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3993238" y="205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4147680" y="200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229320" y="186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4707887" y="153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4504102" y="170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5484155" y="110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5299277" y="116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5561282" y="10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4516077" y="1648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5573861" y="109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5668108" y="936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3990443" y="200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4414236" y="176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3989357" y="212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5640420" y="102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3982916" y="200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868684" y="14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4543624" y="166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113341" y="1315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4571549" y="154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4677270" y="160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5608689" y="105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5605856" y="101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3858250" y="2145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5057312" y="13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5493306" y="12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5077861" y="133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3984956" y="209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4355629" y="1746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5574446" y="1308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4732676" y="15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5047112" y="1280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4981772" y="132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553179" y="104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5055763" y="1470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5283903" y="12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438505" y="1135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4895476" y="144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4969117" y="137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5009687" y="1449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404970" y="1104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3923931" y="209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4465251" y="1719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5053119" y="13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5385922" y="11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410334" y="106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3961819" y="201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227818" y="1883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592259" y="166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5500880" y="1162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4941863" y="135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4020171" y="198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4523490" y="165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4824450" y="1560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4105910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4340783" y="189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599757" y="167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3983908" y="202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3917188" y="211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4106165" y="197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226487" y="190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3754144" y="2250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072584" y="2149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5146677" y="134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418420" y="171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4521167" y="17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4607680" y="172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851685" y="152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4099243" y="1999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5154628" y="134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008603" y="211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4175482" y="189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3982774" y="2067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3810277" y="220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4129208" y="20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337610" y="185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4168720" y="194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4444541" y="17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3833508" y="213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4239208" y="1853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5342831" y="1226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5656700" y="10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5146346" y="1245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052431" y="194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394678" y="1785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5395300" y="12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5412752" y="113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3991359" y="20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4512554" y="1687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3834207" y="20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5474155" y="10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4680698" y="161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5575938" y="1016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4688556" y="16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3954736" y="20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4720164" y="156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4167596" y="194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4124344" y="193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4711787" y="151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4050391" y="1839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5304801" y="117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4836774" y="1581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3962896" y="209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3882454" y="205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174226" y="200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449818" y="1113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4041391" y="1958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5219157" y="125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5592172" y="112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4186927" y="205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867513" y="149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5219809" y="130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4645653" y="160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4683390" y="14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5603958" y="103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5570631" y="107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3806254" y="2229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095230" y="1964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3836029" y="216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4150437" y="1887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3968203" y="213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5282958" y="120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4447629" y="16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5497122" y="102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4649912" y="160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4532367" y="157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387953" y="11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4023996" y="199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4319922" y="17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4050863" y="197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046867" y="124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4298901" y="182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5237704" y="1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4584109" y="159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5461538" y="10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3779301" y="2063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4067588" y="196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4006195" y="196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5537474" y="104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3979195" y="201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4605650" y="150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052403" y="2042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4563285" y="1750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5599302" y="1016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3915413" y="215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4247480" y="186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3827908" y="2155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4378917" y="178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4161618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277596" y="1971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5660686" y="97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4911558" y="142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4694524" y="177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4626974" y="159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4198789" y="193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4413859" y="186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5594863" y="10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5223510" y="13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5568138" y="108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5403497" y="128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5445172" y="10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4532008" y="164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4616094" y="157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318997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4359435" y="1754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4319016" y="192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829870" y="1440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423179" y="174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4056142" y="2011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4830985" y="150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4757995" y="159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5498916" y="115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5337307" y="110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5429892" y="108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3758676" y="2220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4299694" y="183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5365930" y="1093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5565645" y="100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5619294" y="9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4585988" y="157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4530743" y="1728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373449" y="198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4841250" y="144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5493089" y="104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5005381" y="133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4427457" y="165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413885" y="110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4474676" y="173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303424" y="1743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006166" y="197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382060" y="1219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5037197" y="133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4107487" y="192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4216552" y="18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4684995" y="157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4084643" y="19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5618510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4296880" y="187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133495" y="1880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5492655" y="95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5663538" y="97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804458" y="14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5192875" y="128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4298126" y="178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4378369" y="188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3991963" y="208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4232087" y="1859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4594591" y="1634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5545860" y="10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168607" y="2006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4430640" y="178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406899" y="17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4763840" y="157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677846" y="1500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4451057" y="178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4096476" y="204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3765929" y="2141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627926" y="96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5610228" y="10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4569037" y="16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5337713" y="1150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5613911" y="93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5270153" y="12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3997894" y="199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5217788" y="111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4364034" y="177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4445032" y="1815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4063980" y="208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5449818" y="11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473040" y="1146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5490445" y="111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4898762" y="148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4497067" y="176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4194785" y="18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4553747" y="161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5448071" y="115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5254070" y="131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520712" y="108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707773" y="150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5536209" y="1114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4862111" y="15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3987742" y="195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4147217" y="1975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4225713" y="1874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5549534" y="108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32063" y="10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5100592" y="124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4744925" y="149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638361" y="100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4595271" y="16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526444" y="104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5467723" y="1056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4719484" y="150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4444362" y="1717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374988" y="171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4143836" y="193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5616178" y="103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5683842" y="92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4262826" y="188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3848401" y="207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4716348" y="146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4460907" y="1698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5612617" y="98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584013" y="10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4991914" y="138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4666155" y="162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3878422" y="2093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4764379" y="156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4703769" y="165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4298561" y="177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3999235" y="20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3829202" y="22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3846257" y="207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4104154" y="1826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5325058" y="107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5249839" y="1106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5471567" y="10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5341046" y="126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5648381" y="1199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080996" y="146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3931382" y="208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5252389" y="113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554078" y="157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5158812" y="1195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5504979" y="1042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4493129" y="17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4017187" y="20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576958" y="10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4838483" y="15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5083414" y="13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107250" y="141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4929784" y="15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3896960" y="206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3860073" y="228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3940599" y="207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652885" y="105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5185018" y="115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901623" y="13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4450821" y="170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4441226" y="158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933184" y="141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4718067" y="149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4015025" y="18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5020274" y="131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4063338" y="192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4995796" y="126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5463889" y="10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5063507" y="14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3973180" y="2057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5185434" y="118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4537901" y="167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5681584" y="94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5319269" y="116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4422263" y="176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4410213" y="168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5302629" y="134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3854293" y="209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4144677" y="19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5681075" y="93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3941496" y="208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5235504" y="126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3911154" y="2090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4939662" y="140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3975078" y="20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5373079" y="118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5410873" y="1140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5515820" y="109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5227524" y="11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4423907" y="176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5646256" y="9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4859014" y="156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5585609" y="10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4047511" y="209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4567554" y="169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720475" y="14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902700" y="168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5621731" y="98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3759054" y="22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4192225" y="1978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463767" y="106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4021427" y="209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5573568" y="12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5644698" y="103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5635802" y="100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4508720" y="155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3793420" y="213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3743368" y="214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5598603" y="1049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4344910" y="1762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4487368" y="171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5131661" y="117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3962357" y="2016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5599906" y="9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565297" y="153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4276208" y="18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299126" y="112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4279400" y="190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747815" y="14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4464901" y="177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3787820" y="225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4639581" y="152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3968241" y="209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3844217" y="210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5632071" y="1093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5528663" y="1115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4332926" y="1842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4028822" y="201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4734442" y="166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3864597" y="2160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4575213" y="1602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4704279" y="154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5655473" y="944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5498189" y="105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4192886" y="19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4445646" y="172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4333795" y="185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4660971" y="163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4564475" y="175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5681566" y="98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4935687" y="148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194226" y="144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4678999" y="173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5482796" y="103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4182366" y="194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4250105" y="1857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4882028" y="146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4364921" y="1891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104010" y="154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4361560" y="182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4558441" y="174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5649929" y="990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4084653" y="190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4352361" y="189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3999036" y="205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4887637" y="1413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5195850" y="135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4335146" y="180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5294640" y="11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4304378" y="185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4756371" y="155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4139558" y="201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4652575" y="165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4707452" y="164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3952574" y="2201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4443672" y="1734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5513251" y="10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4430829" y="163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5564285" y="1056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3988922" y="200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5083640" y="127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5547645" y="109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5640533" y="112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4809038" y="169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674398" y="1073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507783" y="112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4462767" y="170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5477148" y="118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4227025" y="195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5276385" y="134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503751" y="110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5325455" y="121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5610776" y="94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4340066" y="1875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4301592" y="2026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5029387" y="1311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5640505" y="986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5420005" y="1127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877108" y="155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368878" y="186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374290" y="187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160986" y="1873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4225269" y="1684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5332500" y="114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811144" y="1564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5373145" y="113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5395989" y="126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4957199" y="148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4405822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5132313" y="122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3744048" y="2134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4621440" y="161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4964292" y="137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3985900" y="211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4171421" y="197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5189919" y="136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800142" y="167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4531026" y="163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4438941" y="17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548487" y="182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360653" y="175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4412735" y="171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4293112" y="185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4716367" y="14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4196890" y="189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4299543" y="1848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647672" y="10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3991472" y="214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4000887" y="210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402479" y="176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5441536" y="105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4647249" y="158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5163335" y="125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4382506" y="1703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679998" y="9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5561225" y="102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3941175" y="209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3907036" y="2075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4024081" y="194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4189090" y="183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465657" y="172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5152532" y="14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616019" y="160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5641506" y="960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4003824" y="20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5679856" y="95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4221557" y="189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5165999" y="12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912011" y="142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4899480" y="14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5088967" y="146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4100962" y="188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4294103" y="1799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5389020" y="108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5635490" y="101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4661348" y="158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4386689" y="178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3984710" y="214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5531166" y="107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5627727" y="94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255043" y="12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5629116" y="101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5400324" y="113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4973669" y="139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5388076" y="1095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5519031" y="1097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4315711" y="171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5303933" y="112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3673806" y="219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3881340" y="213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324257" y="179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814515" y="1484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5601077" y="1000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4245535" y="195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5521987" y="99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4648930" y="158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3801730" y="213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4629882" y="152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075133" y="212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5608169" y="95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4271203" y="1779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5560611" y="102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611031" y="1046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5461897" y="10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3954632" y="193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5598839" y="100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578979" y="100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5578252" y="101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536020" y="10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5030926" y="129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506679" y="991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4201480" y="185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4941070" y="1388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5450385" y="113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4193122" y="195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4395642" y="1944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4867862" y="174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369048" y="174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578405" y="1570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641751" y="95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077749" y="19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5138924" y="1416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4993850" y="141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4730174" y="1601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5634017" y="94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4526181" y="165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4221217" y="196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4722317" y="160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4541896" y="1563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3976362" y="203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5674237" y="93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4204162" y="1854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5640127" y="99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3844255" y="212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386357" y="1049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5323925" y="114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4430224" y="161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4068466" y="2001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272032" y="115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184604" y="203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4761262" y="1566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3976088" y="200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3919653" y="2081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603958" y="103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3660122" y="226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5221877" y="126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5204444" y="134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026942" y="1982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5471416" y="1154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5328392" y="13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5164931" y="131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007111" y="189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622108" y="93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4550045" y="153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609567" y="964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4338744" y="18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4348310" y="200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4973594" y="139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4385320" y="194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3723688" y="2208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463927" y="106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4037019" y="187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292581" y="11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623081" y="101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278104" y="12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4868552" y="1272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173912" y="115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4332945" y="1637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4766305" y="13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5485600" y="93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440008" y="185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4298835" y="17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4282932" y="181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5656398" y="100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4364648" y="1726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5462841" y="123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5624771" y="108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4897553" y="145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5602881" y="110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4309393" y="192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3886959" y="212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4608993" y="1684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5059937" y="153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277188" y="115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5611352" y="1025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5389804" y="118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5057019" y="149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194084" y="1381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4311999" y="185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530250" y="1089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4360200" y="177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4284830" y="187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4289089" y="18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4173338" y="1885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3937218" y="199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4688650" y="168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3959836" y="2071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4183537" y="180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3723329" y="2167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226591" y="182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4444192" y="1725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280871" y="1147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152288" y="199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810785" y="1474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4191951" y="19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4133779" y="1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4348376" y="187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4650375" y="14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4360889" y="162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488868" y="101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4102256" y="1961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4268030" y="18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4181138" y="190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4111850" y="205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3910351" y="214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5612684" y="1018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3725520" y="21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3863860" y="2140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5455305" y="112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4125440" y="205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4047822" y="197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5332490" y="1199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5187653" y="123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5604165" y="986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5457005" y="1061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4838011" y="14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3802391" y="2099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4485451" y="168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4088893" y="192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358793" y="17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5590567" y="107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4408466" y="176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5178795" y="12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4719606" y="16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3780359" y="222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020304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4036481" y="195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4061733" y="1950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4738220" y="1531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4571804" y="17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558176" y="1650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447336" y="182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131087" y="185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4143373" y="1914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5275356" y="12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505215" y="104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5487952" y="104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4013693" y="201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3963169" y="209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5117109" y="128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3812515" y="21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5417294" y="1314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5618699" y="943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4584723" y="175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581774" y="118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4348159" y="181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5594986" y="104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4507067" y="177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5578998" y="110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4390844" y="196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4895315" y="163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4259549" y="196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680999" y="96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3995646" y="1985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5376526" y="11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363258" y="1169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5457940" y="1256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905637" y="137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809586" y="15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4228187" y="190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4996693" y="1385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4443549" y="176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4353334" y="187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5477630" y="9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4314190" y="191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5120773" y="131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4709058" y="168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437230" y="114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168191" y="19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5163430" y="127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5494175" y="118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294340" y="174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797148" y="144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4274508" y="18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5480151" y="1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4311461" y="180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3917254" y="2099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4186446" y="194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5525226" y="101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4815006" y="154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5471199" y="111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3859299" y="21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508501" y="108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5537748" y="12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5632525" y="10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5339922" y="130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4520808" y="166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3970007" y="212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296634" y="191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546295" y="106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4935592" y="151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4091820" y="200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4312377" y="183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5460244" y="1080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4452426" y="166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5060711" y="142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5655520" y="9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016838" y="204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4821343" y="142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4334740" y="186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4179297" y="196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5522657" y="10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4694902" y="162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506112" y="110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3853330" y="218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4378010" y="18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4142788" y="187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4513895" y="1775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5260029" y="120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4020738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3991576" y="198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3940882" y="210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4188127" y="184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194973" y="19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601304" y="105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173735" y="19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3863879" y="202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3872416" y="211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4349585" y="179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4210905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3963755" y="197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5599840" y="98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4713883" y="16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3863312" y="214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5499643" y="101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4469803" y="15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5189447" y="1211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4814902" y="1498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145734" y="18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344569" y="108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4038983" y="2000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3969497" y="2026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4608133" y="161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4709445" y="15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5607083" y="103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4346450" y="175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3716378" y="209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4189931" y="183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4183433" y="2028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5021728" y="1402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470944" y="1007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3854511" y="2102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4671283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3768857" y="216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4498644" y="1783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4505179" y="1793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4318024" y="199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253052" y="202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5118922" y="131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4185039" y="2048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667655" y="107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4712930" y="1721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3971093" y="217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5644122" y="99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3958400" y="2130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3833206" y="222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5653159" y="113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4341161" y="1735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4735774" y="149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4027566" y="198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5350877" y="1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4448724" y="16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964905" y="1329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5108222" y="12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4305710" y="180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4398739" y="180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5329468" y="110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5487687" y="103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5512430" y="107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059778" y="201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4411431" y="175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5631968" y="92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4375791" y="179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742290" y="155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4864803" y="1533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4284811" y="1717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5392495" y="1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4592995" y="168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5652866" y="103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4355601" y="17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777335" y="15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5163269" y="1125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913872" y="132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5646936" y="969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4278181" y="186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167897" y="132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4173366" y="190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4601787" y="1628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4863490" y="157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3715122" y="209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4279626" y="189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4243608" y="196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4278361" y="184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466496" y="109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068523" y="197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4653151" y="159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531260" y="104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531215" y="1532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193784" y="190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4396633" y="162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5597177" y="976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616416" y="151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171090" y="194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4635718" y="17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4811418" y="132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5244494" y="111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5299315" y="135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5324199" y="10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5320015" y="112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5398615" y="100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243540" y="109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4554928" y="152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5085907" y="1454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4888006" y="143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4285104" y="1884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3927104" y="207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3995476" y="2129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101302" y="19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5002198" y="138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598962" y="111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3950439" y="2104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4386689" y="178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3984710" y="214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5531166" y="107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5627727" y="94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5255043" y="12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629116" y="101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5400324" y="113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4973669" y="139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388076" y="1095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519031" y="1097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4315711" y="171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303933" y="112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3673806" y="219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3881340" y="213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4324257" y="179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4814515" y="1484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601077" y="1000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245535" y="195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521987" y="99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648930" y="158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3801730" y="213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4629882" y="152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4075133" y="212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5608169" y="95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4271203" y="1779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5560611" y="102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5611031" y="1046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5461897" y="10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3954632" y="193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5598839" y="100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5578979" y="100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5578252" y="101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5536020" y="10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030926" y="129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5506679" y="991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201480" y="185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4941070" y="1388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5450385" y="113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4193122" y="195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4395642" y="1944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4867862" y="174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4369048" y="174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4578405" y="1570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641751" y="95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4077749" y="19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5138924" y="1416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4993850" y="141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4730174" y="1601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5634017" y="94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4526181" y="165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4221217" y="196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4722317" y="160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4541896" y="1563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3976362" y="203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5674237" y="93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4204162" y="1854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640127" y="99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3844255" y="212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5386357" y="1049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5323925" y="114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4430224" y="161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4068466" y="2001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5272032" y="115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4184604" y="203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761262" y="1566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3976088" y="200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3919653" y="2081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5603958" y="103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3660122" y="226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5221877" y="126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5204444" y="134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4026942" y="1982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5471416" y="1154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5328392" y="13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5164931" y="131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4007111" y="189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5622108" y="93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4550045" y="153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609567" y="964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4338744" y="18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4348310" y="200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4973594" y="139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385320" y="194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3723688" y="2208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5463927" y="106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037019" y="187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5292581" y="11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623081" y="101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278104" y="12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4868552" y="1272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5173912" y="115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4332945" y="1637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4766305" y="13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5485600" y="93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4440008" y="185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4298835" y="17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282932" y="181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5656398" y="100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4364648" y="1726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462841" y="123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5624771" y="108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4897553" y="145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602881" y="110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4309393" y="192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3886959" y="212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608993" y="1684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5059937" y="153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5277188" y="115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5611352" y="1025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5389804" y="118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057019" y="149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194084" y="1381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4311999" y="185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530250" y="1089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4360200" y="177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4284830" y="187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4289089" y="18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173338" y="1885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3937218" y="199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688650" y="168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3959836" y="2071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4183537" y="180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3723329" y="2167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4226591" y="182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4444192" y="1725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5280871" y="1147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4152288" y="199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4810785" y="1474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4191951" y="19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133779" y="1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4348376" y="187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650375" y="14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4360889" y="162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488868" y="101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4102256" y="1961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4268030" y="18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4181138" y="190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4111850" y="205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3910351" y="214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5612684" y="1018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3725520" y="21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3863860" y="2140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5455305" y="112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4125440" y="205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4047822" y="197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5332490" y="1199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187653" y="123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5604165" y="986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457005" y="1061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4838011" y="14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3802391" y="2099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485451" y="168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4088893" y="192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4358793" y="17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5590567" y="107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4408466" y="176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178795" y="12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4719606" y="16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3780359" y="222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4020304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4036481" y="195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4061733" y="1950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4738220" y="1531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571804" y="17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4558176" y="1650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4447336" y="182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4131087" y="185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143373" y="1914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5275356" y="12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5505215" y="104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487952" y="104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4013693" y="201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3963169" y="209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5117109" y="128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3812515" y="21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5417294" y="1314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5618699" y="943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4584723" y="175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5581774" y="118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4348159" y="181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594986" y="104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4507067" y="177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5578998" y="110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4390844" y="196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895315" y="163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4259549" y="196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5680999" y="96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3995646" y="1985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5376526" y="11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363258" y="1169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457940" y="1256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4905637" y="137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4809586" y="15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4228187" y="190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4996693" y="1385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4443549" y="176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4353334" y="187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5477630" y="9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4314190" y="191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120773" y="131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4709058" y="168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437230" y="114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4168191" y="19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163430" y="127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5494175" y="118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4294340" y="174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4797148" y="144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4274508" y="18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480151" y="1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4311461" y="180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3917254" y="2099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186446" y="194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525226" y="101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4815006" y="154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471199" y="111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3859299" y="21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5508501" y="108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5537748" y="12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5632525" y="10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5339922" y="130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520808" y="166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3970007" y="212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4296634" y="191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5546295" y="106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4935592" y="151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4091820" y="200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4312377" y="183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5460244" y="1080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4452426" y="166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5060711" y="142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655520" y="9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4016838" y="204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821343" y="142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334740" y="186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4179297" y="196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5522657" y="10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4694902" y="162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5506112" y="110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3853330" y="218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4378010" y="18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142788" y="187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4513895" y="1775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5260029" y="120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4020738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3991576" y="198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3940882" y="210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4188127" y="184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4194973" y="19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601304" y="105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4173735" y="19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3863879" y="202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3872416" y="211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349585" y="179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4210905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3963755" y="197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599840" y="98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4713883" y="16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3863312" y="214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5499643" y="101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4469803" y="15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5189447" y="1211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4814902" y="1498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145734" y="18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5344569" y="108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4038983" y="2000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3969497" y="2026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4608133" y="161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4709445" y="15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5607083" y="103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4346450" y="175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3716378" y="209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4189931" y="183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4183433" y="2028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5021728" y="1402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5470944" y="1007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3854511" y="2102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4671283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3768857" y="216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4498644" y="1783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505179" y="1793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4318024" y="199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4253052" y="202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5118922" y="131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185039" y="2048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5667655" y="107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712930" y="1721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3971093" y="217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5644122" y="99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3958400" y="2130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3833206" y="222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5653159" y="113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4341161" y="1735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735774" y="149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027566" y="198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5350877" y="1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4448724" y="16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4964905" y="1329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5108222" y="12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4305710" y="180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4398739" y="180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329468" y="110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5487687" y="103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5512430" y="107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059778" y="201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4411431" y="175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5631968" y="92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375791" y="179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4742290" y="155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864803" y="1533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284811" y="1717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392495" y="1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4592995" y="168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652866" y="103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355601" y="17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4777335" y="15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5163269" y="1125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4913872" y="132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5646936" y="969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4278181" y="186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5167897" y="132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4173366" y="190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4601787" y="1628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4863490" y="157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3715122" y="209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4279626" y="189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4243608" y="196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278361" y="184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5466496" y="109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4068523" y="197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4653151" y="159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5531260" y="104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4531215" y="1532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4193784" y="190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396633" y="162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5597177" y="976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616416" y="151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4171090" y="194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4635718" y="17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811418" y="132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5244494" y="111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5299315" y="135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5324199" y="10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5320015" y="112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5398615" y="100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243540" y="109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4554928" y="152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5085907" y="1454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4888006" y="143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4285104" y="1884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3927104" y="207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3995476" y="2129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101302" y="19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5002198" y="138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598962" y="111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3950439" y="2104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4069571" y="1876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5130339" y="144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4253619" y="1915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798980" y="157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5431771" y="105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3971423" y="2052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5152598" y="116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5591416" y="10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5025449" y="122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891471" y="134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4856681" y="170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5622807" y="95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4343163" y="1927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362145" y="189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5027517" y="133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311554" y="115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285019" y="1817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4117989" y="192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4294340" y="174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4311461" y="180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4168191" y="19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4274508" y="18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5480151" y="1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4797148" y="144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709058" y="168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5437230" y="114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5163430" y="127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5494175" y="118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148792" y="135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4823912" y="144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4651093" y="161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5133720" y="131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5555294" y="131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5464276" y="10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5450130" y="107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5517831" y="108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217194" y="1843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877457" y="152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5260492" y="139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3880112" y="207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4572295" y="1678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4370437" y="166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4827774" y="1525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4539629" y="1589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4679093" y="1616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5318967" y="1330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4036339" y="2033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5002009" y="134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4425852" y="170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4191215" y="1961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4580341" y="165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5102396" y="143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4646342" y="164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4954376" y="142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5662707" y="1061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4017329" y="1933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4283054" y="183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4080988" y="2001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3966484" y="201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4328148" y="186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3923619" y="208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4638627" y="1595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4646427" y="1749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5079022" y="127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5397991" y="107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456393" y="175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810105" y="14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5649901" y="985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5528881" y="107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5586893" y="104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4873019" y="1403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4596253" y="169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3816169" y="202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3820523" y="2018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3854671" y="200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4120803" y="184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4129453" y="182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146206" y="182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4434710" y="164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435900" y="164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477225" y="1636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4733432" y="145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743669" y="1449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4809671" y="143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5036479" y="127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5043618" y="128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5044270" y="127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298484" y="111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5320676" y="111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5331083" y="1122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5579092" y="954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5589622" y="9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5620928" y="95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370832" y="1067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5581907" y="94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5626972" y="95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116950" y="2028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3968524" y="201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5240103" y="112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5563850" y="95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4310630" y="1794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4341105" y="173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4043356" y="201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3853632" y="2090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115958" y="2039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3817633" y="2022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3856721" y="202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3965266" y="202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133835" y="18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4134968" y="1858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4142372" y="184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4410799" y="1663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4443106" y="1649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4474581" y="16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4736341" y="146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4743367" y="1461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4757900" y="145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5002519" y="1285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5035346" y="127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5038443" y="127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5242700" y="1172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5296812" y="112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5369254" y="108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5627416" y="94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4544275" y="17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5502731" y="101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4000481" y="201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5402959" y="111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4484658" y="168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5610304" y="98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5047906" y="133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563841" y="106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5391730" y="113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5545237" y="102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263249" y="1199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117694" y="123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4119462" y="205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4949342" y="1425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4826282" y="160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5444870" y="1090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550752" y="106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4115080" y="203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4914571" y="133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5643338" y="1002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3952309" y="213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4277747" y="1854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5645831" y="98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4426645" y="174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5530477" y="108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4193075" y="201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4610202" y="175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5577808" y="104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252599" y="19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117241" y="135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4007677" y="2097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5042306" y="142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4959995" y="1543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347810" y="191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5135514" y="126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070912" y="200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5397321" y="1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5642894" y="10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4572550" y="162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4073122" y="201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513081" y="116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3840808" y="2131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904891" y="144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282289" y="184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330479" y="1207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3891369" y="206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5604675" y="102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4093785" y="191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4150154" y="1960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4801058" y="152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4526776" y="1629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083057" y="203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3869262" y="2061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4436712" y="173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4280901" y="1971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5108912" y="1454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4824875" y="1390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4753509" y="161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4452606" y="1810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985256" y="134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4551415" y="175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780036" y="151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5547579" y="108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5399502" y="1167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4140210" y="20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263013" y="1163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430544" y="11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3951790" y="214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5685664" y="940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5050607" y="1305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4136309" y="199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3987713" y="2056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5096965" y="127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4473571" y="1702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5623544" y="95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4251768" y="191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4048370" y="209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5429968" y="11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5333350" y="120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477781" y="101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5111159" y="117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3827927" y="2167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5662603" y="104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5613779" y="1038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561180" y="175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4544899" y="171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3756580" y="226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4963120" y="1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5039812" y="1389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348187" y="189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4218686" y="1847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4262656" y="1870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5500597" y="98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992065" y="136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107147" y="191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4579765" y="168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5222453" y="1256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4346733" y="1841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993982" y="1345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4308996" y="1808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5254873" y="135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619530" y="93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4109707" y="1877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3741527" y="2226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5569535" y="107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603582" y="163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5229092" y="121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5654746" y="96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4003229" y="2078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5426152" y="115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4214748" y="1825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4429998" y="183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4737143" y="1673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4700681" y="1519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5448052" y="10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4191999" y="1912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4144837" y="195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5563255" y="102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3902787" y="212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5651658" y="96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5607102" y="111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4488851" y="171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4525190" y="164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5298229" y="1168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4427353" y="171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4175973" y="192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4170854" y="201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4190365" y="1902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4193755" y="181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4841987" y="150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628824" y="169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898063" y="144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3996968" y="2193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4323879" y="1894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5619540" y="10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354628" y="183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4860496" y="140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4819020" y="1419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4889309" y="1527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4575062" y="1635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5306388" y="120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4494111" y="165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4764162" y="1449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5402789" y="116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420384" y="183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4131937" y="194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3801173" y="2111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4506510" y="189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5250680" y="121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193283" y="1919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3779651" y="2090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4415152" y="1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3770651" y="220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4155556" y="194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5296576" y="121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5334870" y="131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5319987" y="119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3813667" y="2140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4141230" y="200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4470256" y="173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5685050" y="99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5515877" y="1104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5111273" y="127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4258048" y="1823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4338574" y="1833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5265336" y="1232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5560885" y="992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3949627" y="207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4246564" y="18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168331" y="137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4376263" y="178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4229575" y="188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557421" y="176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4168342" y="196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5273099" y="128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5544330" y="115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626320" y="106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4175973" y="19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4588047" y="1705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4701975" y="164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472315" y="171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4925610" y="123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4239123" y="185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4081546" y="200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4847804" y="158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5412072" y="109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3749629" y="2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4437619" y="177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4063178" y="205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4534001" y="1704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5142966" y="146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5606319" y="1025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3522821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4648430" y="163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4239236" y="1862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509200" y="113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4241380" y="191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4487094" y="17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4215003" y="1857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5558146" y="936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467914" y="179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3977580" y="2110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3856305" y="2076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852667" y="15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4055670" y="2065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3926405" y="213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4585412" y="163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4102104" y="2056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4672615" y="160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4486801" y="180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632319" y="1633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4827236" y="1555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216335" y="1821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4115902" y="1983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237487" y="128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3865248" y="217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3817246" y="221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4369171" y="1930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647956" y="111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4279211" y="1908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4524000" y="181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3756674" y="2217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5540392" y="97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4224202" y="187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3969827" y="215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5670800" y="99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5016326" y="150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4708926" y="1737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4465298" y="176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5519909" y="111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5649523" y="105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145999" y="201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3873710" y="210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5170541" y="137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3920333" y="2167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4702901" y="156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4196607" y="194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362644" y="115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5575051" y="105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5638021" y="95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5511136" y="102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5615696" y="997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5539221" y="10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3899699" y="2024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4121596" y="201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5519834" y="108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4160532" y="190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5513176" y="113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5496262" y="1087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4282072" y="1851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967946" y="155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3894429" y="2129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949361" y="137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5564511" y="102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3802552" y="2201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5406708" y="107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5274365" y="1199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3977410" y="2089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5658221" y="111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148152" y="189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5344200" y="1425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3786790" y="221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4372240" y="181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4150163" y="191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4276057" y="188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4272950" y="187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4175803" y="193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5374515" y="1177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3831242" y="213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4536192" y="178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014664" y="1277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3805054" y="214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132825" y="198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4016139" y="21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4239500" y="196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4072111" y="196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802229" y="1576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5589084" y="99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5524064" y="107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5670923" y="10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5552150" y="10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3960572" y="201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4193245" y="194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3994730" y="2019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3991878" y="200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4003739" y="201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4180307" y="18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047322" y="200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3904505" y="210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598641" y="110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443925" y="1030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4334418" y="1828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267661" y="1946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5684512" y="94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619984" y="1014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3996449" y="2058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4019114" y="195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4428298" y="182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4319375" y="19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3965030" y="209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4847398" y="169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3992464" y="201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575534" y="177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3927114" y="202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3918983" y="209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020672" y="206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639721" y="96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3812704" y="213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3959911" y="200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5573785" y="965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4477622" y="1752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5503241" y="1141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903871" y="1230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136950" y="1276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4864481" y="1482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587998" y="959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4262401" y="191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4442454" y="1785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866909" y="155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084171" y="195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722779" y="1698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3943649" y="217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5623789" y="103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3874040" y="2133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5290570" y="121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5111093" y="127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236809" y="1951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4747730" y="1616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4321301" y="1876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3987591" y="2134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5447552" y="974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5410193" y="1087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4811342" y="1781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5123190" y="1368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5667825" y="105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570822" y="1604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360559" y="180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4350000" y="181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303047" y="1825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5276178" y="123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4315087" y="180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4275292" y="186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3925074" y="2145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5575816" y="1141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5572926" y="1059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4673606" y="171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4109442" y="2002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4085918" y="1951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5018281" y="1202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497207" y="1288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4058173" y="2098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029483" y="210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4643963" y="167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569679" y="168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5303999" y="136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5049341" y="1343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4295690" y="1890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252136" y="187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4754010" y="165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5232897" y="1342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3873039" y="219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5414178" y="1163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5230282" y="127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056765" y="195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4316107" y="18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262437" y="1202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5385658" y="112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5437183" y="1121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3811363" y="2202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5088343" y="133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4847445" y="148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4233995" y="189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4420063" y="176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4853923" y="159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4498625" y="176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3910512" y="213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5634583" y="1051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5100592" y="145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4920917" y="1421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5564351" y="10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4488907" y="1711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5540090" y="108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100357" y="193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3936057" y="20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297532" y="186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387199" y="1917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4268530" y="188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3915309" y="2134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4380192" y="180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365826" y="13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5145421" y="1446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4158436" y="20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980950" y="154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4026074" y="2056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3784212" y="2212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5305378" y="1237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230028" y="201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4730920" y="1643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5322801" y="1243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4170949" y="206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4778081" y="1713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4284934" y="194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5115909" y="134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3833414" y="2227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375706" y="1786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4185756" y="189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5627293" y="1101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4259115" y="1844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5173657" y="1347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4069987" y="198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5208108" y="1264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4554900" y="163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4394187" y="1857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328063" y="1935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4269342" y="193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3982472" y="213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350104" y="190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617813" y="176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4098138" y="2066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3860328" y="2163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5686599" y="1036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5359641" y="120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5222774" y="1313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4353221" y="1781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3798916" y="218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4632526" y="1694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4535691" y="1777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4838918" y="1526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5529457" y="1235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4025016" y="212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4302008" y="1969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566685" y="174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390684" y="189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599842" y="181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4425776" y="1880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3900086" y="215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4297938" y="191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5609983" y="1060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024223" y="208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025526" y="203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4488265" y="1739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404821" y="1764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299626" y="1330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4342247" y="190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147519" y="1993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3967674" y="2130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3777233" y="2088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5514734" y="1213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3905563" y="2149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5102141" y="1427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5052694" y="14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4633527" y="1592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5446258" y="1203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4259124" y="184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4741629" y="160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4116062" y="1987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3851234" y="2135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3966352" y="201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548166" y="1752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4278663" y="191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3943706" y="2146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5404611" y="1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3925782" y="21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457063" y="174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4283168" y="1963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4018471" y="2054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4962903" y="1411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4997533" y="1413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5292128" y="117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5525311" y="109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5429137" y="1292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5320298" y="116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4087911" y="206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3850403" y="2173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5629219" y="973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4117535" y="1953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4789216" y="1472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4151684" y="2059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4197977" y="2042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3978364" y="2159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090158" y="199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5119101" y="1480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4852054" y="149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5584589" y="104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540602" y="174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4961128" y="1433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3763106" y="2136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5572510" y="102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4074217" y="2030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4144865" y="2079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4644170" y="159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5056273" y="13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4477783" y="183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5626594" y="101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4640667" y="1708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4193330" y="1986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3634152" y="2322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5683058" y="998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4922258" y="15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5305878" y="1222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5669374" y="1018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5587743" y="11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4383271" y="188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073585" y="2035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5507217" y="109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4808292" y="162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5168284" y="1279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t10432"/>
            <p:cNvSpPr/>
            <p:nvPr/>
          </p:nvSpPr>
          <p:spPr>
            <a:xfrm>
              <a:off x="4709454" y="1640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pt10433"/>
            <p:cNvSpPr/>
            <p:nvPr/>
          </p:nvSpPr>
          <p:spPr>
            <a:xfrm>
              <a:off x="4265140" y="18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4" name="pt10434"/>
            <p:cNvSpPr/>
            <p:nvPr/>
          </p:nvSpPr>
          <p:spPr>
            <a:xfrm>
              <a:off x="4202302" y="192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pt10435"/>
            <p:cNvSpPr/>
            <p:nvPr/>
          </p:nvSpPr>
          <p:spPr>
            <a:xfrm>
              <a:off x="4435711" y="1705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6" name="pt10436"/>
            <p:cNvSpPr/>
            <p:nvPr/>
          </p:nvSpPr>
          <p:spPr>
            <a:xfrm>
              <a:off x="4668082" y="161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pt10437"/>
            <p:cNvSpPr/>
            <p:nvPr/>
          </p:nvSpPr>
          <p:spPr>
            <a:xfrm>
              <a:off x="4373204" y="1829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8" name="pt10438"/>
            <p:cNvSpPr/>
            <p:nvPr/>
          </p:nvSpPr>
          <p:spPr>
            <a:xfrm>
              <a:off x="4196607" y="203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pt10439"/>
            <p:cNvSpPr/>
            <p:nvPr/>
          </p:nvSpPr>
          <p:spPr>
            <a:xfrm>
              <a:off x="5265884" y="1228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0" name="pt10440"/>
            <p:cNvSpPr/>
            <p:nvPr/>
          </p:nvSpPr>
          <p:spPr>
            <a:xfrm>
              <a:off x="4492685" y="183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pt10441"/>
            <p:cNvSpPr/>
            <p:nvPr/>
          </p:nvSpPr>
          <p:spPr>
            <a:xfrm>
              <a:off x="4739155" y="151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2" name="pt10442"/>
            <p:cNvSpPr/>
            <p:nvPr/>
          </p:nvSpPr>
          <p:spPr>
            <a:xfrm>
              <a:off x="5283544" y="1259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3" name="pt10443"/>
            <p:cNvSpPr/>
            <p:nvPr/>
          </p:nvSpPr>
          <p:spPr>
            <a:xfrm>
              <a:off x="4276925" y="1864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4" name="pt10444"/>
            <p:cNvSpPr/>
            <p:nvPr/>
          </p:nvSpPr>
          <p:spPr>
            <a:xfrm>
              <a:off x="5365864" y="138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5" name="pt10445"/>
            <p:cNvSpPr/>
            <p:nvPr/>
          </p:nvSpPr>
          <p:spPr>
            <a:xfrm>
              <a:off x="5146960" y="137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6" name="pt10446"/>
            <p:cNvSpPr/>
            <p:nvPr/>
          </p:nvSpPr>
          <p:spPr>
            <a:xfrm>
              <a:off x="4739259" y="1585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7" name="pt10447"/>
            <p:cNvSpPr/>
            <p:nvPr/>
          </p:nvSpPr>
          <p:spPr>
            <a:xfrm>
              <a:off x="5269992" y="1200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8" name="pt10448"/>
            <p:cNvSpPr/>
            <p:nvPr/>
          </p:nvSpPr>
          <p:spPr>
            <a:xfrm>
              <a:off x="4664153" y="169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9" name="pt10449"/>
            <p:cNvSpPr/>
            <p:nvPr/>
          </p:nvSpPr>
          <p:spPr>
            <a:xfrm>
              <a:off x="3884003" y="2175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0" name="pt10450"/>
            <p:cNvSpPr/>
            <p:nvPr/>
          </p:nvSpPr>
          <p:spPr>
            <a:xfrm>
              <a:off x="4777175" y="1560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1" name="pt10451"/>
            <p:cNvSpPr/>
            <p:nvPr/>
          </p:nvSpPr>
          <p:spPr>
            <a:xfrm>
              <a:off x="5070920" y="149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2" name="pt10452"/>
            <p:cNvSpPr/>
            <p:nvPr/>
          </p:nvSpPr>
          <p:spPr>
            <a:xfrm>
              <a:off x="4293244" y="18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3" name="pt10453"/>
            <p:cNvSpPr/>
            <p:nvPr/>
          </p:nvSpPr>
          <p:spPr>
            <a:xfrm>
              <a:off x="4763963" y="159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4" name="pt10454"/>
            <p:cNvSpPr/>
            <p:nvPr/>
          </p:nvSpPr>
          <p:spPr>
            <a:xfrm>
              <a:off x="3994333" y="2094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5" name="pt10455"/>
            <p:cNvSpPr/>
            <p:nvPr/>
          </p:nvSpPr>
          <p:spPr>
            <a:xfrm>
              <a:off x="4268577" y="193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6" name="pt10456"/>
            <p:cNvSpPr/>
            <p:nvPr/>
          </p:nvSpPr>
          <p:spPr>
            <a:xfrm>
              <a:off x="4198656" y="1907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7" name="pt10457"/>
            <p:cNvSpPr/>
            <p:nvPr/>
          </p:nvSpPr>
          <p:spPr>
            <a:xfrm>
              <a:off x="4215598" y="2011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4362919" y="189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4034686" y="203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4329309" y="187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5391107" y="1243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4496613" y="174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4477622" y="1752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503241" y="1141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4903871" y="1230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5136950" y="1276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4864481" y="1482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587998" y="959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4262401" y="191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4442454" y="1785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4866909" y="155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4084171" y="195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4722779" y="1698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3943649" y="217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623789" y="103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3874040" y="2133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5290570" y="121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111093" y="127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4236809" y="1951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4747730" y="1616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4321301" y="1876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3987591" y="2134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447552" y="974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410193" y="1087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4811342" y="1781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123190" y="1368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5667825" y="105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4570822" y="1604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4360559" y="180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4350000" y="181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4303047" y="1825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276178" y="123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4315087" y="180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4275292" y="186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3925074" y="2145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5575816" y="1141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5572926" y="1059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4673606" y="171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4109442" y="2002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4085918" y="1951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5018281" y="1202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5497207" y="1288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4058173" y="2098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4029483" y="210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4643963" y="167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4569679" y="168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5303999" y="136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049341" y="1343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4295690" y="1890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4252136" y="187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4754010" y="165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5232897" y="1342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3873039" y="219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414178" y="1163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230282" y="127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4056765" y="195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4316107" y="18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5262437" y="1202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385658" y="112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437183" y="1121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3811363" y="2202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088343" y="133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4847445" y="148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4233995" y="189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4420063" y="176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4853923" y="159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4498625" y="176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3910512" y="213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5634583" y="1051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5100592" y="145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4920917" y="1421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5564351" y="10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4488907" y="1711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5540090" y="108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4100357" y="193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3936057" y="20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4297532" y="186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4387199" y="1917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4268530" y="188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3915309" y="2134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4380192" y="180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365826" y="13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5145421" y="1446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4158436" y="20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4980950" y="154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4026074" y="2056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3784212" y="2212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305378" y="1237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4230028" y="201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4730920" y="1643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5322801" y="1243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4170949" y="206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4778081" y="1713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4284934" y="194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115909" y="134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3833414" y="2227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4375706" y="1786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4185756" y="189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5627293" y="1101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4259115" y="1844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5173657" y="1347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4069987" y="198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5208108" y="1264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4554900" y="163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4394187" y="1857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4328063" y="1935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4269342" y="193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3982472" y="213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4350104" y="190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4617813" y="176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4098138" y="2066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3860328" y="2163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686599" y="1036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359641" y="120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222774" y="1313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4353221" y="1781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3798916" y="218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4632526" y="1694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4535691" y="1777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4838918" y="1526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529457" y="1235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4025016" y="212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4302008" y="1969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4566685" y="174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4390684" y="189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4599842" y="181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4425776" y="1880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3900086" y="215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4297938" y="191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609983" y="1060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4024223" y="208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4025526" y="203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4488265" y="1739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4404821" y="1764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5299626" y="1330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4342247" y="190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4147519" y="1993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3967674" y="2130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3777233" y="2088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5514734" y="1213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3905563" y="2149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5102141" y="1427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5052694" y="14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4633527" y="1592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446258" y="1203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4259124" y="184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4741629" y="160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4116062" y="1987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3851234" y="2135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3966352" y="201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4548166" y="1752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4278663" y="191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3943706" y="2146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5404611" y="1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3925782" y="21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4457063" y="174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4283168" y="1963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4018471" y="2054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4962903" y="1411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4997533" y="1413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292128" y="117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5525311" y="109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429137" y="1292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5320298" y="116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4087911" y="206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3850403" y="2173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629219" y="973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4117535" y="1953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4789216" y="1472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4151684" y="2059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4197977" y="2042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3978364" y="2159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4090158" y="199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119101" y="1480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4852054" y="149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584589" y="104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4540602" y="174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4961128" y="1433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3763106" y="2136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5572510" y="102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4074217" y="2030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4144865" y="2079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4644170" y="159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056273" y="13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4477783" y="183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626594" y="101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4640667" y="1708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4193330" y="1986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3634152" y="2322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683058" y="998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4922258" y="15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305878" y="1222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5669374" y="1018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5587743" y="11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4383271" y="188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4073585" y="2035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507217" y="109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4808292" y="162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5168284" y="1279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4709454" y="1640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4265140" y="18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4202302" y="192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4435711" y="1705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4668082" y="161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4373204" y="1829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4196607" y="203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265884" y="1228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4492685" y="183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4739155" y="151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283544" y="1259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4276925" y="1864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5365864" y="138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146960" y="137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4739259" y="1585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5269992" y="1200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4664153" y="169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3884003" y="2175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4777175" y="1560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5070920" y="149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4293244" y="18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4763963" y="159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3994333" y="2094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4268577" y="193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4198656" y="1907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4215598" y="2011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4362919" y="189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4034686" y="203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4329309" y="187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5391107" y="1243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4496613" y="174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3966380" y="1986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5054016" y="1541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4473495" y="1800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5529825" y="1142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5559289" y="1109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4923618" y="1583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5273751" y="123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3761604" y="2100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3838239" y="207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4069458" y="2107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4417013" y="1804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4474732" y="1717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3907641" y="213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4081905" y="2019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5448175" y="115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4367358" y="187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4946783" y="1560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4524963" y="167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3816169" y="2084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3824064" y="2097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4437666" y="1758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3781719" y="2213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4867626" y="134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5683643" y="1078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4002436" y="2093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5518596" y="11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5291288" y="1267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5535718" y="1144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3979545" y="2085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5332840" y="1273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5401004" y="1274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5436285" y="1182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3998668" y="208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4529930" y="172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4104805" y="1991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4110944" y="1976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5566599" y="97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5646039" y="107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5630693" y="101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5519087" y="1152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5363484" y="120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4160674" y="191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5054545" y="14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5231774" y="131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4556628" y="1813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4159786" y="199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4742111" y="164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4255469" y="1923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4605376" y="1736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5653131" y="987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4451860" y="1786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5431743" y="116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4798074" y="159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5279530" y="122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5575712" y="101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4125638" y="192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5424320" y="1184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4423576" y="181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5058180" y="1448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5151559" y="133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5395744" y="1272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4835480" y="1643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4369483" y="181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4787714" y="1557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4191366" y="195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4269078" y="1874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5036347" y="138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4003296" y="192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3824263" y="2211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4045235" y="203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4202198" y="2009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3839977" y="2194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4163545" y="19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4559461" y="171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5516254" y="113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4597623" y="1714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4426551" y="1878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5431460" y="110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4685307" y="169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4605999" y="166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4294198" y="18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4066870" y="208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3898839" y="218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5382863" y="1175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4183565" y="201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5146016" y="126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4507983" y="174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4429913" y="1863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5001292" y="1468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5305000" y="133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3959685" y="2139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4044838" y="208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5499190" y="1222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4819492" y="1574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5310874" y="121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5192781" y="1370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4158729" y="2006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4966369" y="154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4843951" y="148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4903909" y="145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4776552" y="1577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5528947" y="1061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5213113" y="1374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5109639" y="139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4917498" y="141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4291629" y="1857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4785023" y="1537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4107950" y="201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4199601" y="2020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4504546" y="1804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5672226" y="1029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4735273" y="1687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3789246" y="220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5460235" y="110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3851423" y="2155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5292015" y="1255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4594242" y="175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4260031" y="1897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4029653" y="204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4234080" y="186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4123447" y="1982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4507596" y="1754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4121672" y="1971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4045537" y="2179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4314719" y="205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4356243" y="1952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4850080" y="1650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4678319" y="1751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4348801" y="2052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4689084" y="1723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4239094" y="19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3985948" y="214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5585599" y="1085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4090612" y="1978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3868459" y="21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5369368" y="1182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4876352" y="1512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5529797" y="1171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3997129" y="210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5600246" y="1149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4429469" y="1738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5612466" y="112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5411222" y="1272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4399155" y="1817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4696828" y="17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4682021" y="175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4831381" y="164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3968165" y="2159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4078665" y="2072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4524019" y="181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5609652" y="11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4210234" y="192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4044678" y="209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4040560" y="213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4184274" y="197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5301090" y="1200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4450557" y="1807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4837293" y="15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5577345" y="1055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4553247" y="182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4529014" y="1757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5080496" y="140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4692248" y="164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5620427" y="113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4579311" y="160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4191423" y="190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5340725" y="129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4273497" y="1905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3949382" y="2091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4450254" y="181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4716471" y="1646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5089269" y="133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3801390" y="221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5398256" y="1143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5600822" y="1053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3890557" y="2085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3945595" y="1982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4893152" y="1539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4406067" y="1843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4129444" y="193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4270032" y="1948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4333162" y="1783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4402422" y="1834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4615462" y="163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3891247" y="2138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4089856" y="1994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4043856" y="2065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3832016" y="2139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4487727" y="180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4896798" y="1675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5321828" y="1418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4599360" y="170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5591605" y="1196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4460104" y="1940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415472" y="1190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043902" y="1548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5542725" y="1397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4490862" y="1850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4655748" y="1639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4143364" y="193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4352815" y="1705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4421716" y="175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309212" y="130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4776212" y="155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4913853" y="1505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4361002" y="1871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4053394" y="212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4891188" y="147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4004778" y="2096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4167124" y="1977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4030947" y="2085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685522" y="10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4357055" y="191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4738314" y="1534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4062092" y="1974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4160523" y="20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4859089" y="147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055697" y="1322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011576" y="1339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5159209" y="131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4473316" y="178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4326996" y="1595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4167719" y="199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4411923" y="171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4820833" y="1773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4875757" y="1466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4566166" y="176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4667798" y="1763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4934081" y="1281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4388342" y="1790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3993276" y="210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4676704" y="160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4715083" y="16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4133712" y="1996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4331349" y="1739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3966380" y="1986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5054016" y="1541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4473495" y="1800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529825" y="1142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5559289" y="1109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4923618" y="1583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273751" y="123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3761604" y="2100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3838239" y="207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4069458" y="2107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4417013" y="1804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4474732" y="1717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3907641" y="213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4081905" y="2019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5448175" y="115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4367358" y="187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4946783" y="1560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4524963" y="167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3816169" y="2084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3824064" y="2097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4437666" y="1758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3781719" y="2213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4867626" y="134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5683643" y="1078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4002436" y="2093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5518596" y="11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291288" y="1267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535718" y="1144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3979545" y="2085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5332840" y="1273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5401004" y="1274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436285" y="1182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3998668" y="208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4529930" y="172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4104805" y="1991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4110944" y="1976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566599" y="97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646039" y="107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630693" y="101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5519087" y="1152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5363484" y="120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4160674" y="191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5054545" y="14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231774" y="131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4556628" y="1813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4159786" y="199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4742111" y="164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4255469" y="1923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4605376" y="1736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653131" y="987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4451860" y="1786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5431743" y="116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4798074" y="159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279530" y="122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575712" y="101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4125638" y="192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5424320" y="1184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4423576" y="181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058180" y="1448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5151559" y="133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5395744" y="1272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4835480" y="1643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4369483" y="181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4787714" y="1557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4191366" y="195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4269078" y="1874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5036347" y="138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4003296" y="192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3824263" y="2211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4045235" y="203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4202198" y="2009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3839977" y="2194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4163545" y="19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4559461" y="171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5516254" y="113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4597623" y="1714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4426551" y="1878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431460" y="110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4685307" y="169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4605999" y="166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4294198" y="18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4066870" y="208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3898839" y="218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5382863" y="1175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4183565" y="201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146016" y="126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4507983" y="174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4429913" y="1863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001292" y="1468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305000" y="133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3959685" y="2139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4044838" y="208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499190" y="1222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4819492" y="1574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5310874" y="121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192781" y="1370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4158729" y="2006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4966369" y="154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4843951" y="148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4903909" y="145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4776552" y="1577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528947" y="1061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5213113" y="1374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109639" y="139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4917498" y="141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4291629" y="1857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4785023" y="1537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4107950" y="201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4199601" y="2020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4504546" y="1804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672226" y="1029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4735273" y="1687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3789246" y="220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460235" y="110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3851423" y="2155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5292015" y="1255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4594242" y="175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4260031" y="1897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4029653" y="204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4234080" y="186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4123447" y="1982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4507596" y="1754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4121672" y="1971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4045537" y="2179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4314719" y="205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4356243" y="1952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4850080" y="1650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4678319" y="1751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4348801" y="2052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4689084" y="1723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4239094" y="19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3985948" y="214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585599" y="1085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4090612" y="1978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3868459" y="21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369368" y="1182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4876352" y="1512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529797" y="1171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3997129" y="210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600246" y="1149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4429469" y="1738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612466" y="112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411222" y="1272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4399155" y="1817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4696828" y="17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4682021" y="175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4831381" y="164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3968165" y="2159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4078665" y="2072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4524019" y="181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5609652" y="11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4210234" y="192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4044678" y="209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4040560" y="213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4184274" y="197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301090" y="1200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4450557" y="1807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4837293" y="15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5577345" y="1055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4553247" y="182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4529014" y="1757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5080496" y="140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4692248" y="164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620427" y="113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4579311" y="160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4191423" y="190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340725" y="129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4273497" y="1905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3949382" y="2091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4450254" y="181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4716471" y="1646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5089269" y="133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3801390" y="221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5398256" y="1143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5600822" y="1053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3890557" y="2085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3945595" y="1982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4893152" y="1539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4406067" y="1843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4129444" y="193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4270032" y="1948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4333162" y="1783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4402422" y="1834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4615462" y="163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3891247" y="2138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4089856" y="1994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4043856" y="2065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3832016" y="2139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4487727" y="180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4896798" y="1675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5321828" y="1418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4599360" y="170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5591605" y="1196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4460104" y="1940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5415472" y="1190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5043902" y="1548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5542725" y="1397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4490862" y="1850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4655748" y="1639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4143364" y="193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4352815" y="1705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4421716" y="175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5309212" y="130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4776212" y="155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4913853" y="1505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4361002" y="1871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4053394" y="212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4891188" y="147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4004778" y="2096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4167124" y="1977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4030947" y="2085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5685522" y="10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4357055" y="191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4738314" y="1534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4062092" y="1974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4160523" y="20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4859089" y="147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5055697" y="1322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5011576" y="1339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5159209" y="131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4473316" y="178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4326996" y="1595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4167719" y="199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4411923" y="171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4820833" y="1773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4875757" y="1466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4566166" y="176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4667798" y="1763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4934081" y="1281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4388342" y="1790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3993276" y="210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4676704" y="160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4715083" y="16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4133712" y="1996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4331349" y="1739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3994598" y="2098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5238630" y="1225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5682132" y="1051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3877402" y="218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4578395" y="1704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5524319" y="1081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3919332" y="2149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5528031" y="118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5502382" y="1255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3968165" y="2159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4078665" y="2072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4044678" y="209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4831381" y="164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4210234" y="192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4040560" y="213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4682021" y="175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5609652" y="11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4696828" y="17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4184274" y="197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4524019" y="181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5596488" y="999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5567467" y="10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5587223" y="101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5629286" y="991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5500597" y="1066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5653518" y="962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5681547" y="944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5417332" y="1092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4774616" y="152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4182574" y="185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4407871" y="1798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5026270" y="1381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3836152" y="2165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4133155" y="207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4890555" y="1597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4005968" y="212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4806564" y="1722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5570395" y="1234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4314889" y="187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3833130" y="210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5097239" y="1434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4874095" y="145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5635839" y="943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5439619" y="1076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3871887" y="2118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5533659" y="10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5600265" y="956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5662263" y="971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4386000" y="1750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5391400" y="1124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4314757" y="1907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4412574" y="1728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4704874" y="169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5408313" y="1147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3839136" y="214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3705395" y="2232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4149219" y="200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4274971" y="1997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5101338" y="1308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4742800" y="1638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4206967" y="2024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4434937" y="1746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4426041" y="1715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4277804" y="1702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5562859" y="1200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5242936" y="1392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4105296" y="1983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4188250" y="1889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3940070" y="2040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5034685" y="129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4582333" y="1678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3927869" y="2158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3985504" y="2066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4067578" y="2033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4711589" y="1617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4071092" y="2016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3914790" y="2154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4858409" y="158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3879348" y="2163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4782416" y="1603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4385018" y="1847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4361182" y="185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4044309" y="2147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4467121" y="1750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4449537" y="17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4025073" y="2008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4395273" y="1850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5616508" y="991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4663502" y="1708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5563359" y="1134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4621062" y="1675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5151134" y="1349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4073840" y="2136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3993002" y="2074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4139907" y="204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4267151" y="194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4542849" y="177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4822580" y="156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3970554" y="1929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4342748" y="1869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5202262" y="132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4656485" y="1685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4142457" y="1904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4394990" y="179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3952253" y="214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4750837" y="1591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4370862" y="1804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5283912" y="125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4089204" y="2031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5523309" y="1211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4711230" y="1679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4352012" y="1837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5627217" y="1000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5444237" y="1260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4586810" y="1665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4512611" y="179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5160087" y="1245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5552121" y="105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5519815" y="1106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4087269" y="200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4243259" y="193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5621022" y="99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4200120" y="18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4205040" y="190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4823165" y="1607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4488463" y="175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5029377" y="1448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5036979" y="1383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4092963" y="2019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4789962" y="1546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4231313" y="1996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3978147" y="213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4541593" y="1774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4909348" y="1572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4608133" y="1730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5013125" y="141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5654179" y="104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5033221" y="1437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4526181" y="1730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5018517" y="1426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5558949" y="96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3781351" y="214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4467772" y="169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4322519" y="1897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4853470" y="142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4458829" y="182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5152409" y="1476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3914591" y="2138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4493204" y="184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4081272" y="1973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4117847" y="1973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5384440" y="1207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4043346" y="214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4506246" y="1743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4237838" y="191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4787138" y="1493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4094616" y="205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3949108" y="20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4354826" y="1837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4487736" y="1760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4334853" y="186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5583418" y="994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5539703" y="993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5455428" y="1062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5452349" y="105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5604128" y="103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5657192" y="945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4518948" y="1668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4314681" y="187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4024204" y="2063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4744330" y="1622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4834215" y="1618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3770774" y="2163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4351257" y="1933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4472655" y="179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4435305" y="181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4432850" y="1882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5669412" y="1065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4601145" y="1789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5684276" y="1054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4046859" y="2069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4127111" y="2060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4327865" y="1939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5674105" y="1064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5684144" y="1058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4870025" y="14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4722232" y="169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4637456" y="183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5278199" y="1289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4836642" y="152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3896922" y="208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4717264" y="166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5572803" y="112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4330518" y="184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4267331" y="191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4435475" y="1793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4126951" y="2048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3745569" y="2275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4625340" y="1651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5488377" y="1221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5145326" y="1447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4016866" y="2008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5539609" y="1024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4963262" y="1555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5415169" y="1216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4502223" y="1826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4758231" y="1543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4836547" y="152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4574608" y="1708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4287276" y="1829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5553642" y="1095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3998800" y="2117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4006034" y="213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5142994" y="1397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5163874" y="1440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4564287" y="181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5590699" y="1192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4206844" y="2002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4981866" y="1500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4061336" y="2142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3932260" y="2105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5609539" y="1176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5304868" y="13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5577081" y="109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4266367" y="1884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5518861" y="1116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5500181" y="1144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5614081" y="1032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4350322" y="192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4384309" y="1890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5459574" y="115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4663634" y="163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3961441" y="2086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5389766" y="127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3970007" y="2108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3891114" y="211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4059561" y="2065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4902096" y="1642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4738428" y="1656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4238376" y="1884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4629457" y="1622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4545701" y="1764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4041627" y="213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4538808" y="1790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4861006" y="1462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4586621" y="17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5050342" y="1395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4695676" y="1710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4073868" y="20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4707433" y="1634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4835744" y="1659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5302771" y="1287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4136838" y="2036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4686015" y="1755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5204774" y="1389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4189477" y="2040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3898726" y="2143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4091631" y="1960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4733252" y="1594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5449743" y="1206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5338185" y="12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5043675" y="1406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4436637" y="185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4068844" y="206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4947246" y="1417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4788838" y="163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4619579" y="1726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4248708" y="1902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4112927" y="2003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3785034" y="2131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4310517" y="1854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4453210" y="1820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4090423" y="19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4229396" y="1891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5432584" y="1194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4337374" y="183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4017376" y="2075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4596187" y="1710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4478293" y="1787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5599085" y="111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3992700" y="2047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5618218" y="990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4099734" y="204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4096363" y="2081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4267841" y="189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4466677" y="1722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4726037" y="1508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4652689" y="1677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4574816" y="1742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4305757" y="1893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4054499" y="2076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4365970" y="183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5198976" y="129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4223418" y="1899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4118319" y="2018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4080422" y="2062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4844810" y="160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4070024" y="2013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4555721" y="1685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4382836" y="178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4480059" y="1801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4654115" y="1725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4437543" y="181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4009236" y="2005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4559584" y="183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4555513" y="1688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4502081" y="1755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5095417" y="1350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4764454" y="1645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4719833" y="1596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4460605" y="17788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4556533" y="1646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4006742" y="2066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4382354" y="1818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4075445" y="2052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4768647" y="16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3815235" y="218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4045565" y="2011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4917885" y="149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4090734" y="1966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4361172" y="18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5442301" y="1276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3990207" y="212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3921088" y="2188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4473486" y="178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5507972" y="1218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5004814" y="140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5451263" y="1131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5122822" y="1373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4399769" y="182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3840392" y="22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3968231" y="2054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4078354" y="2041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4295936" y="1817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4788063" y="1575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5579876" y="987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5241350" y="1260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4217119" y="1908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5048916" y="140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4150267" y="199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5189381" y="14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5021803" y="1571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3988280" y="2132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3976995" y="209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4172460" y="2015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3806206" y="22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5476100" y="1180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4588075" y="1792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4456062" y="1773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5662216" y="1049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5040473" y="1427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4739929" y="1626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5239933" y="128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3886572" y="2155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4696658" y="163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3876496" y="2139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5316738" y="1220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4168352" y="2022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4090885" y="2016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3904080" y="2136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4275679" y="1873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4467423" y="185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4309298" y="1905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4049815" y="2062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4094313" y="1980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4245421" y="1973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5414367" y="1238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5519210" y="110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4670216" y="1779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4700596" y="163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4432444" y="17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4910415" y="151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5590482" y="1160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4512819" y="1766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4266037" y="1974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4310611" y="190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4214418" y="2032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4154243" y="2004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4238348" y="1913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4012966" y="2072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5076680" y="144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3853774" y="210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4264715" y="197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3870083" y="2171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4450009" y="1816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4533359" y="1753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4492789" y="1770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4077683" y="2121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4990904" y="1400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4335193" y="1848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4526096" y="1847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5261814" y="125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4899187" y="1390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5291599" y="1266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3945699" y="212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3987534" y="2096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5150605" y="133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4152713" y="1922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4382761" y="1861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4039096" y="1962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5522478" y="108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5589717" y="1114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5414301" y="1199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4092000" y="2038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4161864" y="2015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4111983" y="207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3908264" y="2110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4554928" y="149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3777696" y="213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4498615" y="1831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4356394" y="1875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4081942" y="2042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3912627" y="2116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4190100" y="197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5671310" y="1091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4426702" y="172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5620371" y="1000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4205683" y="1948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3798963" y="2179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4814100" y="1516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5222056" y="125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3794034" y="224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l11793"/>
            <p:cNvSpPr/>
            <p:nvPr/>
          </p:nvSpPr>
          <p:spPr>
            <a:xfrm>
              <a:off x="3459781" y="182894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94" name="pl11794"/>
            <p:cNvSpPr/>
            <p:nvPr/>
          </p:nvSpPr>
          <p:spPr>
            <a:xfrm>
              <a:off x="4410026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95" name="rc11795"/>
            <p:cNvSpPr/>
            <p:nvPr/>
          </p:nvSpPr>
          <p:spPr>
            <a:xfrm>
              <a:off x="3459781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4502449" y="36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4841222" y="328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4985086" y="319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5302469" y="315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5149935" y="3158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4349396" y="283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5648928" y="2867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5633176" y="296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5336655" y="31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5291212" y="315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4940087" y="342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4808235" y="33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4401733" y="361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5196398" y="305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4503923" y="36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4770120" y="336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4641819" y="337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4889743" y="329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3949542" y="3962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465733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5359697" y="3057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5278652" y="318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4593014" y="364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3826850" y="406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4280193" y="382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4062857" y="387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5275063" y="3176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5280333" y="314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5265601" y="303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4251333" y="3761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5579045" y="2819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4565108" y="346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5121066" y="32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4659422" y="345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5346675" y="309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4783389" y="334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4282101" y="375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3952819" y="392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5293186" y="317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4958125" y="321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4959692" y="33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5328505" y="3121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4138463" y="386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4933977" y="318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5352039" y="2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5416425" y="304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5295292" y="3182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5284158" y="301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5630815" y="2872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5136695" y="314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5672962" y="2800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4462522" y="360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4572918" y="356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5256119" y="3138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5266980" y="319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4495952" y="35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4279390" y="3831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5346646" y="315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5334492" y="300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5130972" y="323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5424018" y="297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5595770" y="285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4188863" y="39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4392657" y="369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4122644" y="382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4337922" y="3718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5394006" y="310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5260728" y="316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5397227" y="31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4953035" y="321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5506707" y="287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5412459" y="3125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5464059" y="311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5308872" y="317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4643226" y="349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5543622" y="297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4294661" y="372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4416380" y="3753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4880064" y="32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4484422" y="3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4347734" y="380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5533668" y="30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5400843" y="315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4128075" y="38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4026754" y="390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3861575" y="40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4593949" y="359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5170957" y="3153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5078616" y="3164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3884400" y="39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5123634" y="327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5405499" y="299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5204623" y="307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3837276" y="399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4016743" y="382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3889226" y="3925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4468641" y="354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4035196" y="386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4062809" y="38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5319751" y="320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5309202" y="320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4383167" y="378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4569490" y="360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4261617" y="383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4968475" y="3365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4814817" y="3322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535759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5215502" y="318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4455250" y="35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3952951" y="3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4377661" y="365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4410279" y="363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5208712" y="305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4386699" y="377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4009406" y="389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4211934" y="374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3845936" y="405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4329092" y="370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3682863" y="408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5314349" y="316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5339847" y="316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3945198" y="40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5350131" y="313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5606035" y="285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5308050" y="313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5023588" y="3161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5679129" y="286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5276027" y="314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5339743" y="312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5550809" y="286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5323887" y="296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5530769" y="28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3987817" y="39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5478168" y="2962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5250935" y="315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4946944" y="3336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5048104" y="312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5197522" y="313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5314103" y="3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5304433" y="311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3832176" y="397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5633762" y="28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4416408" y="3578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4413301" y="36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4102775" y="3841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5345154" y="314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5397236" y="310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4858031" y="34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4792370" y="34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4749297" y="34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4093615" y="390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4539629" y="357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4628636" y="357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4826886" y="341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4710182" y="34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4511090" y="355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4101028" y="383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4636852" y="350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4565467" y="354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4071299" y="377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4168852" y="3795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4331302" y="370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5395508" y="310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5250094" y="315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5359036" y="3102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4242126" y="380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4304595" y="375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4604904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4211670" y="37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4369539" y="35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4636559" y="350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4390722" y="373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4244987" y="381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5288096" y="316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5284790" y="316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4373392" y="3573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4041986" y="3893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4379417" y="368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3680115" y="409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376280" y="31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304754" y="32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4527248" y="370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4422584" y="3783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5023919" y="3387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5247384" y="3140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5531430" y="290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5281343" y="301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5168577" y="30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213925" y="303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325540" y="3182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313225" y="317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5436049" y="289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4946509" y="326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4805468" y="341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4686374" y="354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4778185" y="305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3964501" y="395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5404035" y="314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5420902" y="310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4928736" y="32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4474128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368574" y="314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5228195" y="324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4654606" y="359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4646116" y="3580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4281619" y="372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3850837" y="40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4859703" y="349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472710" y="31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5448402" y="3139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4926630" y="3384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5080713" y="329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340753" y="317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5303895" y="32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4670896" y="351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4382572" y="3705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4463173" y="3604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5193489" y="306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4392573" y="367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4478869" y="35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356694" y="308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4056718" y="3760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4887798" y="3314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061656" y="319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5268075" y="316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5356307" y="313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5337240" y="313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343426" y="309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270691" y="316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4897119" y="325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4458140" y="361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5601446" y="295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4582154" y="357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3987307" y="393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3909784" y="405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4499739" y="351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5351170" y="31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5301355" y="317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4989591" y="320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5538702" y="2873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4558488" y="351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5099119" y="32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5051400" y="321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4193840" y="36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5426445" y="291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5227977" y="317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5372257" y="310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4102747" y="382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4262486" y="380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3865352" y="401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4648741" y="3511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4361059" y="369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5147092" y="3108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5328429" y="301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5196823" y="311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4237319" y="367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5268075" y="322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5353484" y="3143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5296293" y="320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5282439" y="3186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4773549" y="33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5475656" y="296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4004495" y="395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5270379" y="3161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4695619" y="3396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5320761" y="31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5386244" y="3115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5072384" y="3219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4688990" y="3436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4375215" y="371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4094153" y="382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4661528" y="356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5251143" y="3185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5266696" y="318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4258831" y="382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4034828" y="395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4802465" y="331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5498321" y="292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5573936" y="300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5552612" y="285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5197172" y="321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213453" y="318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628473" y="282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5358734" y="312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229299" y="31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4087136" y="390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297209" y="303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419447" y="309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4412829" y="366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170947" y="315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4883274" y="332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4176719" y="378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4278484" y="373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3847503" y="3971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4367528" y="3670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4425710" y="374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4298967" y="3743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4510316" y="3476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4487358" y="353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5263202" y="3228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5399757" y="310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4085333" y="380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4217600" y="3684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4378577" y="361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3877090" y="395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3992926" y="396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4125459" y="383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4502449" y="353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4066266" y="384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4218601" y="380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4180015" y="371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4221538" y="375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4116912" y="376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4137717" y="37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299872" y="314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377848" y="308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4597396" y="360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339120" y="3111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318098" y="31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5255081" y="321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472851" y="316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4860251" y="32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429722" y="293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4334485" y="3751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406207" y="310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4277766" y="367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4295737" y="379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4579944" y="354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4813571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4333729" y="36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370529" y="31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171334" y="322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4486716" y="360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5378113" y="310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5313452" y="316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4233881" y="37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4548015" y="357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4277133" y="375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5627793" y="289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5393638" y="2912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4543633" y="3537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4488945" y="365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5317701" y="318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5372711" y="3156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4188731" y="3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3976976" y="3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4228073" y="385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4250738" y="3729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5290542" y="313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5466411" y="285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5351850" y="311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4842827" y="322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5536077" y="284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4731628" y="347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4082811" y="377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5117713" y="324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5321460" y="314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4625991" y="352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4570472" y="362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5102207" y="3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4255252" y="381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4469907" y="3665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5382409" y="310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5316785" y="311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5621910" y="282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4017470" y="392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4141645" y="376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3961932" y="386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5388963" y="303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4262033" y="375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5611182" y="282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5619001" y="283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4411592" y="358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5419731" y="308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5440979" y="309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4714497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4633490" y="360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5208835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4628730" y="349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5314698" y="315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3918803" y="39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5362786" y="314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5040483" y="318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5603835" y="2829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4142221" y="382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4483345" y="362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4544030" y="352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5413224" y="306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5244768" y="3217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4147085" y="382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5305444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5304480" y="317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5398917" y="307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3823063" y="401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4262477" y="371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4318308" y="380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5204142" y="302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5443652" y="311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4617180" y="348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4778478" y="342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4818765" y="348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5351396" y="312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5348422" y="311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4136923" y="393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4823524" y="338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4070270" y="392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4305729" y="369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5412497" y="311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5411893" y="3105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4560169" y="357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4437968" y="36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4195786" y="3814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5431705" y="3107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5278756" y="318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4268643" y="3790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4349103" y="378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5459432" y="293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4759336" y="334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4616028" y="354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4329923" y="374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4335146" y="372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4192698" y="379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4432170" y="36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4406039" y="3670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4357867" y="371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5379123" y="307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4384527" y="362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4913607" y="334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4615783" y="348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5012907" y="327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5309316" y="313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5110536" y="32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5645056" y="283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3662653" y="411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4324068" y="374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5032635" y="3363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4445533" y="356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4690935" y="34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4783408" y="336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4201216" y="378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5359896" y="313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5257970" y="315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4506699" y="35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4974311" y="321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4380343" y="364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5002047" y="32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5619115" y="296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4044734" y="393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4369284" y="366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5651733" y="282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4510307" y="35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4117611" y="37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4648165" y="341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4273148" y="367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4625170" y="3441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4291563" y="36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5404385" y="312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5328241" y="315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5662367" y="29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3985003" y="3911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5320931" y="307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5346259" y="311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5355108" y="3118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4547666" y="358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4506416" y="3548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4332974" y="365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4309799" y="364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4924902" y="3280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4546835" y="348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5644480" y="297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4218753" y="3842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4602486" y="361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5297388" y="31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5311979" y="3113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5514205" y="2863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4890867" y="335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4468141" y="365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5123993" y="318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4401629" y="35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4317798" y="361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4516832" y="352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4952015" y="33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5274544" y="317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5340395" y="3128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5647295" y="29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3918463" y="393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5280144" y="310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4351445" y="36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5345485" y="30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5533583" y="2869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5239584" y="327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5481115" y="301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4086957" y="39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4813958" y="337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3818172" y="399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4571369" y="350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pt12306"/>
            <p:cNvSpPr/>
            <p:nvPr/>
          </p:nvSpPr>
          <p:spPr>
            <a:xfrm>
              <a:off x="5437853" y="310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4680510" y="352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4579500" y="361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5452717" y="308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5348063" y="313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5673945" y="2922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4674201" y="3573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5133673" y="3177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4547675" y="362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5274601" y="3163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5346779" y="313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188267" y="31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424972" y="291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67131" y="3103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4304614" y="3694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307672" y="30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4318581" y="36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5686070" y="280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5221395" y="305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4315305" y="372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5233521" y="322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5230055" y="320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5218864" y="3226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325936" y="313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5210573" y="319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4827765" y="326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264269" y="319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235712" y="3184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5298229" y="311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4288683" y="379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4467168" y="3629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4785466" y="35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5249858" y="310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280399" y="313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1420" y="3166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5269482" y="319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4151712" y="3846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4595734" y="350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4772368" y="3344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4523414" y="35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4091679" y="383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4147774" y="385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4935092" y="35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5245070" y="3184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290258" y="316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4398730" y="3673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4408570" y="370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5326361" y="319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5148679" y="321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5307946" y="31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402959" y="311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5295707" y="310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4028746" y="39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3928936" y="400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4415681" y="35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4510684" y="35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5211649" y="315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5335068" y="31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5149312" y="317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4333682" y="364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5291741" y="3185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4803834" y="344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4021852" y="39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5462624" y="322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4421187" y="37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3848911" y="406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4006610" y="3992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448430" y="312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5584787" y="288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617235" y="286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287491" y="316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260567" y="320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324576" y="312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5310298" y="314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4879856" y="339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4676581" y="354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4523131" y="350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4910217" y="3255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4139133" y="3858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371530" y="302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4301045" y="370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4943903" y="320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396575" y="2952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4291421" y="3744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4831920" y="343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4979883" y="330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151011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5178889" y="320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4251890" y="377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5291703" y="3143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5259500" y="2978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325379" y="311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330488" y="312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4001312" y="392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014475" y="322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5281306" y="3082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4797035" y="3369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4072678" y="388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5207673" y="3261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3669613" y="405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285772" y="311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5256195" y="319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5534518" y="29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4970402" y="332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3974086" y="391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4188722" y="383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4828907" y="33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5244966" y="3095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5030010" y="3116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5522289" y="300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5348866" y="311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5299711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5593164" y="2842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4900094" y="31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4241606" y="38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325436" y="311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342935" y="3140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510343" y="299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313830" y="315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305293" y="315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4894305" y="3225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465778" y="288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4537929" y="36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5341698" y="319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4679792" y="3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5345154" y="316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3984729" y="396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4047803" y="399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4349368" y="377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3966664" y="396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5264288" y="315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328014" y="311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4321641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4167596" y="372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5273628" y="316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4733734" y="350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4221066" y="386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366912" y="31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5394856" y="310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085199" y="3311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3854888" y="406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272712" y="32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4224929" y="3881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4120595" y="382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235485" y="31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296585" y="3124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4260059" y="3697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4309601" y="379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4548440" y="3472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5142163" y="3132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534783" y="294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350273" y="316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288407" y="31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324699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4899942" y="321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627444" y="291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3982737" y="3867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4849221" y="331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5585344" y="286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4744915" y="344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4483666" y="355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4536343" y="359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4541442" y="3673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4577970" y="34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3830977" y="404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4633499" y="349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4467395" y="372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351963" y="31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5279757" y="319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5326749" y="3167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319534" y="312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5655171" y="279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3861301" y="407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179465" y="318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084793" y="32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284479" y="313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390418" y="313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5470169" y="2969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5686193" y="280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178266" y="318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4171109" y="3744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5488528" y="3027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3886591" y="390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4448649" y="3557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5155677" y="321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4842686" y="331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3693959" y="404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5119007" y="311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4015780" y="380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3859554" y="39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5282071" y="3173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5423008" y="30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3739572" y="405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4181205" y="376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3832885" y="39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5262673" y="3066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4053659" y="381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5367677" y="304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343558" y="3146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5242672" y="31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5416935" y="300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5450139" y="303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5398058" y="309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5478281" y="30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5386074" y="297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5597961" y="2997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4632243" y="347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5382362" y="311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447013" y="302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406576" y="299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659024" y="293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363097" y="309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241217" y="3064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047849" y="32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5009432" y="330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5264855" y="321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5389794" y="316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4532603" y="3628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4686997" y="343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243871" y="317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5360916" y="31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4791520" y="338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5397189" y="305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4575609" y="3522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350745" y="314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5324255" y="316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4257604" y="37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249159" y="319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468243" y="310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4150607" y="385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4479851" y="36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5592276" y="292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4914070" y="337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4516067" y="358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5289295" y="309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5315435" y="3175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5413252" y="312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4139926" y="369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4310857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4268266" y="367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4951684" y="331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5004625" y="329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244154" y="321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314047" y="314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4943978" y="3330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4889498" y="33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4502449" y="36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4841222" y="328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4985086" y="319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5302469" y="315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149935" y="3158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4349396" y="283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5648928" y="2867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5633176" y="296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5336655" y="31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291212" y="315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4940087" y="342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4808235" y="33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4401733" y="361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196398" y="305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4503923" y="36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4770120" y="336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4641819" y="337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4889743" y="329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3949542" y="3962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465733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5359697" y="3057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278652" y="318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4593014" y="364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3826850" y="406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4280193" y="382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4062857" y="387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5275063" y="3176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5280333" y="314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5265601" y="303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4251333" y="3761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5579045" y="2819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4565108" y="346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5121066" y="32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4659422" y="345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5346675" y="309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4783389" y="334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4282101" y="375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3952819" y="392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5293186" y="317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4958125" y="321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4959692" y="33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5328505" y="3121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4138463" y="386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4933977" y="318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5352039" y="2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5416425" y="304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5295292" y="3182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5284158" y="301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5630815" y="2872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5136695" y="314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5672962" y="2800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4462522" y="360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4572918" y="356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5256119" y="3138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5266980" y="319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4495952" y="35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4279390" y="3831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5346646" y="315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5334492" y="300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5130972" y="323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5424018" y="297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5595770" y="285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4188863" y="39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4392657" y="369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4122644" y="382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4337922" y="3718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5394006" y="310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5260728" y="316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5397227" y="31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4953035" y="321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5506707" y="287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5412459" y="3125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5464059" y="311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5308872" y="317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4643226" y="349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5543622" y="297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4294661" y="372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4416380" y="3753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4880064" y="32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4484422" y="3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4347734" y="380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5533668" y="30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5400843" y="315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4128075" y="38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4026754" y="390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3861575" y="40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4593949" y="359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5170957" y="3153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5078616" y="3164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3884400" y="39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5123634" y="327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5405499" y="299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5204623" y="307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3837276" y="399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4016743" y="382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3889226" y="3925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4468641" y="354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4035196" y="386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4062809" y="38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5319751" y="320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5309202" y="320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4383167" y="378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4569490" y="360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4261617" y="383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4968475" y="3365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4814817" y="3322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535759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5215502" y="318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4455250" y="35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3952951" y="3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4377661" y="365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4410279" y="363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5208712" y="305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4386699" y="377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4009406" y="389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4211934" y="374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3845936" y="405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4329092" y="370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3682863" y="408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5314349" y="316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5339847" y="316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3945198" y="40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5350131" y="313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5606035" y="285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5308050" y="313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5023588" y="3161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5679129" y="286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5276027" y="314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5339743" y="312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5550809" y="286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5323887" y="296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5530769" y="28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3987817" y="39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5478168" y="2962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5250935" y="315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4946944" y="3336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5048104" y="312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5197522" y="313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5314103" y="3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5304433" y="311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3832176" y="397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5633762" y="28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4416408" y="3578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4413301" y="36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4102775" y="3841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5345154" y="314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5397236" y="310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4858031" y="34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4792370" y="34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4749297" y="34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4093615" y="390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4539629" y="357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4628636" y="357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4826886" y="341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4710182" y="34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4511090" y="355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4101028" y="383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4636852" y="350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4565467" y="354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4071299" y="377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4168852" y="3795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4331302" y="370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5395508" y="310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5250094" y="315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5359036" y="3102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4242126" y="380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4304595" y="375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4604904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4211670" y="37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4369539" y="35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4636559" y="350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4390722" y="373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4244987" y="381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5288096" y="316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5284790" y="316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4373392" y="3573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4041986" y="3893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4379417" y="368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3680115" y="409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5376280" y="31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5304754" y="32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4527248" y="370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4422584" y="3783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5023919" y="3387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5247384" y="3140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5531430" y="290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5281343" y="301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5168577" y="30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5213925" y="303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5325540" y="3182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5313225" y="317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5436049" y="289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4946509" y="326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4805468" y="341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4686374" y="354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4778185" y="305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3964501" y="395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5404035" y="314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5420902" y="310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4928736" y="32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4474128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5368574" y="314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5228195" y="324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4654606" y="359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4646116" y="3580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4281619" y="372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3850837" y="40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4859703" y="349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5472710" y="31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5448402" y="3139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4926630" y="3384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5080713" y="329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5340753" y="317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5303895" y="32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4670896" y="351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4382572" y="3705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4463173" y="3604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5193489" y="306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4392573" y="367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4478869" y="35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5356694" y="308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4056718" y="3760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4887798" y="3314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5061656" y="319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5268075" y="316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5356307" y="313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5337240" y="313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5343426" y="309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5270691" y="316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4897119" y="325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4458140" y="361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5601446" y="295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4582154" y="357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3987307" y="393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3909784" y="405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4499739" y="351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5351170" y="31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5301355" y="317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4989591" y="320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5538702" y="2873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4558488" y="351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5099119" y="32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5051400" y="321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4193840" y="36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5426445" y="291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5227977" y="317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5372257" y="310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4102747" y="382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4262486" y="380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3865352" y="401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4648741" y="3511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4361059" y="369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5147092" y="3108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5328429" y="301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5196823" y="311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4237319" y="367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5268075" y="322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5353484" y="3143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5296293" y="320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5282439" y="3186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4773549" y="33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5475656" y="296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4004495" y="395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5270379" y="3161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4695619" y="3396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5320761" y="31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5386244" y="3115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5072384" y="3219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4688990" y="3436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4375215" y="371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4094153" y="382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4661528" y="356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5251143" y="3185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5266696" y="318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4258831" y="382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4034828" y="395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4802465" y="331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5498321" y="292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5573936" y="300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5552612" y="285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5197172" y="321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5213453" y="318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5628473" y="282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5358734" y="312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5229299" y="31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4087136" y="390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5297209" y="303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5419447" y="309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4412829" y="366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5170947" y="315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4883274" y="332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4176719" y="378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4278484" y="373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3847503" y="3971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4367528" y="3670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4425710" y="374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4298967" y="3743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4510316" y="3476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4487358" y="353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5263202" y="3228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5399757" y="310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4085333" y="380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4217600" y="3684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4378577" y="361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3877090" y="395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3992926" y="396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4125459" y="383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4502449" y="353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4066266" y="384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4218601" y="380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4180015" y="371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4221538" y="375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4116912" y="376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4137717" y="37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5299872" y="314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377848" y="308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4597396" y="360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5339120" y="3111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318098" y="31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255081" y="321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472851" y="316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4860251" y="32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5429722" y="293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4334485" y="3751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406207" y="310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4277766" y="367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4295737" y="379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4579944" y="354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4813571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4333729" y="36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370529" y="31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5171334" y="322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4486716" y="360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378113" y="310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313452" y="316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4233881" y="37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4548015" y="357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4277133" y="375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627793" y="289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393638" y="2912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4543633" y="3537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4488945" y="365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5317701" y="318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372711" y="3156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4188731" y="3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3976976" y="3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4228073" y="385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4250738" y="3729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5290542" y="313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5466411" y="285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5351850" y="311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4842827" y="322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5536077" y="284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4731628" y="347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4082811" y="377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5117713" y="324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321460" y="314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4625991" y="352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4570472" y="362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5102207" y="3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4255252" y="381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4469907" y="3665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5382409" y="310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5316785" y="311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5621910" y="282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4017470" y="392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4141645" y="376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3961932" y="386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5388963" y="303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4262033" y="375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5611182" y="282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5619001" y="283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4411592" y="358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5419731" y="308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5440979" y="309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4714497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4633490" y="360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5208835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4628730" y="349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314698" y="315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3918803" y="39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5362786" y="314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040483" y="318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5603835" y="2829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4142221" y="382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4483345" y="362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4544030" y="352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413224" y="306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244768" y="3217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4147085" y="382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305444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5304480" y="317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5398917" y="307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3823063" y="401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4262477" y="371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4318308" y="380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5204142" y="302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443652" y="311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4617180" y="348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4778478" y="342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4818765" y="348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351396" y="312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5348422" y="311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4136923" y="393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4823524" y="338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4070270" y="392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4305729" y="369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5412497" y="311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411893" y="3105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4560169" y="357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4437968" y="36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4195786" y="3814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31705" y="3107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278756" y="318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4268643" y="3790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4349103" y="378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459432" y="293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4759336" y="334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4616028" y="354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4329923" y="374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4335146" y="372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4192698" y="379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4432170" y="36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4406039" y="3670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4357867" y="371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5379123" y="307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4384527" y="362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4913607" y="334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4615783" y="348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5012907" y="327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5309316" y="313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110536" y="32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645056" y="283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3662653" y="411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4324068" y="374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5032635" y="3363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4445533" y="356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4690935" y="34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4783408" y="336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4201216" y="378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5359896" y="313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5257970" y="315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4506699" y="35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4974311" y="321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4380343" y="364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002047" y="32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619115" y="296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4044734" y="393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4369284" y="366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5651733" y="282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4510307" y="35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4117611" y="37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4648165" y="341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4273148" y="367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4625170" y="3441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4291563" y="36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5404385" y="312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5328241" y="315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5662367" y="29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3985003" y="3911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5320931" y="307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346259" y="311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5355108" y="3118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4547666" y="358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4506416" y="3548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4332974" y="365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4309799" y="364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4924902" y="3280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4546835" y="348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5644480" y="297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4218753" y="3842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4602486" y="361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297388" y="31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5311979" y="3113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5514205" y="2863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4890867" y="335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4468141" y="365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123993" y="318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4401629" y="35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4317798" y="361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4516832" y="352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4952015" y="33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5274544" y="317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5340395" y="3128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5647295" y="29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3918463" y="393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280144" y="310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4351445" y="36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5345485" y="30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533583" y="2869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5239584" y="327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5481115" y="301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4086957" y="39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4813958" y="337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3818172" y="399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4571369" y="350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437853" y="310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4680510" y="352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4579500" y="361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452717" y="308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348063" y="313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673945" y="2922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4674201" y="3573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133673" y="3177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4547675" y="362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5274601" y="3163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346779" y="313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5188267" y="31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424972" y="291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267131" y="3103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4304614" y="3694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307672" y="30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4318581" y="36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686070" y="280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5221395" y="305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4315305" y="372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5233521" y="322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230055" y="320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218864" y="3226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325936" y="313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5210573" y="319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4827765" y="326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5264269" y="319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235712" y="3184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298229" y="311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4288683" y="379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4467168" y="3629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4785466" y="35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249858" y="310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280399" y="313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5291420" y="3166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269482" y="319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4151712" y="3846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4595734" y="350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4772368" y="3344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4523414" y="35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4091679" y="383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4147774" y="385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4935092" y="35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5245070" y="3184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5290258" y="316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4398730" y="3673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4408570" y="370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326361" y="319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148679" y="321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307946" y="31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5402959" y="311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5295707" y="310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4028746" y="39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3928936" y="400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4415681" y="35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4510684" y="35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211649" y="315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335068" y="31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5149312" y="317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4333682" y="364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291741" y="3185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4803834" y="344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4021852" y="39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462624" y="322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4421187" y="37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3848911" y="406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4006610" y="3992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5448430" y="312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584787" y="288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617235" y="286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287491" y="316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260567" y="320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324576" y="312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310298" y="314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4879856" y="339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4676581" y="354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4523131" y="350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4910217" y="3255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4139133" y="3858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371530" y="302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4301045" y="370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4943903" y="320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396575" y="2952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4291421" y="3744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4831920" y="343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4979883" y="330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5151011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5178889" y="320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4251890" y="377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291703" y="3143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5259500" y="2978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325379" y="311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5330488" y="312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4001312" y="392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014475" y="322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5281306" y="3082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4797035" y="3369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4072678" y="388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5207673" y="3261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3669613" y="405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285772" y="311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5256195" y="319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534518" y="29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4970402" y="332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3974086" y="391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4188722" y="383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4828907" y="33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244966" y="3095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030010" y="3116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5522289" y="300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348866" y="311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299711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593164" y="2842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4900094" y="31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4241606" y="38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5325436" y="311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5342935" y="3140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5510343" y="299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5313830" y="315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5305293" y="315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4894305" y="3225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5465778" y="288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4537929" y="36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341698" y="319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4679792" y="3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345154" y="316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3984729" y="396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4047803" y="399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4349368" y="377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3966664" y="396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264288" y="315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5328014" y="311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4321641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4167596" y="372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5273628" y="316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4733734" y="350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4221066" y="386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5366912" y="31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5394856" y="310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5085199" y="3311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3854888" y="406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272712" y="32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4224929" y="3881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4120595" y="382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235485" y="31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296585" y="3124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4260059" y="3697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4309601" y="379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4548440" y="3472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5142163" y="3132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5534783" y="294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350273" y="316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288407" y="31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5324699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4899942" y="321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5627444" y="291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3982737" y="3867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4849221" y="331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5585344" y="286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4744915" y="344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4483666" y="355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4536343" y="359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4541442" y="3673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4577970" y="34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3830977" y="404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4633499" y="349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4467395" y="372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5351963" y="31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279757" y="319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326749" y="3167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5319534" y="312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5655171" y="279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3861301" y="407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179465" y="318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5084793" y="32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284479" y="313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390418" y="313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470169" y="2969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5686193" y="280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5178266" y="318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4171109" y="3744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5488528" y="3027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3886591" y="390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4448649" y="3557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155677" y="321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4842686" y="331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3693959" y="404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5119007" y="311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4015780" y="380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3859554" y="39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282071" y="3173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5423008" y="30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3739572" y="405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4181205" y="376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3832885" y="39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5262673" y="3066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4053659" y="381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5367677" y="304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5343558" y="3146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5242672" y="31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416935" y="300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450139" y="303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5398058" y="309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478281" y="30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5386074" y="297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5597961" y="2997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4632243" y="347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5382362" y="311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5447013" y="302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5406576" y="299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5659024" y="293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5363097" y="309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5241217" y="3064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5047849" y="32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5009432" y="330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5264855" y="321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5389794" y="316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4532603" y="3628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4686997" y="343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5243871" y="317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5360916" y="31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4791520" y="338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5397189" y="305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4575609" y="3522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5350745" y="314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5324255" y="316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4257604" y="37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5249159" y="319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5468243" y="310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4150607" y="385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4479851" y="36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5592276" y="292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4914070" y="337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4516067" y="358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5289295" y="309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5315435" y="3175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5413252" y="312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4139926" y="369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4310857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4268266" y="367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4951684" y="331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5004625" y="329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5244154" y="321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5314047" y="314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4943978" y="3330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4889498" y="33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5207749" y="3157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5257196" y="3254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5206266" y="328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5412365" y="300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5301591" y="3140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5019603" y="323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4413056" y="3568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4210499" y="379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4008631" y="380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4091565" y="387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4614385" y="334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5572425" y="2856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5103519" y="327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5366157" y="321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4948776" y="321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4261258" y="370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5317947" y="32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5202508" y="320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4219650" y="3779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5302129" y="290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4434295" y="358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4107761" y="3859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4443379" y="354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5315709" y="318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5455966" y="3157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4742639" y="338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4241597" y="37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4325154" y="3722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4525143" y="347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5012445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4145281" y="378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5428787" y="308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5049738" y="312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5093943" y="3216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4269843" y="3765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5376554" y="314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5372701" y="316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5638795" y="2905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5231793" y="322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4986286" y="3279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4793560" y="340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5337070" y="316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5184263" y="320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4615726" y="324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4352966" y="3551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5197399" y="305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4284594" y="36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4356375" y="361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4219083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5295254" y="324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5274620" y="3199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3873105" y="40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5186208" y="317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5355656" y="300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5186472" y="320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5236902" y="31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5306860" y="310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5270587" y="3181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5351047" y="311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5229772" y="303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5505611" y="293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4343484" y="3751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5381229" y="294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4988628" y="319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5416189" y="315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5499322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5476487" y="3098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4327666" y="3801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5254467" y="31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5327447" y="30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4688414" y="34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4193444" y="3788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4414869" y="361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4091140" y="386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4784541" y="347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4469907" y="35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4152817" y="38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5275602" y="320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5272419" y="318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4907951" y="332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4478245" y="359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4171874" y="387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4427486" y="358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4464694" y="35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5539146" y="29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5369585" y="3033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5288360" y="310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5217212" y="316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4604441" y="356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3897102" y="396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4443238" y="362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5398435" y="313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5357705" y="313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5294971" y="3132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5568723" y="302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5265289" y="3117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3895298" y="39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4399344" y="363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4091074" y="385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5357233" y="314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5124730" y="3184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3967362" y="3883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5228686" y="315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5261021" y="318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5685730" y="285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5596185" y="2869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4344939" y="3578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5420061" y="311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4924817" y="3280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5586638" y="2868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4405019" y="3564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4359255" y="360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5003596" y="323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4568083" y="3454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4020861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4907630" y="343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5010575" y="328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5279464" y="3160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5409003" y="301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5684134" y="285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5234456" y="30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5329449" y="31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5281098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4894512" y="327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5259132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5355929" y="311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4250833" y="376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4731836" y="349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3975437" y="394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4911879" y="3293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4438365" y="359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5524442" y="30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5050248" y="327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4182489" y="386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4738824" y="336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4584968" y="344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4019255" y="387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4733772" y="3462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4020219" y="39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4218139" y="3871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4854518" y="344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5115201" y="326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5154166" y="322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5465759" y="297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5263079" y="307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5560734" y="286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5656559" y="293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3969884" y="395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4677072" y="352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4581852" y="359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3901682" y="393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4209762" y="380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3984446" y="399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4544596" y="3590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5115475" y="327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5207400" y="321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5217948" y="305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5415519" y="293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5639683" y="284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5067955" y="31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3803760" y="397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4896920" y="3395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4302820" y="384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4063301" y="389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4655031" y="350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3930098" y="388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5559336" y="281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5102197" y="3250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5102112" y="3260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5015486" y="326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5217400" y="31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5136893" y="32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5222028" y="3222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4954923" y="322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5563038" y="2888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4966907" y="3275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5081223" y="325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5135779" y="327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5147810" y="326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5426209" y="314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5151748" y="324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5151710" y="325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5119829" y="318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3870055" y="404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4359595" y="35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5086398" y="326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5153967" y="321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4046991" y="384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4952336" y="34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5034033" y="3315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pt13858"/>
            <p:cNvSpPr/>
            <p:nvPr/>
          </p:nvSpPr>
          <p:spPr>
            <a:xfrm>
              <a:off x="5032635" y="331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5141162" y="32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5096550" y="329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4168692" y="3821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5123011" y="3283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4267529" y="378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5261738" y="316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5031587" y="32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4491835" y="3606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5179682" y="323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5126562" y="3238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5057453" y="3138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5651204" y="279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5420439" y="3068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3871925" y="3944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5110423" y="323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4974368" y="329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5007288" y="328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5030869" y="330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5650373" y="282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5682302" y="283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4796128" y="324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5118998" y="32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5039491" y="327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5070844" y="316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5170787" y="305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5681849" y="291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5075018" y="323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5089647" y="320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4472239" y="3601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4361588" y="3598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5285848" y="301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4587726" y="361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5070363" y="3282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5089458" y="330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5591143" y="28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4205805" y="379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4251824" y="382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4195181" y="3801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4929690" y="335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4292101" y="374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4387964" y="368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5154534" y="324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5120131" y="326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5311780" y="305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5149925" y="3277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5146951" y="323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5133616" y="325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5132917" y="32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4183235" y="379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5014060" y="31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5042117" y="312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5536086" y="2822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5085737" y="324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4535710" y="3530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5171504" y="324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5142248" y="323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5272816" y="311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4096646" y="39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5104568" y="321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3976721" y="398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4009708" y="3920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5101829" y="327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5140576" y="322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5140180" y="320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4099951" y="382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5131359" y="326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5079362" y="32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5047197" y="317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4493327" y="361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3964671" y="399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4194388" y="3826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4494507" y="353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4254166" y="3757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4135044" y="37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5135288" y="321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5109818" y="323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4618106" y="347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5538645" y="297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5012813" y="3293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5130424" y="321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4080063" y="385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4665400" y="3432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4847313" y="357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4200375" y="381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5621003" y="285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5515367" y="278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5115428" y="318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5058360" y="326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4839437" y="323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5523158" y="282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5102037" y="3209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5673236" y="279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4956633" y="312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5085699" y="326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5060230" y="3261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4100225" y="3911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5167972" y="316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4313217" y="3780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5064470" y="329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5012067" y="334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5247082" y="318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5156470" y="314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4353589" y="362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5076652" y="32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5053137" y="32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4958569" y="337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4455581" y="35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5068918" y="32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5107684" y="325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5207749" y="3157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5257196" y="3254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5206266" y="328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5412365" y="300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5301591" y="3140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5019603" y="323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4413056" y="3568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4210499" y="379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4008631" y="380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4091565" y="387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4614385" y="334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5572425" y="2856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5103519" y="327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5366157" y="321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4948776" y="321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4261258" y="370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5317947" y="32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5202508" y="320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4219650" y="3779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5302129" y="290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4434295" y="358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4107761" y="3859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4443379" y="354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5315709" y="318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5455966" y="3157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4742639" y="338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4241597" y="37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4325154" y="3722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4525143" y="347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5012445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4145281" y="378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5428787" y="308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5049738" y="312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5093943" y="3216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4269843" y="3765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5376554" y="314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5372701" y="316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5638795" y="2905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5231793" y="322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4986286" y="3279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4793560" y="340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5337070" y="316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5184263" y="320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4615726" y="324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4352966" y="3551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5197399" y="305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4284594" y="36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4356375" y="361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4219083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5295254" y="324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5274620" y="3199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3873105" y="40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5186208" y="317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5355656" y="300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5186472" y="320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5236902" y="31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5306860" y="310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5270587" y="3181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5351047" y="311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5229772" y="303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5505611" y="293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4343484" y="3751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5381229" y="294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4988628" y="319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416189" y="315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5499322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5476487" y="3098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4327666" y="3801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5254467" y="31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5327447" y="30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4688414" y="34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4193444" y="3788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4414869" y="361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4091140" y="386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4784541" y="347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4469907" y="35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4152817" y="38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5275602" y="320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5272419" y="318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4907951" y="332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4478245" y="359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4171874" y="387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4427486" y="358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4464694" y="35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5539146" y="29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5369585" y="3033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5288360" y="310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5217212" y="316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4604441" y="356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3897102" y="396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4443238" y="362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5398435" y="313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5357705" y="313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5294971" y="3132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5568723" y="302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5265289" y="3117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3895298" y="39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4399344" y="363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4091074" y="385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5357233" y="314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5124730" y="3184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3967362" y="3883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5228686" y="315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5261021" y="318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5685730" y="285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5596185" y="2869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4344939" y="3578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5420061" y="311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4924817" y="3280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5586638" y="2868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4405019" y="3564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4359255" y="360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5003596" y="323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4568083" y="3454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4020861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4907630" y="343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5010575" y="328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5279464" y="3160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5409003" y="301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5684134" y="285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5234456" y="30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5329449" y="31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5281098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4894512" y="327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5259132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5355929" y="311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4250833" y="376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4731836" y="349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3975437" y="394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4911879" y="3293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4438365" y="359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5524442" y="30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5050248" y="327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4182489" y="386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4738824" y="336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4584968" y="344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4019255" y="387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4733772" y="3462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4020219" y="39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4218139" y="3871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4854518" y="344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5115201" y="326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5154166" y="322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5465759" y="297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5263079" y="307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5560734" y="286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5656559" y="293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3969884" y="395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4677072" y="352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4581852" y="359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3901682" y="393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4209762" y="380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3984446" y="399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4544596" y="3590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5115475" y="327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5207400" y="321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5217948" y="305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5415519" y="293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5639683" y="284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5067955" y="31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3803760" y="397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4896920" y="3395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4302820" y="384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4063301" y="389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4655031" y="350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3930098" y="388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5559336" y="281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5102197" y="3250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5102112" y="3260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5015486" y="326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5217400" y="31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5136893" y="32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5222028" y="3222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4954923" y="322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5563038" y="2888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4966907" y="3275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5081223" y="325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5135779" y="327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5147810" y="326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5426209" y="314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5151748" y="324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5151710" y="325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5119829" y="318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3870055" y="404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4359595" y="35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5086398" y="326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5153967" y="321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4046991" y="384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4952336" y="34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5034033" y="3315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5032635" y="331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5141162" y="32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5096550" y="329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4168692" y="3821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5123011" y="3283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4267529" y="378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5261738" y="316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5031587" y="32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4491835" y="3606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5179682" y="323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5126562" y="3238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5057453" y="3138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5651204" y="279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5420439" y="3068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3871925" y="3944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5110423" y="323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4974368" y="329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5007288" y="328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5030869" y="330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5650373" y="282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5682302" y="283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4796128" y="324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5118998" y="32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5039491" y="327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5070844" y="316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5170787" y="305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5681849" y="291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5075018" y="323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5089647" y="320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4472239" y="3601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4361588" y="3598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5285848" y="301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4587726" y="361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5070363" y="3282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5089458" y="330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5591143" y="28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4205805" y="379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4251824" y="382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4195181" y="3801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4929690" y="335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4292101" y="374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4387964" y="368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5154534" y="324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5120131" y="326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5311780" y="305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5149925" y="3277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5146951" y="323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5133616" y="325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5132917" y="32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4183235" y="379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5014060" y="31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5042117" y="312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5536086" y="2822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5085737" y="324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4535710" y="3530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5171504" y="324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5142248" y="323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5272816" y="311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4096646" y="39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5104568" y="321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3976721" y="398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4009708" y="3920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5101829" y="327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5140576" y="322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5140180" y="320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4099951" y="382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5131359" y="326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5079362" y="32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5047197" y="317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4493327" y="361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3964671" y="399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4194388" y="3826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4494507" y="353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4254166" y="3757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4135044" y="37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5135288" y="321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5109818" y="323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4618106" y="347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5538645" y="297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5012813" y="3293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5130424" y="321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4080063" y="385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4665400" y="3432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4847313" y="357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4200375" y="381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5621003" y="285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5515367" y="278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5115428" y="318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5058360" y="326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4839437" y="323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5523158" y="282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5102037" y="3209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5673236" y="279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4956633" y="312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5085699" y="326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5060230" y="3261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4100225" y="3911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5167972" y="316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4313217" y="3780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5064470" y="329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5012067" y="334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5247082" y="318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5156470" y="314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4353589" y="362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5076652" y="32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5053137" y="32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4958569" y="337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4455581" y="35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5068918" y="32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5107684" y="325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5044459" y="325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5107637" y="323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4315361" y="3797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4013230" y="390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5083121" y="332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5197446" y="322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5096899" y="3260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4939823" y="3308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5083933" y="318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5115352" y="3245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5150492" y="322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4207467" y="3813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5122747" y="322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5543188" y="2934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4688206" y="339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5165423" y="321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5023418" y="328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5118450" y="322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5131935" y="3236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5104039" y="323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5167330" y="322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5086606" y="3247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5122747" y="321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5234116" y="314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5127818" y="323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5147480" y="322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5168001" y="32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5098410" y="3219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5206087" y="3202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5130405" y="321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5123455" y="326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5159284" y="324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5218090" y="32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3753039" y="406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4396737" y="3687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5131850" y="328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5136714" y="325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5088598" y="339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4874492" y="3219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5357507" y="2996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4545711" y="351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4565505" y="352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5459347" y="292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5586298" y="285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5111273" y="323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5075037" y="328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4148813" y="381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4495518" y="357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4490286" y="365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4676005" y="356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4412329" y="371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5121075" y="321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5100252" y="327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4804798" y="329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4125770" y="386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4189090" y="375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5173790" y="334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5560413" y="286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5139452" y="325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5192356" y="321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5050880" y="3294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4629552" y="366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5267990" y="316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4981422" y="3311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4974651" y="333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4942618" y="3220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5442150" y="2891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5583625" y="292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5266441" y="317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5121056" y="323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4763633" y="3465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5157273" y="321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5129603" y="320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3933998" y="3938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4266462" y="374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4345137" y="367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3946662" y="399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5191931" y="315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4027660" y="389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4175576" y="38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5237015" y="319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5143645" y="324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5087711" y="326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5131416" y="326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5175754" y="306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5082800" y="327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5086766" y="3253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4292234" y="376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4291676" y="3715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4922088" y="333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5096965" y="3248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5056037" y="326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4127055" y="384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4599058" y="364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5178039" y="335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5138716" y="325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4356451" y="372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4855434" y="324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3911919" y="395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4072810" y="3770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3909038" y="396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4566477" y="368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5154761" y="323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5091073" y="325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4920879" y="3212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5528814" y="2869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5225305" y="308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3953924" y="3984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4315323" y="3697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4079421" y="386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5299787" y="302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4159295" y="381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5513516" y="293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4765635" y="33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4410733" y="358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5122586" y="3248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5436531" y="293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5686665" y="284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4981158" y="31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5324048" y="3203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5160597" y="322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4871791" y="325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5438665" y="287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4384366" y="37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4498984" y="355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4203794" y="3885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5124324" y="3194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5260709" y="3087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5065782" y="317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5105333" y="3166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5119640" y="312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5153731" y="311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5207570" y="3091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5257300" y="304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5218723" y="307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5228081" y="3077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5179522" y="3093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5378840" y="3002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5357856" y="30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5312130" y="305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5523177" y="2940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5180419" y="3112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5220139" y="308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5245174" y="308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5169474" y="313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5080713" y="3182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5251492" y="3095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5181486" y="315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5207673" y="3122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5036318" y="32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5102443" y="327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4205956" y="378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4415058" y="359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3818351" y="403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5344333" y="316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4961440" y="318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5129168" y="323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5032078" y="33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5296444" y="3206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4795996" y="335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4502138" y="3540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4527381" y="359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3963651" y="390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4195899" y="375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4461634" y="367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5062704" y="326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5022861" y="328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3892965" y="4044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4388191" y="359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4457488" y="354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4197363" y="380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4733980" y="3548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5500729" y="310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4048238" y="388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5179352" y="324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5053695" y="3277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4079685" y="391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4925412" y="341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5132917" y="32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5621778" y="300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5157868" y="323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4932684" y="31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5135382" y="322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5019669" y="329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5565635" y="28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4639741" y="347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4067239" y="38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5141606" y="3244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5120801" y="325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4332039" y="380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4314766" y="382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4120680" y="391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4739240" y="3439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4966416" y="328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4841099" y="3352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5189117" y="306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5076954" y="330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4184812" y="3851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4807338" y="3506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5584334" y="307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4412744" y="366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4053186" y="39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4155206" y="3867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4859429" y="352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3902258" y="404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4279069" y="376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5117477" y="3236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5392108" y="305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4978126" y="3309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4697244" y="338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5107807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5354258" y="2974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4804561" y="3373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4589473" y="353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4994710" y="32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5132530" y="324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4593430" y="3527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4186871" y="3806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3750838" y="410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3988157" y="39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5064819" y="326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4821891" y="3313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518442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4862876" y="318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5023994" y="327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5087711" y="3253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5055432" y="3275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4875361" y="3212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5414017" y="287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5555993" y="29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5036838" y="32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4940597" y="333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4401232" y="3694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4505094" y="366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5591161" y="297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4350652" y="3660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4257812" y="3774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4531838" y="3495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4922352" y="329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4577961" y="349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4273630" y="36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5074083" y="325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5118733" y="326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4319252" y="369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4418165" y="368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4137140" y="379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4342757" y="3789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4147113" y="389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4313737" y="371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5138848" y="327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5128205" y="3258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5068342" y="3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5055479" y="33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5609917" y="307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5319335" y="305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4335722" y="3686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5465126" y="303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4558167" y="3637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5464380" y="294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4687432" y="350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4731269" y="345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4900424" y="324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4371268" y="374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4386472" y="365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5219875" y="321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5594136" y="294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4994861" y="3408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5264741" y="323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4719484" y="3533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5597102" y="2828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4854065" y="326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4517937" y="3612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4863518" y="345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4429809" y="3646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4301101" y="372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4996098" y="341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4508021" y="3553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4717737" y="3553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5106456" y="3244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5125514" y="3235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5027252" y="333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4805326" y="3473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4598340" y="362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4495433" y="3720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5067388" y="312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4924883" y="327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5173440" y="3220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5093594" y="323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4974264" y="3145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5283147" y="287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4981753" y="335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5101177" y="320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5097881" y="322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5018800" y="3366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4836604" y="326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4151183" y="377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5509332" y="297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3760480" y="4051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3979847" y="3937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4969759" y="325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5005721" y="32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4214663" y="383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5094756" y="325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4847379" y="343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4988108" y="333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5030388" y="328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4828945" y="3294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5491578" y="285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4001794" y="388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4475894" y="3714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5076879" y="328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5070816" y="3271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4157605" y="391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4259181" y="385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4067437" y="390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4699812" y="357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5162108" y="324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5076407" y="325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4966634" y="324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5232548" y="315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5258764" y="311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5077077" y="3239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5122492" y="322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4076323" y="384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5197465" y="3243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4942382" y="328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4989053" y="329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4854216" y="3213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5395933" y="2897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5354966" y="305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4503517" y="35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5111112" y="325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5116325" y="325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4637409" y="3511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4967965" y="3277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5184546" y="30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4026650" y="39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4321131" y="371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4408872" y="3732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4728540" y="355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4558771" y="365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4817414" y="334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5677760" y="308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5252795" y="321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5680508" y="296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5586459" y="3005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4695298" y="3571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5044525" y="341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5575485" y="292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5107703" y="333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4876059" y="347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5608443" y="282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5561518" y="2883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4736983" y="343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4984274" y="345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4737124" y="357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4806545" y="337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4341397" y="372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5374373" y="310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4829616" y="3553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4309969" y="3728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4284197" y="374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5615488" y="291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4623914" y="363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4494564" y="356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4969778" y="347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5308277" y="323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4346110" y="364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4429866" y="369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5551026" y="289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4801974" y="348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4480814" y="363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4722893" y="334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4613327" y="3549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5144637" y="3200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5555568" y="293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4464203" y="3688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5026837" y="3362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5486063" y="289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5286943" y="319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4862404" y="343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5514290" y="287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5501277" y="290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4674400" y="3423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4914070" y="3435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5404536" y="312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4606094" y="3637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4888704" y="330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4149738" y="385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5424594" y="3057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4770205" y="349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4232153" y="373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4248906" y="37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4767372" y="353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4521242" y="353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4921436" y="3441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5187672" y="3251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5614119" y="3005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4191460" y="375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4348405" y="373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5404149" y="29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4458026" y="36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4345231" y="374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4576998" y="343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4412697" y="3666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4880422" y="337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5528333" y="2979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5577733" y="293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5508435" y="2993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4530110" y="361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4741657" y="354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5523904" y="286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5239187" y="323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4536909" y="362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5579310" y="2883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5559185" y="2899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4684297" y="3433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4839371" y="349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5337986" y="3173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4594837" y="362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4621997" y="34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4186720" y="377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5184508" y="314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4654483" y="357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4160353" y="3763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4200970" y="3760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5549166" y="287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4408740" y="3716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4336647" y="36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4569207" y="361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5091838" y="3321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5099213" y="322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5089156" y="323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4580671" y="3419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5117590" y="325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5115796" y="325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5524820" y="2950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4078665" y="38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5402515" y="2987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4131040" y="3871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5162816" y="311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4767486" y="3438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3978874" y="3899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4572880" y="360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5170484" y="325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5673255" y="2880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5185594" y="32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5193055" y="3189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3970875" y="397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4126242" y="381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4115042" y="391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5049794" y="3261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5036762" y="328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5201781" y="326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4057134" y="3895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4293065" y="375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5449610" y="302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5051211" y="3285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4904126" y="329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5522383" y="285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3887290" y="39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5353757" y="302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5145666" y="322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5184801" y="320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4656126" y="341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5165356" y="324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5125296" y="326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4344476" y="363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4091953" y="380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3960166" y="392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5130585" y="3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4241833" y="374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4330008" y="37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5115296" y="342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4529666" y="368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5018914" y="325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5380747" y="301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5399134" y="300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4164782" y="391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5184933" y="320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5022181" y="316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5402553" y="301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5454635" y="2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5517539" y="28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5073149" y="321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4996041" y="325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5130264" y="325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4865058" y="324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5422422" y="290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5222906" y="312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5196908" y="3215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5242029" y="321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4737020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4236393" y="377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5190769" y="3230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5127875" y="328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5135949" y="32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5198268" y="3205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5636822" y="292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5321054" y="324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4429261" y="361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5049209" y="327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5135873" y="32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4193614" y="3826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4153903" y="38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5511136" y="3043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4117177" y="387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5590784" y="2975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5146696" y="331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5068030" y="325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5003870" y="326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3955747" y="392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4307920" y="3766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5114861" y="325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4995663" y="328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5104539" y="3244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5375487" y="2875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5555351" y="2842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4213058" y="382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5192195" y="325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5013257" y="3262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4913239" y="343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4286105" y="377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4322982" y="379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4293896" y="37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5206654" y="319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5098278" y="32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5097995" y="324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5416180" y="3185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4037000" y="3907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3833971" y="4007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5175792" y="3198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4221340" y="3824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4087637" y="3810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4710219" y="348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pt14927"/>
            <p:cNvSpPr/>
            <p:nvPr/>
          </p:nvSpPr>
          <p:spPr>
            <a:xfrm>
              <a:off x="4514405" y="370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4318534" y="37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4389843" y="3694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4384404" y="3771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5499322" y="299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4061100" y="3960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4619891" y="3604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4190299" y="378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5568893" y="2784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5614468" y="284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5009413" y="329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5253919" y="3230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4110991" y="385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4164640" y="38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5463068" y="2946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4410185" y="3722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4402791" y="3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4706650" y="345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5476374" y="299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4054291" y="3967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4237583" y="3854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4366867" y="367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5069211" y="3338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4396605" y="3634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4450821" y="3656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4497888" y="364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4695553" y="348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4374346" y="3731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5418286" y="3011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5328921" y="320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5561726" y="3033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4863603" y="3396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4595432" y="360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4520506" y="3678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5368291" y="3164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5500427" y="291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4831910" y="351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4480219" y="365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4510788" y="359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5266781" y="31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4210499" y="38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4268256" y="385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4208912" y="377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5064120" y="3392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5575372" y="289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5374137" y="31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4407805" y="369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4884700" y="3332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4627417" y="363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4186465" y="379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5545190" y="2962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5412780" y="3023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4261504" y="376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4773936" y="344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5154808" y="320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4623073" y="3505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4825253" y="3360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4766541" y="3381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4064292" y="396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5654661" y="284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4063140" y="391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4626700" y="356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4503715" y="3685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5118988" y="3322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4085172" y="38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5054214" y="334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4160599" y="387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4999129" y="322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4399447" y="3637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5019367" y="325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4371948" y="370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4936716" y="3318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4273044" y="365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5290985" y="3157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5362162" y="3143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5643177" y="2873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4106789" y="38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3788887" y="405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4568933" y="3605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4001435" y="399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4382194" y="377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4091679" y="388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4843035" y="339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4211103" y="382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4364270" y="3740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5590132" y="2873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5215974" y="319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4391978" y="3760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5463190" y="3138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4457545" y="3669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4773775" y="3387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4496151" y="3555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5198371" y="324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3971697" y="3997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4525294" y="362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4224438" y="3828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4240473" y="3823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4017565" y="397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4312160" y="379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4703448" y="3593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4163479" y="378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4403574" y="3627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4860506" y="330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4506756" y="363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4082396" y="3826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4738135" y="3440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4557119" y="3551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5150917" y="3257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4381278" y="3825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5313310" y="310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5157981" y="3246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5432404" y="3163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4211944" y="3869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4523112" y="353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4305474" y="378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4938520" y="335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5545303" y="3013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5178247" y="3230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4758599" y="3500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4294122" y="3769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4979959" y="324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4380721" y="371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4428978" y="3615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5596610" y="3018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4870695" y="3411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4978070" y="3391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4267690" y="383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4172790" y="3832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4618106" y="3535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4607850" y="346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4501911" y="3574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4066710" y="3936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4539100" y="3584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5198948" y="3223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4973943" y="32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4006025" y="3992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4791728" y="341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4904966" y="3416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4677629" y="3493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5119130" y="317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5152617" y="3134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5082356" y="323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4391194" y="3640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4653737" y="3509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4149276" y="38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4495036" y="3523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5623166" y="2938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5162627" y="3152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5554596" y="3023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4843894" y="340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4823883" y="330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5480718" y="2864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4339962" y="374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4902029" y="341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4259984" y="384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4821598" y="3403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4855831" y="3340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5663660" y="2783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5127383" y="326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5649316" y="285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5366657" y="304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5045771" y="3329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5032550" y="3346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4594468" y="3470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4237970" y="3862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5152069" y="3146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5042173" y="31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4076559" y="3952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5658344" y="2919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5642875" y="285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5331499" y="312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5578545" y="2865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5635754" y="2893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5426086" y="298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4207600" y="3839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4410081" y="371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4327666" y="380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5412299" y="306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5541318" y="292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5542404" y="295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5269690" y="310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4513149" y="370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5061892" y="3284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4435815" y="367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4412744" y="375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4320215" y="3805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4957360" y="323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4058437" y="3991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4979977" y="336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5416180" y="3185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4037000" y="3907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3833971" y="4007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5175792" y="3198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4221340" y="3824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4087637" y="3810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4710219" y="348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4514405" y="370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4318534" y="37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4389843" y="3694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4384404" y="3771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5499322" y="299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4061100" y="3960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4619891" y="3604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4190299" y="378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5568893" y="2784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5614468" y="284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5009413" y="329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5253919" y="3230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4110991" y="385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4164640" y="38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5463068" y="2946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4410185" y="3722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4402791" y="3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4706650" y="345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5476374" y="299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4054291" y="3967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4237583" y="3854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4366867" y="367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5069211" y="3338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4396605" y="3634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4450821" y="3656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4497888" y="364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4695553" y="348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4374346" y="3731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5418286" y="3011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5328921" y="320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5561726" y="3033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4863603" y="3396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4595432" y="360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4520506" y="3678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5368291" y="3164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5500427" y="291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4831910" y="351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4480219" y="365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4510788" y="359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5266781" y="31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4210499" y="38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4268256" y="385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4208912" y="377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5064120" y="3392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5575372" y="289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5374137" y="31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4407805" y="369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4884700" y="3332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4627417" y="363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4186465" y="379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5545190" y="2962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5412780" y="3023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4261504" y="376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4773936" y="344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5154808" y="320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4623073" y="3505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4825253" y="3360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4766541" y="3381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4064292" y="396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5654661" y="284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4063140" y="391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4626700" y="356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4503715" y="3685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5118988" y="3322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4085172" y="38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5054214" y="334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4160599" y="387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4999129" y="322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4399447" y="3637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5019367" y="325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4371948" y="370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4936716" y="3318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4273044" y="365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5290985" y="3157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5362162" y="3143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5643177" y="2873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4106789" y="38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3788887" y="405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4568933" y="3605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4001435" y="399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4382194" y="377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4091679" y="388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4843035" y="339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4211103" y="382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4364270" y="3740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5590132" y="2873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5215974" y="319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4391978" y="3760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5463190" y="3138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4457545" y="3669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4773775" y="3387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4496151" y="3555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5198371" y="324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3971697" y="3997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4525294" y="362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4224438" y="3828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4240473" y="3823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4017565" y="397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4312160" y="379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4703448" y="3593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4163479" y="378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4403574" y="3627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4860506" y="330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4506756" y="363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4082396" y="3826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4738135" y="3440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4557119" y="3551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5150917" y="3257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4381278" y="3825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5313310" y="310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5157981" y="3246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5432404" y="3163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4211944" y="3869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4523112" y="353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4305474" y="378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4938520" y="335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5545303" y="3013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5178247" y="3230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4758599" y="3500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4294122" y="3769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4979959" y="324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4380721" y="371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4428978" y="3615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5596610" y="3018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4870695" y="3411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4978070" y="3391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4267690" y="383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4172790" y="3832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4618106" y="3535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4607850" y="346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4501911" y="3574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4066710" y="3936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4539100" y="3584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5198948" y="3223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4973943" y="32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4006025" y="3992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4791728" y="341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4904966" y="3416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4677629" y="3493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5119130" y="317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5152617" y="3134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5082356" y="323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4391194" y="3640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4653737" y="3509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4149276" y="38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4495036" y="3523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5623166" y="2938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5162627" y="3152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5554596" y="3023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4843894" y="340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4823883" y="330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5480718" y="2864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4339962" y="374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4902029" y="341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4259984" y="384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4821598" y="3403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4855831" y="3340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5663660" y="2783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5127383" y="326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5649316" y="285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5366657" y="304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5045771" y="3329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5032550" y="3346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4594468" y="3470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4237970" y="3862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5152069" y="3146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5042173" y="31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4076559" y="3952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5658344" y="2919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5642875" y="285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5331499" y="312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5578545" y="2865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5635754" y="2893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5426086" y="298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4207600" y="3839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4410081" y="371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4327666" y="380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5412299" y="306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5541318" y="292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5542404" y="295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5269690" y="310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4513149" y="370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5061892" y="3284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4435815" y="367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4412744" y="375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4320215" y="3805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4957360" y="323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4058437" y="3991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4979977" y="336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4280306" y="363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5570792" y="2835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3996298" y="38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4247518" y="3763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4867485" y="3292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4275169" y="3766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4825451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5364193" y="310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4395273" y="3682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4406559" y="367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5415897" y="3112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4097090" y="38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4270967" y="377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4750837" y="3377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4164291" y="3873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5483202" y="305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4683635" y="3437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4281723" y="37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4519099" y="362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3976051" y="3867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4027386" y="3800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3982132" y="402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5268953" y="31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5610247" y="293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4879988" y="339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4612034" y="3661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5253749" y="3180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4087788" y="3917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3894646" y="4049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4281987" y="374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5564087" y="3035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4587452" y="362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5192318" y="3150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3922590" y="3960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4125421" y="386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4088959" y="381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4191045" y="3803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4219423" y="382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4910444" y="338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3930041" y="396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5014626" y="3301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4219074" y="3871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4032306" y="397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4837633" y="3520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5433112" y="308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4835159" y="3422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4288787" y="3677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5660837" y="2807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5214633" y="3220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4005534" y="399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5478130" y="30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4317835" y="36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4121672" y="3818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4369832" y="3713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4647513" y="355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4135582" y="385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5528947" y="310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5400579" y="3038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4178334" y="3903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4915931" y="3369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4695629" y="341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4947841" y="3343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4436967" y="3681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5424113" y="2981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4354515" y="3788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4627144" y="363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5025779" y="3289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5617217" y="304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3980763" y="3934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4658128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4642131" y="3433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4298344" y="38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4874161" y="3451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5145553" y="3177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4897761" y="340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4155905" y="3853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5399927" y="3069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4350992" y="380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4859656" y="335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4624414" y="3568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5009357" y="322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4153374" y="38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4787544" y="338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5135609" y="314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4650120" y="3571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4635690" y="352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4031749" y="3926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3956389" y="400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4574410" y="3641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5209987" y="3177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5001481" y="324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4708538" y="3376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4617539" y="3573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4538855" y="361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4397691" y="3632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4956576" y="3301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4556930" y="360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4483619" y="366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4188977" y="388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4376896" y="3770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4928934" y="3392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4597434" y="359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4657760" y="3533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4540734" y="3595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4302395" y="364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4283517" y="3724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5263844" y="3236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4207996" y="382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4511657" y="360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5207768" y="310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4518031" y="3637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5193499" y="3149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4427873" y="3570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4875568" y="353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4772500" y="351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5634404" y="3035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4741242" y="3518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4757287" y="3459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4357801" y="3647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5359027" y="3103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4389248" y="3746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4812721" y="3460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4925544" y="3475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4284140" y="381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4632961" y="3482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4424256" y="367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4610664" y="3595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4466450" y="3696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4280306" y="363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5570792" y="2835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3996298" y="38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4247518" y="3763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4867485" y="3292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4275169" y="3766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4825451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5364193" y="310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4395273" y="3682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4406559" y="367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5415897" y="3112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4097090" y="38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4270967" y="377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4750837" y="3377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4164291" y="3873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5483202" y="305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4683635" y="3437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4281723" y="37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4519099" y="362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3976051" y="3867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4027386" y="3800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3982132" y="402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5268953" y="31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5610247" y="293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4879988" y="339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4612034" y="3661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5253749" y="3180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4087788" y="3917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3894646" y="4049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4281987" y="374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5564087" y="3035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4587452" y="362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5192318" y="3150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3922590" y="3960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4125421" y="386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4088959" y="381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4191045" y="3803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4219423" y="382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4910444" y="338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3930041" y="396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5014626" y="3301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4219074" y="3871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4032306" y="397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4837633" y="3520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5433112" y="308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4835159" y="3422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4288787" y="3677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5660837" y="2807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5214633" y="3220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4005534" y="399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5478130" y="30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4317835" y="36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4121672" y="3818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4369832" y="3713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4647513" y="355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4135582" y="385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5528947" y="310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5400579" y="3038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4178334" y="3903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4915931" y="3369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4695629" y="341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4947841" y="3343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4436967" y="3681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5424113" y="2981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4354515" y="3788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4627144" y="363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5025779" y="3289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5617217" y="304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3980763" y="3934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4658128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4642131" y="3433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4298344" y="38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4874161" y="3451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5145553" y="3177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4897761" y="340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4155905" y="3853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5399927" y="3069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4350992" y="380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4859656" y="335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4624414" y="3568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5009357" y="322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4153374" y="38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4787544" y="338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5135609" y="314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4650120" y="3571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4635690" y="352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4031749" y="3926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3956389" y="400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4574410" y="3641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5209987" y="3177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5001481" y="324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4708538" y="3376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4617539" y="3573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4538855" y="361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4397691" y="3632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4956576" y="3301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4556930" y="360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4483619" y="366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4188977" y="388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4376896" y="3770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4928934" y="3392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4597434" y="359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4657760" y="3533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4540734" y="3595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4302395" y="364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4283517" y="3724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5263844" y="3236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4207996" y="382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4511657" y="360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5207768" y="310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4518031" y="3637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5193499" y="3149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4427873" y="3570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4875568" y="353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4772500" y="351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5634404" y="3035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4741242" y="3518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4757287" y="3459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4357801" y="3647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5359027" y="3103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4389248" y="3746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4812721" y="3460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4925544" y="3475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4284140" y="381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4632961" y="3482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4424256" y="367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4610664" y="3595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4466450" y="3696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4305200" y="3713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4474317" y="3692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4412612" y="3708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4644454" y="3553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4429733" y="372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5000631" y="3291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5195604" y="3139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4240737" y="375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4288192" y="3778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4196994" y="382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5543018" y="2858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4653510" y="3540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4564305" y="3703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5612891" y="2906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4361843" y="3673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3976891" y="4051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4751601" y="340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5438845" y="2970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5593513" y="2852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5456854" y="3039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4549687" y="3565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4741270" y="3566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5309325" y="318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5238176" y="3222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4423680" y="3727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4082613" y="3890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4523660" y="368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4384612" y="3674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4092982" y="383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4302886" y="366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3891265" y="3920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3981065" y="392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5433698" y="307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5587960" y="3092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5010065" y="316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3989291" y="3968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4227837" y="3830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4512970" y="3585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5301128" y="3139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5129895" y="3192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4760006" y="3406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5482304" y="3048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5102207" y="3175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5018441" y="337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4012664" y="3878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4405265" y="3642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4475469" y="3646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5219308" y="3143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4956047" y="3331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4245204" y="3848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4057162" y="3937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5321215" y="3146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5045063" y="3371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5242917" y="316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4979109" y="327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5402477" y="3057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4638060" y="3463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4216099" y="3793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4635567" y="3527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4059381" y="3927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5549468" y="3082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4532244" y="3648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5309249" y="3068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4069741" y="391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4127782" y="383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3920380" y="3955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3911758" y="3995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4314417" y="3656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4272279" y="3789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4280193" y="3802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4410270" y="3759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4176832" y="3768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5418106" y="2995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4750260" y="3504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4654927" y="358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5456788" y="2926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4505708" y="36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4791539" y="335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4216732" y="38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4567044" y="3552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4388937" y="365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4206523" y="3870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5228081" y="3135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4466063" y="3683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4267595" y="379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4141390" y="380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4873944" y="3404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5531071" y="294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4019784" y="3820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5362361" y="3180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3900737" y="39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4846057" y="337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3928351" y="3985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5669100" y="286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5281759" y="3071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4058654" y="3928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4337025" y="3752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4274536" y="3689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4231624" y="3817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5552679" y="2876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5173742" y="3149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5637095" y="2831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5581000" y="2922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5576410" y="285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5524782" y="2958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5524234" y="2867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4976493" y="3386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3962027" y="3924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5376913" y="3122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4150258" y="3811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4819473" y="3549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4210895" y="3807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5380549" y="3070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5125806" y="325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5679176" y="293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4383157" y="371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4436882" y="357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5223284" y="3114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4435834" y="3556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5291779" y="3077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5478697" y="3458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4139445" y="389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4015478" y="3963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5089647" y="333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4418628" y="376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4044092" y="398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4032023" y="399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5374722" y="3076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4349925" y="382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4495150" y="3641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4261778" y="378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4875285" y="3425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5244211" y="3212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4082688" y="3889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4336912" y="3743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5490823" y="308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4641762" y="3521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3887941" y="397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4135507" y="3862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4553124" y="353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4430243" y="3610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4380371" y="3660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4565401" y="3616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4241087" y="3743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4077815" y="381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5326550" y="3192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4158105" y="385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4579274" y="358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5433367" y="3065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4222813" y="373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4976209" y="3356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4537448" y="353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5658391" y="283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4049437" y="3862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4032344" y="3939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5224275" y="3181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4528486" y="3568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5059569" y="315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4763812" y="3418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4232625" y="3740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4259124" y="3804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4208412" y="386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4785391" y="3413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5075868" y="322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4903229" y="3452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4488256" y="365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5038963" y="3304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4660555" y="3425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4300091" y="374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4345165" y="3607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4143241" y="388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4437817" y="368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4097458" y="384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5681433" y="297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4351578" y="3789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4266991" y="3732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5460178" y="2965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5241746" y="3098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5011973" y="3363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5653622" y="301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4913985" y="3358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5599340" y="2910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4965925" y="337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3942337" y="3935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3935273" y="3939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4235241" y="3756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3957560" y="3866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4338139" y="3596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4254657" y="3805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4250606" y="380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4820021" y="339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4482467" y="3645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4643557" y="360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5584456" y="2959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5621013" y="2851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4047652" y="3948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5630806" y="301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4349764" y="3759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4247490" y="3784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4681548" y="3582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4512356" y="3601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4311197" y="3766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5547390" y="292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4071800" y="390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4395897" y="3687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5316615" y="3154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4432104" y="3678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4621902" y="3512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4379087" y="368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4151353" y="383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4742904" y="3430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4368217" y="373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4237687" y="377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4136744" y="3802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5284620" y="31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4354685" y="370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5052099" y="3379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4850486" y="334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4039087" y="3917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3942469" y="3942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4343890" y="3692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4234561" y="3864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4361257" y="3743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4446741" y="3689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4378483" y="3781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5224115" y="3053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5097834" y="3258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5216881" y="314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4703826" y="348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5233171" y="3205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4041136" y="3849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5350839" y="311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5140623" y="3336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4648571" y="3556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4291686" y="3795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4352484" y="3752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4441415" y="3642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4616510" y="3673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5046574" y="3289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4858239" y="352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4599020" y="3576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5304140" y="3133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4779914" y="352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5449780" y="309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4393281" y="360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5365128" y="3033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5277811" y="323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5419174" y="3309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4177059" y="3841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4479794" y="361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4372269" y="377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4941872" y="3414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4334258" y="380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5077096" y="338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4331661" y="371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4300317" y="3769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4871101" y="333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5559724" y="297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4555428" y="3646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5267301" y="3094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4260588" y="3754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4548846" y="365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4402054" y="361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4609663" y="3611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3868535" y="400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4751422" y="34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4043101" y="3869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5016874" y="3222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4713714" y="3432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4930521" y="336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5680697" y="290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4486801" y="362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4206107" y="3869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4999063" y="3211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5423452" y="2906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5281806" y="3043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5217882" y="3223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4080894" y="3938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4108460" y="3926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4834035" y="332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4397767" y="3740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4743584" y="3564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4695440" y="35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4414397" y="3733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4134647" y="3907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4277379" y="3837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5150823" y="3226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4112105" y="385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4109688" y="3858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4187154" y="390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4162837" y="380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4226374" y="377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4106496" y="389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4333144" y="3747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4135422" y="389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5516642" y="2961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4134307" y="3797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4394348" y="3733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4844074" y="3424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4414775" y="3654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4294566" y="3824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l16185"/>
            <p:cNvSpPr/>
            <p:nvPr/>
          </p:nvSpPr>
          <p:spPr>
            <a:xfrm>
              <a:off x="3459781" y="368140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86" name="pl16186"/>
            <p:cNvSpPr/>
            <p:nvPr/>
          </p:nvSpPr>
          <p:spPr>
            <a:xfrm>
              <a:off x="4410026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87" name="rc16187"/>
            <p:cNvSpPr/>
            <p:nvPr/>
          </p:nvSpPr>
          <p:spPr>
            <a:xfrm>
              <a:off x="1009963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tx16188"/>
            <p:cNvSpPr/>
            <p:nvPr/>
          </p:nvSpPr>
          <p:spPr>
            <a:xfrm>
              <a:off x="2091373" y="2601514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6189" name="rc16189"/>
            <p:cNvSpPr/>
            <p:nvPr/>
          </p:nvSpPr>
          <p:spPr>
            <a:xfrm>
              <a:off x="3459781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tx16190"/>
            <p:cNvSpPr/>
            <p:nvPr/>
          </p:nvSpPr>
          <p:spPr>
            <a:xfrm>
              <a:off x="4395215" y="2601514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6191" name="rc16191"/>
            <p:cNvSpPr/>
            <p:nvPr/>
          </p:nvSpPr>
          <p:spPr>
            <a:xfrm>
              <a:off x="1009963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tx16192"/>
            <p:cNvSpPr/>
            <p:nvPr/>
          </p:nvSpPr>
          <p:spPr>
            <a:xfrm>
              <a:off x="2032410" y="74911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6193" name="rc16193"/>
            <p:cNvSpPr/>
            <p:nvPr/>
          </p:nvSpPr>
          <p:spPr>
            <a:xfrm>
              <a:off x="3459781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tx16194"/>
            <p:cNvSpPr/>
            <p:nvPr/>
          </p:nvSpPr>
          <p:spPr>
            <a:xfrm>
              <a:off x="4233769" y="74769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6195" name="pl16195"/>
            <p:cNvSpPr/>
            <p:nvPr/>
          </p:nvSpPr>
          <p:spPr>
            <a:xfrm>
              <a:off x="139351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6" name="pl16196"/>
            <p:cNvSpPr/>
            <p:nvPr/>
          </p:nvSpPr>
          <p:spPr>
            <a:xfrm>
              <a:off x="1865697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7" name="pl16197"/>
            <p:cNvSpPr/>
            <p:nvPr/>
          </p:nvSpPr>
          <p:spPr>
            <a:xfrm>
              <a:off x="2337879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8" name="pl16198"/>
            <p:cNvSpPr/>
            <p:nvPr/>
          </p:nvSpPr>
          <p:spPr>
            <a:xfrm>
              <a:off x="281006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9" name="pl16199"/>
            <p:cNvSpPr/>
            <p:nvPr/>
          </p:nvSpPr>
          <p:spPr>
            <a:xfrm>
              <a:off x="3282245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0" name="tx16200"/>
            <p:cNvSpPr/>
            <p:nvPr/>
          </p:nvSpPr>
          <p:spPr>
            <a:xfrm>
              <a:off x="133135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01" name="tx16201"/>
            <p:cNvSpPr/>
            <p:nvPr/>
          </p:nvSpPr>
          <p:spPr>
            <a:xfrm>
              <a:off x="180354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6202" name="tx16202"/>
            <p:cNvSpPr/>
            <p:nvPr/>
          </p:nvSpPr>
          <p:spPr>
            <a:xfrm>
              <a:off x="2275724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03" name="tx16203"/>
            <p:cNvSpPr/>
            <p:nvPr/>
          </p:nvSpPr>
          <p:spPr>
            <a:xfrm>
              <a:off x="2747907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204" name="tx16204"/>
            <p:cNvSpPr/>
            <p:nvPr/>
          </p:nvSpPr>
          <p:spPr>
            <a:xfrm>
              <a:off x="3220090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205" name="pl16205"/>
            <p:cNvSpPr/>
            <p:nvPr/>
          </p:nvSpPr>
          <p:spPr>
            <a:xfrm>
              <a:off x="3843331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6" name="pl16206"/>
            <p:cNvSpPr/>
            <p:nvPr/>
          </p:nvSpPr>
          <p:spPr>
            <a:xfrm>
              <a:off x="431551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7" name="pl16207"/>
            <p:cNvSpPr/>
            <p:nvPr/>
          </p:nvSpPr>
          <p:spPr>
            <a:xfrm>
              <a:off x="4787697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8" name="pl16208"/>
            <p:cNvSpPr/>
            <p:nvPr/>
          </p:nvSpPr>
          <p:spPr>
            <a:xfrm>
              <a:off x="525988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9" name="pl16209"/>
            <p:cNvSpPr/>
            <p:nvPr/>
          </p:nvSpPr>
          <p:spPr>
            <a:xfrm>
              <a:off x="5732063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0" name="tx16210"/>
            <p:cNvSpPr/>
            <p:nvPr/>
          </p:nvSpPr>
          <p:spPr>
            <a:xfrm>
              <a:off x="3781176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11" name="tx16211"/>
            <p:cNvSpPr/>
            <p:nvPr/>
          </p:nvSpPr>
          <p:spPr>
            <a:xfrm>
              <a:off x="425335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6212" name="tx16212"/>
            <p:cNvSpPr/>
            <p:nvPr/>
          </p:nvSpPr>
          <p:spPr>
            <a:xfrm>
              <a:off x="472554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13" name="tx16213"/>
            <p:cNvSpPr/>
            <p:nvPr/>
          </p:nvSpPr>
          <p:spPr>
            <a:xfrm>
              <a:off x="5197724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214" name="tx16214"/>
            <p:cNvSpPr/>
            <p:nvPr/>
          </p:nvSpPr>
          <p:spPr>
            <a:xfrm>
              <a:off x="5669907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215" name="tx16215"/>
            <p:cNvSpPr/>
            <p:nvPr/>
          </p:nvSpPr>
          <p:spPr>
            <a:xfrm>
              <a:off x="823022" y="20806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16" name="tx16216"/>
            <p:cNvSpPr/>
            <p:nvPr/>
          </p:nvSpPr>
          <p:spPr>
            <a:xfrm>
              <a:off x="823022" y="15053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17" name="tx16217"/>
            <p:cNvSpPr/>
            <p:nvPr/>
          </p:nvSpPr>
          <p:spPr>
            <a:xfrm>
              <a:off x="823022" y="92991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218" name="pl16218"/>
            <p:cNvSpPr/>
            <p:nvPr/>
          </p:nvSpPr>
          <p:spPr>
            <a:xfrm>
              <a:off x="975169" y="2122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9" name="pl16219"/>
            <p:cNvSpPr/>
            <p:nvPr/>
          </p:nvSpPr>
          <p:spPr>
            <a:xfrm>
              <a:off x="975169" y="1546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0" name="pl16220"/>
            <p:cNvSpPr/>
            <p:nvPr/>
          </p:nvSpPr>
          <p:spPr>
            <a:xfrm>
              <a:off x="975169" y="971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1" name="tx16221"/>
            <p:cNvSpPr/>
            <p:nvPr/>
          </p:nvSpPr>
          <p:spPr>
            <a:xfrm>
              <a:off x="823022" y="393310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22" name="tx16222"/>
            <p:cNvSpPr/>
            <p:nvPr/>
          </p:nvSpPr>
          <p:spPr>
            <a:xfrm>
              <a:off x="823022" y="335776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23" name="tx16223"/>
            <p:cNvSpPr/>
            <p:nvPr/>
          </p:nvSpPr>
          <p:spPr>
            <a:xfrm>
              <a:off x="823022" y="278236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224" name="pl16224"/>
            <p:cNvSpPr/>
            <p:nvPr/>
          </p:nvSpPr>
          <p:spPr>
            <a:xfrm>
              <a:off x="975169" y="3974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5" name="pl16225"/>
            <p:cNvSpPr/>
            <p:nvPr/>
          </p:nvSpPr>
          <p:spPr>
            <a:xfrm>
              <a:off x="975169" y="3399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6" name="pl16226"/>
            <p:cNvSpPr/>
            <p:nvPr/>
          </p:nvSpPr>
          <p:spPr>
            <a:xfrm>
              <a:off x="975169" y="2824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7" name="tx16227"/>
            <p:cNvSpPr/>
            <p:nvPr/>
          </p:nvSpPr>
          <p:spPr>
            <a:xfrm>
              <a:off x="2710559" y="4493475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6228" name="tx16228"/>
            <p:cNvSpPr/>
            <p:nvPr/>
          </p:nvSpPr>
          <p:spPr>
            <a:xfrm rot="-5400000">
              <a:off x="184174" y="2542531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6229" name="rc16229"/>
            <p:cNvSpPr/>
            <p:nvPr/>
          </p:nvSpPr>
          <p:spPr>
            <a:xfrm>
              <a:off x="5979187" y="2212806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rc16230"/>
            <p:cNvSpPr/>
            <p:nvPr/>
          </p:nvSpPr>
          <p:spPr>
            <a:xfrm>
              <a:off x="6048776" y="24948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6113353" y="2559436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rc16232"/>
            <p:cNvSpPr/>
            <p:nvPr/>
          </p:nvSpPr>
          <p:spPr>
            <a:xfrm>
              <a:off x="6048776" y="27143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6113353" y="2778892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tx16234"/>
            <p:cNvSpPr/>
            <p:nvPr/>
          </p:nvSpPr>
          <p:spPr>
            <a:xfrm>
              <a:off x="6337821" y="2541013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6235" name="tx16235"/>
            <p:cNvSpPr/>
            <p:nvPr/>
          </p:nvSpPr>
          <p:spPr>
            <a:xfrm>
              <a:off x="6337821" y="276046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2021-02-22T23:38:04Z</dcterms:modified>
</cp:coreProperties>
</file>