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08562" y="1352506"/>
              <a:ext cx="1481064" cy="2167041"/>
            </a:xfrm>
            <a:custGeom>
              <a:avLst/>
              <a:pathLst>
                <a:path w="1481064" h="2167041">
                  <a:moveTo>
                    <a:pt x="0" y="2167041"/>
                  </a:moveTo>
                  <a:lnTo>
                    <a:pt x="13028" y="2147924"/>
                  </a:lnTo>
                  <a:lnTo>
                    <a:pt x="26748" y="2127790"/>
                  </a:lnTo>
                  <a:lnTo>
                    <a:pt x="40468" y="2107651"/>
                  </a:lnTo>
                  <a:lnTo>
                    <a:pt x="54188" y="2087509"/>
                  </a:lnTo>
                  <a:lnTo>
                    <a:pt x="67908" y="2067362"/>
                  </a:lnTo>
                  <a:lnTo>
                    <a:pt x="81628" y="2047213"/>
                  </a:lnTo>
                  <a:lnTo>
                    <a:pt x="95348" y="2027059"/>
                  </a:lnTo>
                  <a:lnTo>
                    <a:pt x="109068" y="2006902"/>
                  </a:lnTo>
                  <a:lnTo>
                    <a:pt x="122788" y="1986741"/>
                  </a:lnTo>
                  <a:lnTo>
                    <a:pt x="136508" y="1966578"/>
                  </a:lnTo>
                  <a:lnTo>
                    <a:pt x="150228" y="1946411"/>
                  </a:lnTo>
                  <a:lnTo>
                    <a:pt x="163948" y="1926242"/>
                  </a:lnTo>
                  <a:lnTo>
                    <a:pt x="177668" y="1906070"/>
                  </a:lnTo>
                  <a:lnTo>
                    <a:pt x="191387" y="1885896"/>
                  </a:lnTo>
                  <a:lnTo>
                    <a:pt x="205107" y="1865720"/>
                  </a:lnTo>
                  <a:lnTo>
                    <a:pt x="218827" y="1845543"/>
                  </a:lnTo>
                  <a:lnTo>
                    <a:pt x="232547" y="1825366"/>
                  </a:lnTo>
                  <a:lnTo>
                    <a:pt x="246267" y="1805188"/>
                  </a:lnTo>
                  <a:lnTo>
                    <a:pt x="259987" y="1785010"/>
                  </a:lnTo>
                  <a:lnTo>
                    <a:pt x="273707" y="1764834"/>
                  </a:lnTo>
                  <a:lnTo>
                    <a:pt x="287427" y="1744659"/>
                  </a:lnTo>
                  <a:lnTo>
                    <a:pt x="301147" y="1724487"/>
                  </a:lnTo>
                  <a:lnTo>
                    <a:pt x="314867" y="1704319"/>
                  </a:lnTo>
                  <a:lnTo>
                    <a:pt x="328587" y="1684156"/>
                  </a:lnTo>
                  <a:lnTo>
                    <a:pt x="342307" y="1663999"/>
                  </a:lnTo>
                  <a:lnTo>
                    <a:pt x="356027" y="1643848"/>
                  </a:lnTo>
                  <a:lnTo>
                    <a:pt x="369747" y="1623707"/>
                  </a:lnTo>
                  <a:lnTo>
                    <a:pt x="383467" y="1603575"/>
                  </a:lnTo>
                  <a:lnTo>
                    <a:pt x="397187" y="1583454"/>
                  </a:lnTo>
                  <a:lnTo>
                    <a:pt x="410907" y="1563347"/>
                  </a:lnTo>
                  <a:lnTo>
                    <a:pt x="424627" y="1543255"/>
                  </a:lnTo>
                  <a:lnTo>
                    <a:pt x="438347" y="1523180"/>
                  </a:lnTo>
                  <a:lnTo>
                    <a:pt x="452067" y="1503123"/>
                  </a:lnTo>
                  <a:lnTo>
                    <a:pt x="465787" y="1483086"/>
                  </a:lnTo>
                  <a:lnTo>
                    <a:pt x="479507" y="1463072"/>
                  </a:lnTo>
                  <a:lnTo>
                    <a:pt x="493227" y="1443081"/>
                  </a:lnTo>
                  <a:lnTo>
                    <a:pt x="506947" y="1423117"/>
                  </a:lnTo>
                  <a:lnTo>
                    <a:pt x="520667" y="1403179"/>
                  </a:lnTo>
                  <a:lnTo>
                    <a:pt x="534387" y="1383271"/>
                  </a:lnTo>
                  <a:lnTo>
                    <a:pt x="548107" y="1363392"/>
                  </a:lnTo>
                  <a:lnTo>
                    <a:pt x="561827" y="1343544"/>
                  </a:lnTo>
                  <a:lnTo>
                    <a:pt x="575546" y="1323727"/>
                  </a:lnTo>
                  <a:lnTo>
                    <a:pt x="589266" y="1303940"/>
                  </a:lnTo>
                  <a:lnTo>
                    <a:pt x="602986" y="1284184"/>
                  </a:lnTo>
                  <a:lnTo>
                    <a:pt x="616706" y="1264456"/>
                  </a:lnTo>
                  <a:lnTo>
                    <a:pt x="630426" y="1244754"/>
                  </a:lnTo>
                  <a:lnTo>
                    <a:pt x="644146" y="1225076"/>
                  </a:lnTo>
                  <a:lnTo>
                    <a:pt x="657866" y="1205418"/>
                  </a:lnTo>
                  <a:lnTo>
                    <a:pt x="671586" y="1185775"/>
                  </a:lnTo>
                  <a:lnTo>
                    <a:pt x="685306" y="1166142"/>
                  </a:lnTo>
                  <a:lnTo>
                    <a:pt x="699026" y="1146513"/>
                  </a:lnTo>
                  <a:lnTo>
                    <a:pt x="712746" y="1126882"/>
                  </a:lnTo>
                  <a:lnTo>
                    <a:pt x="726466" y="1107240"/>
                  </a:lnTo>
                  <a:lnTo>
                    <a:pt x="740186" y="1087582"/>
                  </a:lnTo>
                  <a:lnTo>
                    <a:pt x="753906" y="1067898"/>
                  </a:lnTo>
                  <a:lnTo>
                    <a:pt x="767626" y="1048180"/>
                  </a:lnTo>
                  <a:lnTo>
                    <a:pt x="781346" y="1028422"/>
                  </a:lnTo>
                  <a:lnTo>
                    <a:pt x="795066" y="1008616"/>
                  </a:lnTo>
                  <a:lnTo>
                    <a:pt x="808786" y="988754"/>
                  </a:lnTo>
                  <a:lnTo>
                    <a:pt x="822506" y="968830"/>
                  </a:lnTo>
                  <a:lnTo>
                    <a:pt x="836226" y="948838"/>
                  </a:lnTo>
                  <a:lnTo>
                    <a:pt x="849946" y="928774"/>
                  </a:lnTo>
                  <a:lnTo>
                    <a:pt x="863666" y="908634"/>
                  </a:lnTo>
                  <a:lnTo>
                    <a:pt x="877386" y="888414"/>
                  </a:lnTo>
                  <a:lnTo>
                    <a:pt x="891106" y="868111"/>
                  </a:lnTo>
                  <a:lnTo>
                    <a:pt x="904826" y="847726"/>
                  </a:lnTo>
                  <a:lnTo>
                    <a:pt x="918546" y="827256"/>
                  </a:lnTo>
                  <a:lnTo>
                    <a:pt x="932266" y="806703"/>
                  </a:lnTo>
                  <a:lnTo>
                    <a:pt x="945986" y="786067"/>
                  </a:lnTo>
                  <a:lnTo>
                    <a:pt x="959705" y="765349"/>
                  </a:lnTo>
                  <a:lnTo>
                    <a:pt x="973425" y="744552"/>
                  </a:lnTo>
                  <a:lnTo>
                    <a:pt x="987145" y="723677"/>
                  </a:lnTo>
                  <a:lnTo>
                    <a:pt x="1000865" y="702728"/>
                  </a:lnTo>
                  <a:lnTo>
                    <a:pt x="1014585" y="681707"/>
                  </a:lnTo>
                  <a:lnTo>
                    <a:pt x="1028305" y="660617"/>
                  </a:lnTo>
                  <a:lnTo>
                    <a:pt x="1042025" y="639462"/>
                  </a:lnTo>
                  <a:lnTo>
                    <a:pt x="1055745" y="618245"/>
                  </a:lnTo>
                  <a:lnTo>
                    <a:pt x="1069465" y="596969"/>
                  </a:lnTo>
                  <a:lnTo>
                    <a:pt x="1083185" y="575638"/>
                  </a:lnTo>
                  <a:lnTo>
                    <a:pt x="1096905" y="554254"/>
                  </a:lnTo>
                  <a:lnTo>
                    <a:pt x="1110625" y="532821"/>
                  </a:lnTo>
                  <a:lnTo>
                    <a:pt x="1124345" y="511341"/>
                  </a:lnTo>
                  <a:lnTo>
                    <a:pt x="1138065" y="489818"/>
                  </a:lnTo>
                  <a:lnTo>
                    <a:pt x="1151785" y="468255"/>
                  </a:lnTo>
                  <a:lnTo>
                    <a:pt x="1165505" y="446654"/>
                  </a:lnTo>
                  <a:lnTo>
                    <a:pt x="1179225" y="425017"/>
                  </a:lnTo>
                  <a:lnTo>
                    <a:pt x="1192945" y="403347"/>
                  </a:lnTo>
                  <a:lnTo>
                    <a:pt x="1206665" y="381646"/>
                  </a:lnTo>
                  <a:lnTo>
                    <a:pt x="1220385" y="359917"/>
                  </a:lnTo>
                  <a:lnTo>
                    <a:pt x="1234105" y="338160"/>
                  </a:lnTo>
                  <a:lnTo>
                    <a:pt x="1247825" y="316379"/>
                  </a:lnTo>
                  <a:lnTo>
                    <a:pt x="1261545" y="294575"/>
                  </a:lnTo>
                  <a:lnTo>
                    <a:pt x="1275265" y="272748"/>
                  </a:lnTo>
                  <a:lnTo>
                    <a:pt x="1288985" y="250902"/>
                  </a:lnTo>
                  <a:lnTo>
                    <a:pt x="1302705" y="229036"/>
                  </a:lnTo>
                  <a:lnTo>
                    <a:pt x="1316425" y="207154"/>
                  </a:lnTo>
                  <a:lnTo>
                    <a:pt x="1330145" y="185254"/>
                  </a:lnTo>
                  <a:lnTo>
                    <a:pt x="1343864" y="163340"/>
                  </a:lnTo>
                  <a:lnTo>
                    <a:pt x="1357584" y="141412"/>
                  </a:lnTo>
                  <a:lnTo>
                    <a:pt x="1371304" y="119470"/>
                  </a:lnTo>
                  <a:lnTo>
                    <a:pt x="1385024" y="97515"/>
                  </a:lnTo>
                  <a:lnTo>
                    <a:pt x="1398744" y="75550"/>
                  </a:lnTo>
                  <a:lnTo>
                    <a:pt x="1412464" y="53573"/>
                  </a:lnTo>
                  <a:lnTo>
                    <a:pt x="1426184" y="31586"/>
                  </a:lnTo>
                  <a:lnTo>
                    <a:pt x="1439904" y="9590"/>
                  </a:lnTo>
                  <a:lnTo>
                    <a:pt x="1445884" y="0"/>
                  </a:lnTo>
                  <a:lnTo>
                    <a:pt x="1481064" y="0"/>
                  </a:lnTo>
                  <a:lnTo>
                    <a:pt x="1481064" y="108095"/>
                  </a:lnTo>
                  <a:lnTo>
                    <a:pt x="1467344" y="128100"/>
                  </a:lnTo>
                  <a:lnTo>
                    <a:pt x="1453624" y="148103"/>
                  </a:lnTo>
                  <a:lnTo>
                    <a:pt x="1439904" y="168103"/>
                  </a:lnTo>
                  <a:lnTo>
                    <a:pt x="1426184" y="188100"/>
                  </a:lnTo>
                  <a:lnTo>
                    <a:pt x="1412464" y="208093"/>
                  </a:lnTo>
                  <a:lnTo>
                    <a:pt x="1398744" y="228082"/>
                  </a:lnTo>
                  <a:lnTo>
                    <a:pt x="1385024" y="248067"/>
                  </a:lnTo>
                  <a:lnTo>
                    <a:pt x="1371304" y="268046"/>
                  </a:lnTo>
                  <a:lnTo>
                    <a:pt x="1357584" y="288019"/>
                  </a:lnTo>
                  <a:lnTo>
                    <a:pt x="1343864" y="307986"/>
                  </a:lnTo>
                  <a:lnTo>
                    <a:pt x="1330145" y="327945"/>
                  </a:lnTo>
                  <a:lnTo>
                    <a:pt x="1316425" y="347896"/>
                  </a:lnTo>
                  <a:lnTo>
                    <a:pt x="1302705" y="367837"/>
                  </a:lnTo>
                  <a:lnTo>
                    <a:pt x="1288985" y="387769"/>
                  </a:lnTo>
                  <a:lnTo>
                    <a:pt x="1275265" y="407689"/>
                  </a:lnTo>
                  <a:lnTo>
                    <a:pt x="1261545" y="427596"/>
                  </a:lnTo>
                  <a:lnTo>
                    <a:pt x="1247825" y="447490"/>
                  </a:lnTo>
                  <a:lnTo>
                    <a:pt x="1234105" y="467369"/>
                  </a:lnTo>
                  <a:lnTo>
                    <a:pt x="1220385" y="487232"/>
                  </a:lnTo>
                  <a:lnTo>
                    <a:pt x="1206665" y="507077"/>
                  </a:lnTo>
                  <a:lnTo>
                    <a:pt x="1192945" y="526902"/>
                  </a:lnTo>
                  <a:lnTo>
                    <a:pt x="1179225" y="546707"/>
                  </a:lnTo>
                  <a:lnTo>
                    <a:pt x="1165505" y="566489"/>
                  </a:lnTo>
                  <a:lnTo>
                    <a:pt x="1151785" y="586246"/>
                  </a:lnTo>
                  <a:lnTo>
                    <a:pt x="1138065" y="605977"/>
                  </a:lnTo>
                  <a:lnTo>
                    <a:pt x="1124345" y="625680"/>
                  </a:lnTo>
                  <a:lnTo>
                    <a:pt x="1110625" y="645353"/>
                  </a:lnTo>
                  <a:lnTo>
                    <a:pt x="1096905" y="664994"/>
                  </a:lnTo>
                  <a:lnTo>
                    <a:pt x="1083185" y="684601"/>
                  </a:lnTo>
                  <a:lnTo>
                    <a:pt x="1069465" y="704173"/>
                  </a:lnTo>
                  <a:lnTo>
                    <a:pt x="1055745" y="723707"/>
                  </a:lnTo>
                  <a:lnTo>
                    <a:pt x="1042025" y="743203"/>
                  </a:lnTo>
                  <a:lnTo>
                    <a:pt x="1028305" y="762659"/>
                  </a:lnTo>
                  <a:lnTo>
                    <a:pt x="1014585" y="782073"/>
                  </a:lnTo>
                  <a:lnTo>
                    <a:pt x="1000865" y="801446"/>
                  </a:lnTo>
                  <a:lnTo>
                    <a:pt x="987145" y="820777"/>
                  </a:lnTo>
                  <a:lnTo>
                    <a:pt x="973425" y="840066"/>
                  </a:lnTo>
                  <a:lnTo>
                    <a:pt x="959705" y="859313"/>
                  </a:lnTo>
                  <a:lnTo>
                    <a:pt x="945986" y="878519"/>
                  </a:lnTo>
                  <a:lnTo>
                    <a:pt x="932266" y="897687"/>
                  </a:lnTo>
                  <a:lnTo>
                    <a:pt x="918546" y="916819"/>
                  </a:lnTo>
                  <a:lnTo>
                    <a:pt x="904826" y="935919"/>
                  </a:lnTo>
                  <a:lnTo>
                    <a:pt x="891106" y="954989"/>
                  </a:lnTo>
                  <a:lnTo>
                    <a:pt x="877386" y="974036"/>
                  </a:lnTo>
                  <a:lnTo>
                    <a:pt x="863666" y="993064"/>
                  </a:lnTo>
                  <a:lnTo>
                    <a:pt x="849946" y="1012080"/>
                  </a:lnTo>
                  <a:lnTo>
                    <a:pt x="836226" y="1031090"/>
                  </a:lnTo>
                  <a:lnTo>
                    <a:pt x="822506" y="1050103"/>
                  </a:lnTo>
                  <a:lnTo>
                    <a:pt x="808786" y="1069126"/>
                  </a:lnTo>
                  <a:lnTo>
                    <a:pt x="795066" y="1088166"/>
                  </a:lnTo>
                  <a:lnTo>
                    <a:pt x="781346" y="1107233"/>
                  </a:lnTo>
                  <a:lnTo>
                    <a:pt x="767626" y="1126335"/>
                  </a:lnTo>
                  <a:lnTo>
                    <a:pt x="753906" y="1145480"/>
                  </a:lnTo>
                  <a:lnTo>
                    <a:pt x="740186" y="1164676"/>
                  </a:lnTo>
                  <a:lnTo>
                    <a:pt x="726466" y="1183929"/>
                  </a:lnTo>
                  <a:lnTo>
                    <a:pt x="712746" y="1203248"/>
                  </a:lnTo>
                  <a:lnTo>
                    <a:pt x="699026" y="1222638"/>
                  </a:lnTo>
                  <a:lnTo>
                    <a:pt x="685306" y="1242104"/>
                  </a:lnTo>
                  <a:lnTo>
                    <a:pt x="671586" y="1261652"/>
                  </a:lnTo>
                  <a:lnTo>
                    <a:pt x="657866" y="1281284"/>
                  </a:lnTo>
                  <a:lnTo>
                    <a:pt x="644146" y="1301005"/>
                  </a:lnTo>
                  <a:lnTo>
                    <a:pt x="630426" y="1320815"/>
                  </a:lnTo>
                  <a:lnTo>
                    <a:pt x="616706" y="1340717"/>
                  </a:lnTo>
                  <a:lnTo>
                    <a:pt x="602986" y="1360710"/>
                  </a:lnTo>
                  <a:lnTo>
                    <a:pt x="589266" y="1380796"/>
                  </a:lnTo>
                  <a:lnTo>
                    <a:pt x="575546" y="1400972"/>
                  </a:lnTo>
                  <a:lnTo>
                    <a:pt x="561827" y="1421239"/>
                  </a:lnTo>
                  <a:lnTo>
                    <a:pt x="548107" y="1441594"/>
                  </a:lnTo>
                  <a:lnTo>
                    <a:pt x="534387" y="1462036"/>
                  </a:lnTo>
                  <a:lnTo>
                    <a:pt x="520667" y="1482561"/>
                  </a:lnTo>
                  <a:lnTo>
                    <a:pt x="506947" y="1503168"/>
                  </a:lnTo>
                  <a:lnTo>
                    <a:pt x="493227" y="1523853"/>
                  </a:lnTo>
                  <a:lnTo>
                    <a:pt x="479507" y="1544613"/>
                  </a:lnTo>
                  <a:lnTo>
                    <a:pt x="465787" y="1565447"/>
                  </a:lnTo>
                  <a:lnTo>
                    <a:pt x="452067" y="1586349"/>
                  </a:lnTo>
                  <a:lnTo>
                    <a:pt x="438347" y="1607318"/>
                  </a:lnTo>
                  <a:lnTo>
                    <a:pt x="424627" y="1628350"/>
                  </a:lnTo>
                  <a:lnTo>
                    <a:pt x="410907" y="1649442"/>
                  </a:lnTo>
                  <a:lnTo>
                    <a:pt x="397187" y="1670591"/>
                  </a:lnTo>
                  <a:lnTo>
                    <a:pt x="383467" y="1691795"/>
                  </a:lnTo>
                  <a:lnTo>
                    <a:pt x="369747" y="1713049"/>
                  </a:lnTo>
                  <a:lnTo>
                    <a:pt x="356027" y="1734352"/>
                  </a:lnTo>
                  <a:lnTo>
                    <a:pt x="342307" y="1755701"/>
                  </a:lnTo>
                  <a:lnTo>
                    <a:pt x="328587" y="1777093"/>
                  </a:lnTo>
                  <a:lnTo>
                    <a:pt x="314867" y="1798526"/>
                  </a:lnTo>
                  <a:lnTo>
                    <a:pt x="301147" y="1819998"/>
                  </a:lnTo>
                  <a:lnTo>
                    <a:pt x="287427" y="1841506"/>
                  </a:lnTo>
                  <a:lnTo>
                    <a:pt x="273707" y="1863048"/>
                  </a:lnTo>
                  <a:lnTo>
                    <a:pt x="259987" y="1884623"/>
                  </a:lnTo>
                  <a:lnTo>
                    <a:pt x="246267" y="1906228"/>
                  </a:lnTo>
                  <a:lnTo>
                    <a:pt x="232547" y="1927861"/>
                  </a:lnTo>
                  <a:lnTo>
                    <a:pt x="218827" y="1949522"/>
                  </a:lnTo>
                  <a:lnTo>
                    <a:pt x="205107" y="1971208"/>
                  </a:lnTo>
                  <a:lnTo>
                    <a:pt x="191387" y="1992918"/>
                  </a:lnTo>
                  <a:lnTo>
                    <a:pt x="177668" y="2014651"/>
                  </a:lnTo>
                  <a:lnTo>
                    <a:pt x="163948" y="2036404"/>
                  </a:lnTo>
                  <a:lnTo>
                    <a:pt x="150228" y="2058178"/>
                  </a:lnTo>
                  <a:lnTo>
                    <a:pt x="136508" y="2079971"/>
                  </a:lnTo>
                  <a:lnTo>
                    <a:pt x="122788" y="2101782"/>
                  </a:lnTo>
                  <a:lnTo>
                    <a:pt x="109068" y="2123609"/>
                  </a:lnTo>
                  <a:lnTo>
                    <a:pt x="95348" y="2145452"/>
                  </a:lnTo>
                  <a:lnTo>
                    <a:pt x="81797" y="2167041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08562" y="1352506"/>
              <a:ext cx="1445884" cy="2167041"/>
            </a:xfrm>
            <a:custGeom>
              <a:avLst/>
              <a:pathLst>
                <a:path w="1445884" h="2167041">
                  <a:moveTo>
                    <a:pt x="0" y="2167041"/>
                  </a:moveTo>
                  <a:lnTo>
                    <a:pt x="13028" y="2147924"/>
                  </a:lnTo>
                  <a:lnTo>
                    <a:pt x="26748" y="2127790"/>
                  </a:lnTo>
                  <a:lnTo>
                    <a:pt x="40468" y="2107651"/>
                  </a:lnTo>
                  <a:lnTo>
                    <a:pt x="54188" y="2087509"/>
                  </a:lnTo>
                  <a:lnTo>
                    <a:pt x="67908" y="2067362"/>
                  </a:lnTo>
                  <a:lnTo>
                    <a:pt x="81628" y="2047213"/>
                  </a:lnTo>
                  <a:lnTo>
                    <a:pt x="95348" y="2027059"/>
                  </a:lnTo>
                  <a:lnTo>
                    <a:pt x="109068" y="2006902"/>
                  </a:lnTo>
                  <a:lnTo>
                    <a:pt x="122788" y="1986741"/>
                  </a:lnTo>
                  <a:lnTo>
                    <a:pt x="136508" y="1966578"/>
                  </a:lnTo>
                  <a:lnTo>
                    <a:pt x="150228" y="1946411"/>
                  </a:lnTo>
                  <a:lnTo>
                    <a:pt x="163948" y="1926242"/>
                  </a:lnTo>
                  <a:lnTo>
                    <a:pt x="177668" y="1906070"/>
                  </a:lnTo>
                  <a:lnTo>
                    <a:pt x="191387" y="1885896"/>
                  </a:lnTo>
                  <a:lnTo>
                    <a:pt x="205107" y="1865720"/>
                  </a:lnTo>
                  <a:lnTo>
                    <a:pt x="218827" y="1845543"/>
                  </a:lnTo>
                  <a:lnTo>
                    <a:pt x="232547" y="1825366"/>
                  </a:lnTo>
                  <a:lnTo>
                    <a:pt x="246267" y="1805188"/>
                  </a:lnTo>
                  <a:lnTo>
                    <a:pt x="259987" y="1785010"/>
                  </a:lnTo>
                  <a:lnTo>
                    <a:pt x="273707" y="1764834"/>
                  </a:lnTo>
                  <a:lnTo>
                    <a:pt x="287427" y="1744659"/>
                  </a:lnTo>
                  <a:lnTo>
                    <a:pt x="301147" y="1724487"/>
                  </a:lnTo>
                  <a:lnTo>
                    <a:pt x="314867" y="1704319"/>
                  </a:lnTo>
                  <a:lnTo>
                    <a:pt x="328587" y="1684156"/>
                  </a:lnTo>
                  <a:lnTo>
                    <a:pt x="342307" y="1663999"/>
                  </a:lnTo>
                  <a:lnTo>
                    <a:pt x="356027" y="1643848"/>
                  </a:lnTo>
                  <a:lnTo>
                    <a:pt x="369747" y="1623707"/>
                  </a:lnTo>
                  <a:lnTo>
                    <a:pt x="383467" y="1603575"/>
                  </a:lnTo>
                  <a:lnTo>
                    <a:pt x="397187" y="1583454"/>
                  </a:lnTo>
                  <a:lnTo>
                    <a:pt x="410907" y="1563347"/>
                  </a:lnTo>
                  <a:lnTo>
                    <a:pt x="424627" y="1543255"/>
                  </a:lnTo>
                  <a:lnTo>
                    <a:pt x="438347" y="1523180"/>
                  </a:lnTo>
                  <a:lnTo>
                    <a:pt x="452067" y="1503123"/>
                  </a:lnTo>
                  <a:lnTo>
                    <a:pt x="465787" y="1483086"/>
                  </a:lnTo>
                  <a:lnTo>
                    <a:pt x="479507" y="1463072"/>
                  </a:lnTo>
                  <a:lnTo>
                    <a:pt x="493227" y="1443081"/>
                  </a:lnTo>
                  <a:lnTo>
                    <a:pt x="506947" y="1423117"/>
                  </a:lnTo>
                  <a:lnTo>
                    <a:pt x="520667" y="1403179"/>
                  </a:lnTo>
                  <a:lnTo>
                    <a:pt x="534387" y="1383271"/>
                  </a:lnTo>
                  <a:lnTo>
                    <a:pt x="548107" y="1363392"/>
                  </a:lnTo>
                  <a:lnTo>
                    <a:pt x="561827" y="1343544"/>
                  </a:lnTo>
                  <a:lnTo>
                    <a:pt x="575546" y="1323727"/>
                  </a:lnTo>
                  <a:lnTo>
                    <a:pt x="589266" y="1303940"/>
                  </a:lnTo>
                  <a:lnTo>
                    <a:pt x="602986" y="1284184"/>
                  </a:lnTo>
                  <a:lnTo>
                    <a:pt x="616706" y="1264456"/>
                  </a:lnTo>
                  <a:lnTo>
                    <a:pt x="630426" y="1244754"/>
                  </a:lnTo>
                  <a:lnTo>
                    <a:pt x="644146" y="1225076"/>
                  </a:lnTo>
                  <a:lnTo>
                    <a:pt x="657866" y="1205418"/>
                  </a:lnTo>
                  <a:lnTo>
                    <a:pt x="671586" y="1185775"/>
                  </a:lnTo>
                  <a:lnTo>
                    <a:pt x="685306" y="1166142"/>
                  </a:lnTo>
                  <a:lnTo>
                    <a:pt x="699026" y="1146513"/>
                  </a:lnTo>
                  <a:lnTo>
                    <a:pt x="712746" y="1126882"/>
                  </a:lnTo>
                  <a:lnTo>
                    <a:pt x="726466" y="1107240"/>
                  </a:lnTo>
                  <a:lnTo>
                    <a:pt x="740186" y="1087582"/>
                  </a:lnTo>
                  <a:lnTo>
                    <a:pt x="753906" y="1067898"/>
                  </a:lnTo>
                  <a:lnTo>
                    <a:pt x="767626" y="1048180"/>
                  </a:lnTo>
                  <a:lnTo>
                    <a:pt x="781346" y="1028422"/>
                  </a:lnTo>
                  <a:lnTo>
                    <a:pt x="795066" y="1008616"/>
                  </a:lnTo>
                  <a:lnTo>
                    <a:pt x="808786" y="988754"/>
                  </a:lnTo>
                  <a:lnTo>
                    <a:pt x="822506" y="968830"/>
                  </a:lnTo>
                  <a:lnTo>
                    <a:pt x="836226" y="948838"/>
                  </a:lnTo>
                  <a:lnTo>
                    <a:pt x="849946" y="928774"/>
                  </a:lnTo>
                  <a:lnTo>
                    <a:pt x="863666" y="908634"/>
                  </a:lnTo>
                  <a:lnTo>
                    <a:pt x="877386" y="888414"/>
                  </a:lnTo>
                  <a:lnTo>
                    <a:pt x="891106" y="868111"/>
                  </a:lnTo>
                  <a:lnTo>
                    <a:pt x="904826" y="847726"/>
                  </a:lnTo>
                  <a:lnTo>
                    <a:pt x="918546" y="827256"/>
                  </a:lnTo>
                  <a:lnTo>
                    <a:pt x="932266" y="806703"/>
                  </a:lnTo>
                  <a:lnTo>
                    <a:pt x="945986" y="786067"/>
                  </a:lnTo>
                  <a:lnTo>
                    <a:pt x="959705" y="765349"/>
                  </a:lnTo>
                  <a:lnTo>
                    <a:pt x="973425" y="744552"/>
                  </a:lnTo>
                  <a:lnTo>
                    <a:pt x="987145" y="723677"/>
                  </a:lnTo>
                  <a:lnTo>
                    <a:pt x="1000865" y="702728"/>
                  </a:lnTo>
                  <a:lnTo>
                    <a:pt x="1014585" y="681707"/>
                  </a:lnTo>
                  <a:lnTo>
                    <a:pt x="1028305" y="660617"/>
                  </a:lnTo>
                  <a:lnTo>
                    <a:pt x="1042025" y="639462"/>
                  </a:lnTo>
                  <a:lnTo>
                    <a:pt x="1055745" y="618245"/>
                  </a:lnTo>
                  <a:lnTo>
                    <a:pt x="1069465" y="596969"/>
                  </a:lnTo>
                  <a:lnTo>
                    <a:pt x="1083185" y="575638"/>
                  </a:lnTo>
                  <a:lnTo>
                    <a:pt x="1096905" y="554254"/>
                  </a:lnTo>
                  <a:lnTo>
                    <a:pt x="1110625" y="532821"/>
                  </a:lnTo>
                  <a:lnTo>
                    <a:pt x="1124345" y="511341"/>
                  </a:lnTo>
                  <a:lnTo>
                    <a:pt x="1138065" y="489818"/>
                  </a:lnTo>
                  <a:lnTo>
                    <a:pt x="1151785" y="468255"/>
                  </a:lnTo>
                  <a:lnTo>
                    <a:pt x="1165505" y="446654"/>
                  </a:lnTo>
                  <a:lnTo>
                    <a:pt x="1179225" y="425017"/>
                  </a:lnTo>
                  <a:lnTo>
                    <a:pt x="1192945" y="403347"/>
                  </a:lnTo>
                  <a:lnTo>
                    <a:pt x="1206665" y="381646"/>
                  </a:lnTo>
                  <a:lnTo>
                    <a:pt x="1220385" y="359917"/>
                  </a:lnTo>
                  <a:lnTo>
                    <a:pt x="1234105" y="338160"/>
                  </a:lnTo>
                  <a:lnTo>
                    <a:pt x="1247825" y="316379"/>
                  </a:lnTo>
                  <a:lnTo>
                    <a:pt x="1261545" y="294575"/>
                  </a:lnTo>
                  <a:lnTo>
                    <a:pt x="1275265" y="272748"/>
                  </a:lnTo>
                  <a:lnTo>
                    <a:pt x="1288985" y="250902"/>
                  </a:lnTo>
                  <a:lnTo>
                    <a:pt x="1302705" y="229036"/>
                  </a:lnTo>
                  <a:lnTo>
                    <a:pt x="1316425" y="207154"/>
                  </a:lnTo>
                  <a:lnTo>
                    <a:pt x="1330145" y="185254"/>
                  </a:lnTo>
                  <a:lnTo>
                    <a:pt x="1343864" y="163340"/>
                  </a:lnTo>
                  <a:lnTo>
                    <a:pt x="1357584" y="141412"/>
                  </a:lnTo>
                  <a:lnTo>
                    <a:pt x="1371304" y="119470"/>
                  </a:lnTo>
                  <a:lnTo>
                    <a:pt x="1385024" y="97515"/>
                  </a:lnTo>
                  <a:lnTo>
                    <a:pt x="1398744" y="75550"/>
                  </a:lnTo>
                  <a:lnTo>
                    <a:pt x="1412464" y="53573"/>
                  </a:lnTo>
                  <a:lnTo>
                    <a:pt x="1426184" y="31586"/>
                  </a:lnTo>
                  <a:lnTo>
                    <a:pt x="1439904" y="9590"/>
                  </a:lnTo>
                  <a:lnTo>
                    <a:pt x="14458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90359" y="1460601"/>
              <a:ext cx="1399267" cy="2058945"/>
            </a:xfrm>
            <a:custGeom>
              <a:avLst/>
              <a:pathLst>
                <a:path w="1399267" h="2058945">
                  <a:moveTo>
                    <a:pt x="1399267" y="0"/>
                  </a:moveTo>
                  <a:lnTo>
                    <a:pt x="1399267" y="0"/>
                  </a:lnTo>
                  <a:lnTo>
                    <a:pt x="1385547" y="20005"/>
                  </a:lnTo>
                  <a:lnTo>
                    <a:pt x="1371827" y="40007"/>
                  </a:lnTo>
                  <a:lnTo>
                    <a:pt x="1358107" y="60007"/>
                  </a:lnTo>
                  <a:lnTo>
                    <a:pt x="1344387" y="80004"/>
                  </a:lnTo>
                  <a:lnTo>
                    <a:pt x="1330667" y="99998"/>
                  </a:lnTo>
                  <a:lnTo>
                    <a:pt x="1316947" y="119987"/>
                  </a:lnTo>
                  <a:lnTo>
                    <a:pt x="1303227" y="139971"/>
                  </a:lnTo>
                  <a:lnTo>
                    <a:pt x="1289507" y="159951"/>
                  </a:lnTo>
                  <a:lnTo>
                    <a:pt x="1275787" y="179924"/>
                  </a:lnTo>
                  <a:lnTo>
                    <a:pt x="1262067" y="199890"/>
                  </a:lnTo>
                  <a:lnTo>
                    <a:pt x="1248347" y="219850"/>
                  </a:lnTo>
                  <a:lnTo>
                    <a:pt x="1234627" y="239800"/>
                  </a:lnTo>
                  <a:lnTo>
                    <a:pt x="1220907" y="259742"/>
                  </a:lnTo>
                  <a:lnTo>
                    <a:pt x="1207187" y="279673"/>
                  </a:lnTo>
                  <a:lnTo>
                    <a:pt x="1193467" y="299593"/>
                  </a:lnTo>
                  <a:lnTo>
                    <a:pt x="1179747" y="319501"/>
                  </a:lnTo>
                  <a:lnTo>
                    <a:pt x="1166027" y="339395"/>
                  </a:lnTo>
                  <a:lnTo>
                    <a:pt x="1152307" y="359274"/>
                  </a:lnTo>
                  <a:lnTo>
                    <a:pt x="1138587" y="379137"/>
                  </a:lnTo>
                  <a:lnTo>
                    <a:pt x="1124867" y="398982"/>
                  </a:lnTo>
                  <a:lnTo>
                    <a:pt x="1111147" y="418807"/>
                  </a:lnTo>
                  <a:lnTo>
                    <a:pt x="1097427" y="438612"/>
                  </a:lnTo>
                  <a:lnTo>
                    <a:pt x="1083707" y="458393"/>
                  </a:lnTo>
                  <a:lnTo>
                    <a:pt x="1069988" y="478151"/>
                  </a:lnTo>
                  <a:lnTo>
                    <a:pt x="1056268" y="497882"/>
                  </a:lnTo>
                  <a:lnTo>
                    <a:pt x="1042548" y="517584"/>
                  </a:lnTo>
                  <a:lnTo>
                    <a:pt x="1028828" y="537257"/>
                  </a:lnTo>
                  <a:lnTo>
                    <a:pt x="1015108" y="556898"/>
                  </a:lnTo>
                  <a:lnTo>
                    <a:pt x="1001388" y="576506"/>
                  </a:lnTo>
                  <a:lnTo>
                    <a:pt x="987668" y="596077"/>
                  </a:lnTo>
                  <a:lnTo>
                    <a:pt x="973948" y="615612"/>
                  </a:lnTo>
                  <a:lnTo>
                    <a:pt x="960228" y="635108"/>
                  </a:lnTo>
                  <a:lnTo>
                    <a:pt x="946508" y="654563"/>
                  </a:lnTo>
                  <a:lnTo>
                    <a:pt x="932788" y="673978"/>
                  </a:lnTo>
                  <a:lnTo>
                    <a:pt x="919068" y="693351"/>
                  </a:lnTo>
                  <a:lnTo>
                    <a:pt x="905348" y="712682"/>
                  </a:lnTo>
                  <a:lnTo>
                    <a:pt x="891628" y="731970"/>
                  </a:lnTo>
                  <a:lnTo>
                    <a:pt x="877908" y="751217"/>
                  </a:lnTo>
                  <a:lnTo>
                    <a:pt x="864188" y="770424"/>
                  </a:lnTo>
                  <a:lnTo>
                    <a:pt x="850468" y="789592"/>
                  </a:lnTo>
                  <a:lnTo>
                    <a:pt x="836748" y="808724"/>
                  </a:lnTo>
                  <a:lnTo>
                    <a:pt x="823028" y="827823"/>
                  </a:lnTo>
                  <a:lnTo>
                    <a:pt x="809308" y="846894"/>
                  </a:lnTo>
                  <a:lnTo>
                    <a:pt x="795588" y="865940"/>
                  </a:lnTo>
                  <a:lnTo>
                    <a:pt x="781868" y="884968"/>
                  </a:lnTo>
                  <a:lnTo>
                    <a:pt x="768148" y="903984"/>
                  </a:lnTo>
                  <a:lnTo>
                    <a:pt x="754428" y="922995"/>
                  </a:lnTo>
                  <a:lnTo>
                    <a:pt x="740708" y="942008"/>
                  </a:lnTo>
                  <a:lnTo>
                    <a:pt x="726988" y="961030"/>
                  </a:lnTo>
                  <a:lnTo>
                    <a:pt x="713268" y="980071"/>
                  </a:lnTo>
                  <a:lnTo>
                    <a:pt x="699548" y="999138"/>
                  </a:lnTo>
                  <a:lnTo>
                    <a:pt x="685829" y="1018240"/>
                  </a:lnTo>
                  <a:lnTo>
                    <a:pt x="672109" y="1037385"/>
                  </a:lnTo>
                  <a:lnTo>
                    <a:pt x="658389" y="1056580"/>
                  </a:lnTo>
                  <a:lnTo>
                    <a:pt x="644669" y="1075834"/>
                  </a:lnTo>
                  <a:lnTo>
                    <a:pt x="630949" y="1095153"/>
                  </a:lnTo>
                  <a:lnTo>
                    <a:pt x="617229" y="1114543"/>
                  </a:lnTo>
                  <a:lnTo>
                    <a:pt x="603509" y="1134009"/>
                  </a:lnTo>
                  <a:lnTo>
                    <a:pt x="589789" y="1153557"/>
                  </a:lnTo>
                  <a:lnTo>
                    <a:pt x="576069" y="1173189"/>
                  </a:lnTo>
                  <a:lnTo>
                    <a:pt x="562349" y="1192909"/>
                  </a:lnTo>
                  <a:lnTo>
                    <a:pt x="548629" y="1212720"/>
                  </a:lnTo>
                  <a:lnTo>
                    <a:pt x="534909" y="1232621"/>
                  </a:lnTo>
                  <a:lnTo>
                    <a:pt x="521189" y="1252615"/>
                  </a:lnTo>
                  <a:lnTo>
                    <a:pt x="507469" y="1272700"/>
                  </a:lnTo>
                  <a:lnTo>
                    <a:pt x="493749" y="1292877"/>
                  </a:lnTo>
                  <a:lnTo>
                    <a:pt x="480029" y="1313144"/>
                  </a:lnTo>
                  <a:lnTo>
                    <a:pt x="466309" y="1333499"/>
                  </a:lnTo>
                  <a:lnTo>
                    <a:pt x="452589" y="1353940"/>
                  </a:lnTo>
                  <a:lnTo>
                    <a:pt x="438869" y="1374466"/>
                  </a:lnTo>
                  <a:lnTo>
                    <a:pt x="425149" y="1395072"/>
                  </a:lnTo>
                  <a:lnTo>
                    <a:pt x="411429" y="1415757"/>
                  </a:lnTo>
                  <a:lnTo>
                    <a:pt x="397709" y="1436518"/>
                  </a:lnTo>
                  <a:lnTo>
                    <a:pt x="383989" y="1457351"/>
                  </a:lnTo>
                  <a:lnTo>
                    <a:pt x="370269" y="1478254"/>
                  </a:lnTo>
                  <a:lnTo>
                    <a:pt x="356549" y="1499223"/>
                  </a:lnTo>
                  <a:lnTo>
                    <a:pt x="342829" y="1520255"/>
                  </a:lnTo>
                  <a:lnTo>
                    <a:pt x="329109" y="1541347"/>
                  </a:lnTo>
                  <a:lnTo>
                    <a:pt x="315389" y="1562496"/>
                  </a:lnTo>
                  <a:lnTo>
                    <a:pt x="301670" y="1583699"/>
                  </a:lnTo>
                  <a:lnTo>
                    <a:pt x="287950" y="1604954"/>
                  </a:lnTo>
                  <a:lnTo>
                    <a:pt x="274230" y="1626257"/>
                  </a:lnTo>
                  <a:lnTo>
                    <a:pt x="260510" y="1647606"/>
                  </a:lnTo>
                  <a:lnTo>
                    <a:pt x="246790" y="1668998"/>
                  </a:lnTo>
                  <a:lnTo>
                    <a:pt x="233070" y="1690431"/>
                  </a:lnTo>
                  <a:lnTo>
                    <a:pt x="219350" y="1711903"/>
                  </a:lnTo>
                  <a:lnTo>
                    <a:pt x="205630" y="1733411"/>
                  </a:lnTo>
                  <a:lnTo>
                    <a:pt x="191910" y="1754953"/>
                  </a:lnTo>
                  <a:lnTo>
                    <a:pt x="178190" y="1776528"/>
                  </a:lnTo>
                  <a:lnTo>
                    <a:pt x="164470" y="1798133"/>
                  </a:lnTo>
                  <a:lnTo>
                    <a:pt x="150750" y="1819766"/>
                  </a:lnTo>
                  <a:lnTo>
                    <a:pt x="137030" y="1841427"/>
                  </a:lnTo>
                  <a:lnTo>
                    <a:pt x="123310" y="1863113"/>
                  </a:lnTo>
                  <a:lnTo>
                    <a:pt x="109590" y="1884823"/>
                  </a:lnTo>
                  <a:lnTo>
                    <a:pt x="95870" y="1906555"/>
                  </a:lnTo>
                  <a:lnTo>
                    <a:pt x="82150" y="1928309"/>
                  </a:lnTo>
                  <a:lnTo>
                    <a:pt x="68430" y="1950083"/>
                  </a:lnTo>
                  <a:lnTo>
                    <a:pt x="54710" y="1971876"/>
                  </a:lnTo>
                  <a:lnTo>
                    <a:pt x="40990" y="1993686"/>
                  </a:lnTo>
                  <a:lnTo>
                    <a:pt x="27270" y="2015514"/>
                  </a:lnTo>
                  <a:lnTo>
                    <a:pt x="13550" y="2037357"/>
                  </a:lnTo>
                  <a:lnTo>
                    <a:pt x="0" y="20589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51152" y="1378364"/>
              <a:ext cx="1438474" cy="2141182"/>
            </a:xfrm>
            <a:custGeom>
              <a:avLst/>
              <a:pathLst>
                <a:path w="1438474" h="2141182">
                  <a:moveTo>
                    <a:pt x="0" y="2141182"/>
                  </a:moveTo>
                  <a:lnTo>
                    <a:pt x="11598" y="2123411"/>
                  </a:lnTo>
                  <a:lnTo>
                    <a:pt x="25318" y="2102394"/>
                  </a:lnTo>
                  <a:lnTo>
                    <a:pt x="39038" y="2081382"/>
                  </a:lnTo>
                  <a:lnTo>
                    <a:pt x="52758" y="2060375"/>
                  </a:lnTo>
                  <a:lnTo>
                    <a:pt x="66478" y="2039373"/>
                  </a:lnTo>
                  <a:lnTo>
                    <a:pt x="80198" y="2018378"/>
                  </a:lnTo>
                  <a:lnTo>
                    <a:pt x="93918" y="1997389"/>
                  </a:lnTo>
                  <a:lnTo>
                    <a:pt x="107638" y="1976408"/>
                  </a:lnTo>
                  <a:lnTo>
                    <a:pt x="121358" y="1955435"/>
                  </a:lnTo>
                  <a:lnTo>
                    <a:pt x="135078" y="1934470"/>
                  </a:lnTo>
                  <a:lnTo>
                    <a:pt x="148798" y="1913515"/>
                  </a:lnTo>
                  <a:lnTo>
                    <a:pt x="162518" y="1892570"/>
                  </a:lnTo>
                  <a:lnTo>
                    <a:pt x="176238" y="1871637"/>
                  </a:lnTo>
                  <a:lnTo>
                    <a:pt x="189958" y="1850715"/>
                  </a:lnTo>
                  <a:lnTo>
                    <a:pt x="203678" y="1829807"/>
                  </a:lnTo>
                  <a:lnTo>
                    <a:pt x="217398" y="1808914"/>
                  </a:lnTo>
                  <a:lnTo>
                    <a:pt x="231118" y="1788036"/>
                  </a:lnTo>
                  <a:lnTo>
                    <a:pt x="244837" y="1767175"/>
                  </a:lnTo>
                  <a:lnTo>
                    <a:pt x="258557" y="1746332"/>
                  </a:lnTo>
                  <a:lnTo>
                    <a:pt x="272277" y="1725509"/>
                  </a:lnTo>
                  <a:lnTo>
                    <a:pt x="285997" y="1704708"/>
                  </a:lnTo>
                  <a:lnTo>
                    <a:pt x="299717" y="1683930"/>
                  </a:lnTo>
                  <a:lnTo>
                    <a:pt x="313437" y="1663177"/>
                  </a:lnTo>
                  <a:lnTo>
                    <a:pt x="327157" y="1642452"/>
                  </a:lnTo>
                  <a:lnTo>
                    <a:pt x="340877" y="1621755"/>
                  </a:lnTo>
                  <a:lnTo>
                    <a:pt x="354597" y="1601090"/>
                  </a:lnTo>
                  <a:lnTo>
                    <a:pt x="368317" y="1580458"/>
                  </a:lnTo>
                  <a:lnTo>
                    <a:pt x="382037" y="1559862"/>
                  </a:lnTo>
                  <a:lnTo>
                    <a:pt x="395757" y="1539305"/>
                  </a:lnTo>
                  <a:lnTo>
                    <a:pt x="409477" y="1518788"/>
                  </a:lnTo>
                  <a:lnTo>
                    <a:pt x="423197" y="1498315"/>
                  </a:lnTo>
                  <a:lnTo>
                    <a:pt x="436917" y="1477888"/>
                  </a:lnTo>
                  <a:lnTo>
                    <a:pt x="450637" y="1457509"/>
                  </a:lnTo>
                  <a:lnTo>
                    <a:pt x="464357" y="1437181"/>
                  </a:lnTo>
                  <a:lnTo>
                    <a:pt x="478077" y="1416906"/>
                  </a:lnTo>
                  <a:lnTo>
                    <a:pt x="491797" y="1396686"/>
                  </a:lnTo>
                  <a:lnTo>
                    <a:pt x="505517" y="1376524"/>
                  </a:lnTo>
                  <a:lnTo>
                    <a:pt x="519237" y="1356421"/>
                  </a:lnTo>
                  <a:lnTo>
                    <a:pt x="532957" y="1336378"/>
                  </a:lnTo>
                  <a:lnTo>
                    <a:pt x="546677" y="1316396"/>
                  </a:lnTo>
                  <a:lnTo>
                    <a:pt x="560397" y="1296476"/>
                  </a:lnTo>
                  <a:lnTo>
                    <a:pt x="574117" y="1276617"/>
                  </a:lnTo>
                  <a:lnTo>
                    <a:pt x="587837" y="1256818"/>
                  </a:lnTo>
                  <a:lnTo>
                    <a:pt x="601557" y="1237078"/>
                  </a:lnTo>
                  <a:lnTo>
                    <a:pt x="615277" y="1217395"/>
                  </a:lnTo>
                  <a:lnTo>
                    <a:pt x="628996" y="1197764"/>
                  </a:lnTo>
                  <a:lnTo>
                    <a:pt x="642716" y="1178182"/>
                  </a:lnTo>
                  <a:lnTo>
                    <a:pt x="656436" y="1158645"/>
                  </a:lnTo>
                  <a:lnTo>
                    <a:pt x="670156" y="1139146"/>
                  </a:lnTo>
                  <a:lnTo>
                    <a:pt x="683876" y="1119678"/>
                  </a:lnTo>
                  <a:lnTo>
                    <a:pt x="697596" y="1100236"/>
                  </a:lnTo>
                  <a:lnTo>
                    <a:pt x="711316" y="1080812"/>
                  </a:lnTo>
                  <a:lnTo>
                    <a:pt x="725036" y="1061396"/>
                  </a:lnTo>
                  <a:lnTo>
                    <a:pt x="738756" y="1041983"/>
                  </a:lnTo>
                  <a:lnTo>
                    <a:pt x="752476" y="1022563"/>
                  </a:lnTo>
                  <a:lnTo>
                    <a:pt x="766196" y="1003128"/>
                  </a:lnTo>
                  <a:lnTo>
                    <a:pt x="779916" y="983672"/>
                  </a:lnTo>
                  <a:lnTo>
                    <a:pt x="793636" y="964186"/>
                  </a:lnTo>
                  <a:lnTo>
                    <a:pt x="807356" y="944664"/>
                  </a:lnTo>
                  <a:lnTo>
                    <a:pt x="821076" y="925100"/>
                  </a:lnTo>
                  <a:lnTo>
                    <a:pt x="834796" y="905488"/>
                  </a:lnTo>
                  <a:lnTo>
                    <a:pt x="848516" y="885826"/>
                  </a:lnTo>
                  <a:lnTo>
                    <a:pt x="862236" y="866108"/>
                  </a:lnTo>
                  <a:lnTo>
                    <a:pt x="875956" y="846332"/>
                  </a:lnTo>
                  <a:lnTo>
                    <a:pt x="889676" y="826496"/>
                  </a:lnTo>
                  <a:lnTo>
                    <a:pt x="903396" y="806600"/>
                  </a:lnTo>
                  <a:lnTo>
                    <a:pt x="917116" y="786641"/>
                  </a:lnTo>
                  <a:lnTo>
                    <a:pt x="930836" y="766622"/>
                  </a:lnTo>
                  <a:lnTo>
                    <a:pt x="944556" y="746542"/>
                  </a:lnTo>
                  <a:lnTo>
                    <a:pt x="958276" y="726402"/>
                  </a:lnTo>
                  <a:lnTo>
                    <a:pt x="971996" y="706204"/>
                  </a:lnTo>
                  <a:lnTo>
                    <a:pt x="985716" y="685951"/>
                  </a:lnTo>
                  <a:lnTo>
                    <a:pt x="999436" y="665643"/>
                  </a:lnTo>
                  <a:lnTo>
                    <a:pt x="1013155" y="645283"/>
                  </a:lnTo>
                  <a:lnTo>
                    <a:pt x="1026875" y="624874"/>
                  </a:lnTo>
                  <a:lnTo>
                    <a:pt x="1040595" y="604418"/>
                  </a:lnTo>
                  <a:lnTo>
                    <a:pt x="1054315" y="583918"/>
                  </a:lnTo>
                  <a:lnTo>
                    <a:pt x="1068035" y="563376"/>
                  </a:lnTo>
                  <a:lnTo>
                    <a:pt x="1081755" y="542794"/>
                  </a:lnTo>
                  <a:lnTo>
                    <a:pt x="1095475" y="522176"/>
                  </a:lnTo>
                  <a:lnTo>
                    <a:pt x="1109195" y="501524"/>
                  </a:lnTo>
                  <a:lnTo>
                    <a:pt x="1122915" y="480839"/>
                  </a:lnTo>
                  <a:lnTo>
                    <a:pt x="1136635" y="460124"/>
                  </a:lnTo>
                  <a:lnTo>
                    <a:pt x="1150355" y="439381"/>
                  </a:lnTo>
                  <a:lnTo>
                    <a:pt x="1164075" y="418613"/>
                  </a:lnTo>
                  <a:lnTo>
                    <a:pt x="1177795" y="397820"/>
                  </a:lnTo>
                  <a:lnTo>
                    <a:pt x="1191515" y="377006"/>
                  </a:lnTo>
                  <a:lnTo>
                    <a:pt x="1205235" y="356171"/>
                  </a:lnTo>
                  <a:lnTo>
                    <a:pt x="1218955" y="335317"/>
                  </a:lnTo>
                  <a:lnTo>
                    <a:pt x="1232675" y="314445"/>
                  </a:lnTo>
                  <a:lnTo>
                    <a:pt x="1246395" y="293557"/>
                  </a:lnTo>
                  <a:lnTo>
                    <a:pt x="1260115" y="272654"/>
                  </a:lnTo>
                  <a:lnTo>
                    <a:pt x="1273835" y="251738"/>
                  </a:lnTo>
                  <a:lnTo>
                    <a:pt x="1287555" y="230809"/>
                  </a:lnTo>
                  <a:lnTo>
                    <a:pt x="1301275" y="209869"/>
                  </a:lnTo>
                  <a:lnTo>
                    <a:pt x="1314995" y="188917"/>
                  </a:lnTo>
                  <a:lnTo>
                    <a:pt x="1328715" y="167956"/>
                  </a:lnTo>
                  <a:lnTo>
                    <a:pt x="1342435" y="146986"/>
                  </a:lnTo>
                  <a:lnTo>
                    <a:pt x="1356155" y="126008"/>
                  </a:lnTo>
                  <a:lnTo>
                    <a:pt x="1369875" y="105022"/>
                  </a:lnTo>
                  <a:lnTo>
                    <a:pt x="1383594" y="84029"/>
                  </a:lnTo>
                  <a:lnTo>
                    <a:pt x="1397314" y="63030"/>
                  </a:lnTo>
                  <a:lnTo>
                    <a:pt x="1411034" y="42025"/>
                  </a:lnTo>
                  <a:lnTo>
                    <a:pt x="1424754" y="21015"/>
                  </a:lnTo>
                  <a:lnTo>
                    <a:pt x="143847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3231" y="3493267"/>
              <a:ext cx="52559" cy="525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5956" y="4100513"/>
              <a:ext cx="54549" cy="545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30671" y="3493267"/>
              <a:ext cx="52559" cy="525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41674" y="3490551"/>
              <a:ext cx="57992" cy="579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58656" y="3493813"/>
              <a:ext cx="51468" cy="5146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75893" y="3497330"/>
              <a:ext cx="44435" cy="444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90833" y="3498550"/>
              <a:ext cx="41994" cy="4199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97727" y="3491724"/>
              <a:ext cx="55646" cy="55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10844" y="3981997"/>
              <a:ext cx="56852" cy="568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26817" y="3847150"/>
              <a:ext cx="52347" cy="523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39067" y="3491903"/>
              <a:ext cx="55287" cy="5528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1044" y="3490161"/>
              <a:ext cx="58771" cy="5877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70509" y="3495906"/>
              <a:ext cx="47282" cy="4728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86093" y="3497769"/>
              <a:ext cx="43555" cy="43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91391" y="3489348"/>
              <a:ext cx="60398" cy="603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07849" y="3492086"/>
              <a:ext cx="54921" cy="549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3762" y="3494279"/>
              <a:ext cx="50536" cy="505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36059" y="3695141"/>
              <a:ext cx="53382" cy="5338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8736" y="3491813"/>
              <a:ext cx="55467" cy="554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68412" y="3497769"/>
              <a:ext cx="43555" cy="43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81295" y="3347675"/>
              <a:ext cx="45230" cy="4523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90839" y="3492756"/>
              <a:ext cx="53582" cy="5358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06203" y="3494400"/>
              <a:ext cx="50293" cy="502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20431" y="3454923"/>
              <a:ext cx="49278" cy="49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37793" y="3498550"/>
              <a:ext cx="41994" cy="4199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50506" y="3497543"/>
              <a:ext cx="44007" cy="440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64951" y="3088147"/>
              <a:ext cx="42556" cy="4255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70953" y="3619707"/>
              <a:ext cx="57992" cy="579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87079" y="3492957"/>
              <a:ext cx="53180" cy="5318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00799" y="3492957"/>
              <a:ext cx="53180" cy="5318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16212" y="3494650"/>
              <a:ext cx="49795" cy="497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32214" y="3165873"/>
              <a:ext cx="45230" cy="4523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47271" y="2999740"/>
              <a:ext cx="42556" cy="4255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54717" y="3141180"/>
              <a:ext cx="55105" cy="5510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71220" y="2855580"/>
              <a:ext cx="49539" cy="4953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80713" y="2957000"/>
              <a:ext cx="57992" cy="579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91187" y="3199849"/>
              <a:ext cx="64485" cy="644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10870" y="3370401"/>
              <a:ext cx="52559" cy="525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25482" y="2816911"/>
              <a:ext cx="50774" cy="507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38205" y="3020409"/>
              <a:ext cx="52769" cy="5276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53803" y="2825465"/>
              <a:ext cx="49012" cy="490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663355" y="2947774"/>
              <a:ext cx="57348" cy="573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77577" y="3037572"/>
              <a:ext cx="56344" cy="563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92195" y="3114682"/>
              <a:ext cx="54549" cy="545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01765" y="2939607"/>
              <a:ext cx="62847" cy="628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16151" y="2956252"/>
              <a:ext cx="61516" cy="6151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31475" y="2941924"/>
              <a:ext cx="58307" cy="583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44439" y="2590757"/>
              <a:ext cx="59819" cy="598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55888" y="2841755"/>
              <a:ext cx="64362" cy="643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71168" y="2665340"/>
              <a:ext cx="61241" cy="6124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84480" y="3077037"/>
              <a:ext cx="62057" cy="62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799466" y="2588248"/>
              <a:ext cx="59525" cy="5952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11920" y="2815958"/>
              <a:ext cx="62057" cy="62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23083" y="2516425"/>
              <a:ext cx="67172" cy="6717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39907" y="2550753"/>
              <a:ext cx="60963" cy="609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3351" y="2629576"/>
              <a:ext cx="61516" cy="6151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66667" y="2523609"/>
              <a:ext cx="62323" cy="6232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81639" y="2580029"/>
              <a:ext cx="59819" cy="598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94107" y="2620802"/>
              <a:ext cx="62323" cy="6232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02071" y="2706155"/>
              <a:ext cx="73834" cy="7383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10112" y="2491042"/>
              <a:ext cx="85193" cy="851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29789" y="2452259"/>
              <a:ext cx="73278" cy="73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45693" y="2487393"/>
              <a:ext cx="68911" cy="689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58188" y="2423648"/>
              <a:ext cx="71360" cy="7136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74002" y="2535894"/>
              <a:ext cx="67172" cy="6717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86434" y="2539215"/>
              <a:ext cx="69747" cy="69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01331" y="2444456"/>
              <a:ext cx="67395" cy="673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14940" y="2372084"/>
              <a:ext cx="67616" cy="6761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3006" y="2539713"/>
              <a:ext cx="58924" cy="589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43763" y="2425945"/>
              <a:ext cx="64850" cy="648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60676" y="2419302"/>
              <a:ext cx="58463" cy="584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76075" y="2422766"/>
              <a:ext cx="55105" cy="5510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89980" y="2422737"/>
              <a:ext cx="54736" cy="547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03794" y="2356895"/>
              <a:ext cx="54549" cy="545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15479" y="2359963"/>
              <a:ext cx="58618" cy="586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31328" y="2243552"/>
              <a:ext cx="54359" cy="543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44953" y="2336417"/>
              <a:ext cx="54549" cy="545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53705" y="2329907"/>
              <a:ext cx="64485" cy="644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68706" y="2344418"/>
              <a:ext cx="61922" cy="6192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84392" y="2256942"/>
              <a:ext cx="57992" cy="579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98434" y="2230844"/>
              <a:ext cx="57348" cy="573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09666" y="2173712"/>
              <a:ext cx="62323" cy="6232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26206" y="2363716"/>
              <a:ext cx="56684" cy="5668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29511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409188" y="3928260"/>
              <a:ext cx="1380437" cy="2072609"/>
            </a:xfrm>
            <a:custGeom>
              <a:avLst/>
              <a:pathLst>
                <a:path w="1380437" h="2072609">
                  <a:moveTo>
                    <a:pt x="0" y="2072609"/>
                  </a:moveTo>
                  <a:lnTo>
                    <a:pt x="8441" y="2060182"/>
                  </a:lnTo>
                  <a:lnTo>
                    <a:pt x="22161" y="2039978"/>
                  </a:lnTo>
                  <a:lnTo>
                    <a:pt x="35881" y="2019768"/>
                  </a:lnTo>
                  <a:lnTo>
                    <a:pt x="49601" y="1999552"/>
                  </a:lnTo>
                  <a:lnTo>
                    <a:pt x="63321" y="1979329"/>
                  </a:lnTo>
                  <a:lnTo>
                    <a:pt x="77041" y="1959100"/>
                  </a:lnTo>
                  <a:lnTo>
                    <a:pt x="90761" y="1938864"/>
                  </a:lnTo>
                  <a:lnTo>
                    <a:pt x="104481" y="1918622"/>
                  </a:lnTo>
                  <a:lnTo>
                    <a:pt x="118201" y="1898373"/>
                  </a:lnTo>
                  <a:lnTo>
                    <a:pt x="131921" y="1878118"/>
                  </a:lnTo>
                  <a:lnTo>
                    <a:pt x="145641" y="1857857"/>
                  </a:lnTo>
                  <a:lnTo>
                    <a:pt x="159361" y="1837589"/>
                  </a:lnTo>
                  <a:lnTo>
                    <a:pt x="173081" y="1817316"/>
                  </a:lnTo>
                  <a:lnTo>
                    <a:pt x="186801" y="1797037"/>
                  </a:lnTo>
                  <a:lnTo>
                    <a:pt x="200521" y="1776753"/>
                  </a:lnTo>
                  <a:lnTo>
                    <a:pt x="214241" y="1756464"/>
                  </a:lnTo>
                  <a:lnTo>
                    <a:pt x="227960" y="1736170"/>
                  </a:lnTo>
                  <a:lnTo>
                    <a:pt x="241680" y="1715872"/>
                  </a:lnTo>
                  <a:lnTo>
                    <a:pt x="255400" y="1695571"/>
                  </a:lnTo>
                  <a:lnTo>
                    <a:pt x="269120" y="1675267"/>
                  </a:lnTo>
                  <a:lnTo>
                    <a:pt x="282840" y="1654961"/>
                  </a:lnTo>
                  <a:lnTo>
                    <a:pt x="296560" y="1634655"/>
                  </a:lnTo>
                  <a:lnTo>
                    <a:pt x="310280" y="1614348"/>
                  </a:lnTo>
                  <a:lnTo>
                    <a:pt x="324000" y="1594042"/>
                  </a:lnTo>
                  <a:lnTo>
                    <a:pt x="337720" y="1573738"/>
                  </a:lnTo>
                  <a:lnTo>
                    <a:pt x="351440" y="1553438"/>
                  </a:lnTo>
                  <a:lnTo>
                    <a:pt x="365160" y="1533143"/>
                  </a:lnTo>
                  <a:lnTo>
                    <a:pt x="378880" y="1512855"/>
                  </a:lnTo>
                  <a:lnTo>
                    <a:pt x="392600" y="1492575"/>
                  </a:lnTo>
                  <a:lnTo>
                    <a:pt x="406320" y="1472306"/>
                  </a:lnTo>
                  <a:lnTo>
                    <a:pt x="420040" y="1452049"/>
                  </a:lnTo>
                  <a:lnTo>
                    <a:pt x="433760" y="1431806"/>
                  </a:lnTo>
                  <a:lnTo>
                    <a:pt x="447480" y="1411580"/>
                  </a:lnTo>
                  <a:lnTo>
                    <a:pt x="461200" y="1391373"/>
                  </a:lnTo>
                  <a:lnTo>
                    <a:pt x="474920" y="1371186"/>
                  </a:lnTo>
                  <a:lnTo>
                    <a:pt x="488640" y="1351023"/>
                  </a:lnTo>
                  <a:lnTo>
                    <a:pt x="502360" y="1330886"/>
                  </a:lnTo>
                  <a:lnTo>
                    <a:pt x="516080" y="1310776"/>
                  </a:lnTo>
                  <a:lnTo>
                    <a:pt x="529800" y="1290695"/>
                  </a:lnTo>
                  <a:lnTo>
                    <a:pt x="543520" y="1270644"/>
                  </a:lnTo>
                  <a:lnTo>
                    <a:pt x="557240" y="1250626"/>
                  </a:lnTo>
                  <a:lnTo>
                    <a:pt x="570960" y="1230640"/>
                  </a:lnTo>
                  <a:lnTo>
                    <a:pt x="584680" y="1210688"/>
                  </a:lnTo>
                  <a:lnTo>
                    <a:pt x="598400" y="1190768"/>
                  </a:lnTo>
                  <a:lnTo>
                    <a:pt x="612119" y="1170879"/>
                  </a:lnTo>
                  <a:lnTo>
                    <a:pt x="625839" y="1151020"/>
                  </a:lnTo>
                  <a:lnTo>
                    <a:pt x="639559" y="1131188"/>
                  </a:lnTo>
                  <a:lnTo>
                    <a:pt x="653279" y="1111380"/>
                  </a:lnTo>
                  <a:lnTo>
                    <a:pt x="666999" y="1091590"/>
                  </a:lnTo>
                  <a:lnTo>
                    <a:pt x="680719" y="1071815"/>
                  </a:lnTo>
                  <a:lnTo>
                    <a:pt x="694439" y="1052048"/>
                  </a:lnTo>
                  <a:lnTo>
                    <a:pt x="708159" y="1032282"/>
                  </a:lnTo>
                  <a:lnTo>
                    <a:pt x="721879" y="1012510"/>
                  </a:lnTo>
                  <a:lnTo>
                    <a:pt x="735599" y="992725"/>
                  </a:lnTo>
                  <a:lnTo>
                    <a:pt x="749319" y="972919"/>
                  </a:lnTo>
                  <a:lnTo>
                    <a:pt x="763039" y="953083"/>
                  </a:lnTo>
                  <a:lnTo>
                    <a:pt x="776759" y="933210"/>
                  </a:lnTo>
                  <a:lnTo>
                    <a:pt x="790479" y="913292"/>
                  </a:lnTo>
                  <a:lnTo>
                    <a:pt x="804199" y="893323"/>
                  </a:lnTo>
                  <a:lnTo>
                    <a:pt x="817919" y="873295"/>
                  </a:lnTo>
                  <a:lnTo>
                    <a:pt x="831639" y="853202"/>
                  </a:lnTo>
                  <a:lnTo>
                    <a:pt x="845359" y="833041"/>
                  </a:lnTo>
                  <a:lnTo>
                    <a:pt x="859079" y="812806"/>
                  </a:lnTo>
                  <a:lnTo>
                    <a:pt x="872799" y="792495"/>
                  </a:lnTo>
                  <a:lnTo>
                    <a:pt x="886519" y="772105"/>
                  </a:lnTo>
                  <a:lnTo>
                    <a:pt x="900239" y="751635"/>
                  </a:lnTo>
                  <a:lnTo>
                    <a:pt x="913959" y="731085"/>
                  </a:lnTo>
                  <a:lnTo>
                    <a:pt x="927679" y="710453"/>
                  </a:lnTo>
                  <a:lnTo>
                    <a:pt x="941399" y="689742"/>
                  </a:lnTo>
                  <a:lnTo>
                    <a:pt x="955119" y="668952"/>
                  </a:lnTo>
                  <a:lnTo>
                    <a:pt x="968839" y="648085"/>
                  </a:lnTo>
                  <a:lnTo>
                    <a:pt x="982559" y="627145"/>
                  </a:lnTo>
                  <a:lnTo>
                    <a:pt x="996278" y="606132"/>
                  </a:lnTo>
                  <a:lnTo>
                    <a:pt x="1009998" y="585051"/>
                  </a:lnTo>
                  <a:lnTo>
                    <a:pt x="1023718" y="563904"/>
                  </a:lnTo>
                  <a:lnTo>
                    <a:pt x="1037438" y="542694"/>
                  </a:lnTo>
                  <a:lnTo>
                    <a:pt x="1051158" y="521425"/>
                  </a:lnTo>
                  <a:lnTo>
                    <a:pt x="1064878" y="500099"/>
                  </a:lnTo>
                  <a:lnTo>
                    <a:pt x="1078598" y="478720"/>
                  </a:lnTo>
                  <a:lnTo>
                    <a:pt x="1092318" y="457291"/>
                  </a:lnTo>
                  <a:lnTo>
                    <a:pt x="1106038" y="435815"/>
                  </a:lnTo>
                  <a:lnTo>
                    <a:pt x="1119758" y="414295"/>
                  </a:lnTo>
                  <a:lnTo>
                    <a:pt x="1133478" y="392734"/>
                  </a:lnTo>
                  <a:lnTo>
                    <a:pt x="1147198" y="371134"/>
                  </a:lnTo>
                  <a:lnTo>
                    <a:pt x="1160918" y="349498"/>
                  </a:lnTo>
                  <a:lnTo>
                    <a:pt x="1174638" y="327829"/>
                  </a:lnTo>
                  <a:lnTo>
                    <a:pt x="1188358" y="306128"/>
                  </a:lnTo>
                  <a:lnTo>
                    <a:pt x="1202078" y="284397"/>
                  </a:lnTo>
                  <a:lnTo>
                    <a:pt x="1215798" y="262640"/>
                  </a:lnTo>
                  <a:lnTo>
                    <a:pt x="1229518" y="240857"/>
                  </a:lnTo>
                  <a:lnTo>
                    <a:pt x="1243238" y="219051"/>
                  </a:lnTo>
                  <a:lnTo>
                    <a:pt x="1256958" y="197223"/>
                  </a:lnTo>
                  <a:lnTo>
                    <a:pt x="1270678" y="175374"/>
                  </a:lnTo>
                  <a:lnTo>
                    <a:pt x="1284398" y="153506"/>
                  </a:lnTo>
                  <a:lnTo>
                    <a:pt x="1298118" y="131621"/>
                  </a:lnTo>
                  <a:lnTo>
                    <a:pt x="1311838" y="109719"/>
                  </a:lnTo>
                  <a:lnTo>
                    <a:pt x="1325558" y="87802"/>
                  </a:lnTo>
                  <a:lnTo>
                    <a:pt x="1339278" y="65870"/>
                  </a:lnTo>
                  <a:lnTo>
                    <a:pt x="1352998" y="43925"/>
                  </a:lnTo>
                  <a:lnTo>
                    <a:pt x="1366718" y="21968"/>
                  </a:lnTo>
                  <a:lnTo>
                    <a:pt x="1380437" y="0"/>
                  </a:lnTo>
                  <a:lnTo>
                    <a:pt x="1380437" y="163096"/>
                  </a:lnTo>
                  <a:lnTo>
                    <a:pt x="1366718" y="183057"/>
                  </a:lnTo>
                  <a:lnTo>
                    <a:pt x="1352998" y="203010"/>
                  </a:lnTo>
                  <a:lnTo>
                    <a:pt x="1339278" y="222956"/>
                  </a:lnTo>
                  <a:lnTo>
                    <a:pt x="1325558" y="242893"/>
                  </a:lnTo>
                  <a:lnTo>
                    <a:pt x="1311838" y="262820"/>
                  </a:lnTo>
                  <a:lnTo>
                    <a:pt x="1298118" y="282736"/>
                  </a:lnTo>
                  <a:lnTo>
                    <a:pt x="1284398" y="302641"/>
                  </a:lnTo>
                  <a:lnTo>
                    <a:pt x="1270678" y="322533"/>
                  </a:lnTo>
                  <a:lnTo>
                    <a:pt x="1256958" y="342411"/>
                  </a:lnTo>
                  <a:lnTo>
                    <a:pt x="1243238" y="362273"/>
                  </a:lnTo>
                  <a:lnTo>
                    <a:pt x="1229518" y="382119"/>
                  </a:lnTo>
                  <a:lnTo>
                    <a:pt x="1215798" y="401946"/>
                  </a:lnTo>
                  <a:lnTo>
                    <a:pt x="1202078" y="421753"/>
                  </a:lnTo>
                  <a:lnTo>
                    <a:pt x="1188358" y="441539"/>
                  </a:lnTo>
                  <a:lnTo>
                    <a:pt x="1174638" y="461301"/>
                  </a:lnTo>
                  <a:lnTo>
                    <a:pt x="1160918" y="481039"/>
                  </a:lnTo>
                  <a:lnTo>
                    <a:pt x="1147198" y="500749"/>
                  </a:lnTo>
                  <a:lnTo>
                    <a:pt x="1133478" y="520431"/>
                  </a:lnTo>
                  <a:lnTo>
                    <a:pt x="1119758" y="540081"/>
                  </a:lnTo>
                  <a:lnTo>
                    <a:pt x="1106038" y="559699"/>
                  </a:lnTo>
                  <a:lnTo>
                    <a:pt x="1092318" y="579283"/>
                  </a:lnTo>
                  <a:lnTo>
                    <a:pt x="1078598" y="598829"/>
                  </a:lnTo>
                  <a:lnTo>
                    <a:pt x="1064878" y="618338"/>
                  </a:lnTo>
                  <a:lnTo>
                    <a:pt x="1051158" y="637806"/>
                  </a:lnTo>
                  <a:lnTo>
                    <a:pt x="1037438" y="657232"/>
                  </a:lnTo>
                  <a:lnTo>
                    <a:pt x="1023718" y="676616"/>
                  </a:lnTo>
                  <a:lnTo>
                    <a:pt x="1009998" y="695955"/>
                  </a:lnTo>
                  <a:lnTo>
                    <a:pt x="996278" y="715250"/>
                  </a:lnTo>
                  <a:lnTo>
                    <a:pt x="982559" y="734500"/>
                  </a:lnTo>
                  <a:lnTo>
                    <a:pt x="968839" y="753705"/>
                  </a:lnTo>
                  <a:lnTo>
                    <a:pt x="955119" y="772866"/>
                  </a:lnTo>
                  <a:lnTo>
                    <a:pt x="941399" y="791984"/>
                  </a:lnTo>
                  <a:lnTo>
                    <a:pt x="927679" y="811062"/>
                  </a:lnTo>
                  <a:lnTo>
                    <a:pt x="913959" y="830101"/>
                  </a:lnTo>
                  <a:lnTo>
                    <a:pt x="900239" y="849106"/>
                  </a:lnTo>
                  <a:lnTo>
                    <a:pt x="886519" y="868080"/>
                  </a:lnTo>
                  <a:lnTo>
                    <a:pt x="872799" y="887029"/>
                  </a:lnTo>
                  <a:lnTo>
                    <a:pt x="859079" y="905958"/>
                  </a:lnTo>
                  <a:lnTo>
                    <a:pt x="845359" y="924873"/>
                  </a:lnTo>
                  <a:lnTo>
                    <a:pt x="831639" y="943782"/>
                  </a:lnTo>
                  <a:lnTo>
                    <a:pt x="817919" y="962692"/>
                  </a:lnTo>
                  <a:lnTo>
                    <a:pt x="804199" y="981610"/>
                  </a:lnTo>
                  <a:lnTo>
                    <a:pt x="790479" y="1000545"/>
                  </a:lnTo>
                  <a:lnTo>
                    <a:pt x="776759" y="1019505"/>
                  </a:lnTo>
                  <a:lnTo>
                    <a:pt x="763039" y="1038498"/>
                  </a:lnTo>
                  <a:lnTo>
                    <a:pt x="749319" y="1057532"/>
                  </a:lnTo>
                  <a:lnTo>
                    <a:pt x="735599" y="1076614"/>
                  </a:lnTo>
                  <a:lnTo>
                    <a:pt x="721879" y="1095752"/>
                  </a:lnTo>
                  <a:lnTo>
                    <a:pt x="708159" y="1114953"/>
                  </a:lnTo>
                  <a:lnTo>
                    <a:pt x="694439" y="1134222"/>
                  </a:lnTo>
                  <a:lnTo>
                    <a:pt x="680719" y="1153564"/>
                  </a:lnTo>
                  <a:lnTo>
                    <a:pt x="666999" y="1172984"/>
                  </a:lnTo>
                  <a:lnTo>
                    <a:pt x="653279" y="1192486"/>
                  </a:lnTo>
                  <a:lnTo>
                    <a:pt x="639559" y="1212072"/>
                  </a:lnTo>
                  <a:lnTo>
                    <a:pt x="625839" y="1231745"/>
                  </a:lnTo>
                  <a:lnTo>
                    <a:pt x="612119" y="1251506"/>
                  </a:lnTo>
                  <a:lnTo>
                    <a:pt x="598400" y="1271356"/>
                  </a:lnTo>
                  <a:lnTo>
                    <a:pt x="584680" y="1291294"/>
                  </a:lnTo>
                  <a:lnTo>
                    <a:pt x="570960" y="1311321"/>
                  </a:lnTo>
                  <a:lnTo>
                    <a:pt x="557240" y="1331435"/>
                  </a:lnTo>
                  <a:lnTo>
                    <a:pt x="543520" y="1351636"/>
                  </a:lnTo>
                  <a:lnTo>
                    <a:pt x="529800" y="1371921"/>
                  </a:lnTo>
                  <a:lnTo>
                    <a:pt x="516080" y="1392288"/>
                  </a:lnTo>
                  <a:lnTo>
                    <a:pt x="502360" y="1412736"/>
                  </a:lnTo>
                  <a:lnTo>
                    <a:pt x="488640" y="1433262"/>
                  </a:lnTo>
                  <a:lnTo>
                    <a:pt x="474920" y="1453863"/>
                  </a:lnTo>
                  <a:lnTo>
                    <a:pt x="461200" y="1474537"/>
                  </a:lnTo>
                  <a:lnTo>
                    <a:pt x="447480" y="1495281"/>
                  </a:lnTo>
                  <a:lnTo>
                    <a:pt x="433760" y="1516092"/>
                  </a:lnTo>
                  <a:lnTo>
                    <a:pt x="420040" y="1536968"/>
                  </a:lnTo>
                  <a:lnTo>
                    <a:pt x="406320" y="1557905"/>
                  </a:lnTo>
                  <a:lnTo>
                    <a:pt x="392600" y="1578902"/>
                  </a:lnTo>
                  <a:lnTo>
                    <a:pt x="378880" y="1599955"/>
                  </a:lnTo>
                  <a:lnTo>
                    <a:pt x="365160" y="1621061"/>
                  </a:lnTo>
                  <a:lnTo>
                    <a:pt x="351440" y="1642219"/>
                  </a:lnTo>
                  <a:lnTo>
                    <a:pt x="337720" y="1663426"/>
                  </a:lnTo>
                  <a:lnTo>
                    <a:pt x="324000" y="1684679"/>
                  </a:lnTo>
                  <a:lnTo>
                    <a:pt x="310280" y="1705976"/>
                  </a:lnTo>
                  <a:lnTo>
                    <a:pt x="296560" y="1727315"/>
                  </a:lnTo>
                  <a:lnTo>
                    <a:pt x="282840" y="1748694"/>
                  </a:lnTo>
                  <a:lnTo>
                    <a:pt x="269120" y="1770110"/>
                  </a:lnTo>
                  <a:lnTo>
                    <a:pt x="255400" y="1791562"/>
                  </a:lnTo>
                  <a:lnTo>
                    <a:pt x="241680" y="1813048"/>
                  </a:lnTo>
                  <a:lnTo>
                    <a:pt x="227960" y="1834566"/>
                  </a:lnTo>
                  <a:lnTo>
                    <a:pt x="214241" y="1856115"/>
                  </a:lnTo>
                  <a:lnTo>
                    <a:pt x="200521" y="1877693"/>
                  </a:lnTo>
                  <a:lnTo>
                    <a:pt x="186801" y="1899297"/>
                  </a:lnTo>
                  <a:lnTo>
                    <a:pt x="173081" y="1920928"/>
                  </a:lnTo>
                  <a:lnTo>
                    <a:pt x="159361" y="1942583"/>
                  </a:lnTo>
                  <a:lnTo>
                    <a:pt x="145641" y="1964262"/>
                  </a:lnTo>
                  <a:lnTo>
                    <a:pt x="131921" y="1985963"/>
                  </a:lnTo>
                  <a:lnTo>
                    <a:pt x="118201" y="2007684"/>
                  </a:lnTo>
                  <a:lnTo>
                    <a:pt x="104481" y="2029425"/>
                  </a:lnTo>
                  <a:lnTo>
                    <a:pt x="90761" y="2051185"/>
                  </a:lnTo>
                  <a:lnTo>
                    <a:pt x="77264" y="2072609"/>
                  </a:lnTo>
                  <a:close/>
                </a:path>
              </a:pathLst>
            </a:custGeom>
            <a:solidFill>
              <a:srgbClr val="00DA8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409188" y="3928260"/>
              <a:ext cx="1380437" cy="2072609"/>
            </a:xfrm>
            <a:custGeom>
              <a:avLst/>
              <a:pathLst>
                <a:path w="1380437" h="2072609">
                  <a:moveTo>
                    <a:pt x="0" y="2072609"/>
                  </a:moveTo>
                  <a:lnTo>
                    <a:pt x="8441" y="2060182"/>
                  </a:lnTo>
                  <a:lnTo>
                    <a:pt x="22161" y="2039978"/>
                  </a:lnTo>
                  <a:lnTo>
                    <a:pt x="35881" y="2019768"/>
                  </a:lnTo>
                  <a:lnTo>
                    <a:pt x="49601" y="1999552"/>
                  </a:lnTo>
                  <a:lnTo>
                    <a:pt x="63321" y="1979329"/>
                  </a:lnTo>
                  <a:lnTo>
                    <a:pt x="77041" y="1959100"/>
                  </a:lnTo>
                  <a:lnTo>
                    <a:pt x="90761" y="1938864"/>
                  </a:lnTo>
                  <a:lnTo>
                    <a:pt x="104481" y="1918622"/>
                  </a:lnTo>
                  <a:lnTo>
                    <a:pt x="118201" y="1898373"/>
                  </a:lnTo>
                  <a:lnTo>
                    <a:pt x="131921" y="1878118"/>
                  </a:lnTo>
                  <a:lnTo>
                    <a:pt x="145641" y="1857857"/>
                  </a:lnTo>
                  <a:lnTo>
                    <a:pt x="159361" y="1837589"/>
                  </a:lnTo>
                  <a:lnTo>
                    <a:pt x="173081" y="1817316"/>
                  </a:lnTo>
                  <a:lnTo>
                    <a:pt x="186801" y="1797037"/>
                  </a:lnTo>
                  <a:lnTo>
                    <a:pt x="200521" y="1776753"/>
                  </a:lnTo>
                  <a:lnTo>
                    <a:pt x="214241" y="1756464"/>
                  </a:lnTo>
                  <a:lnTo>
                    <a:pt x="227960" y="1736170"/>
                  </a:lnTo>
                  <a:lnTo>
                    <a:pt x="241680" y="1715872"/>
                  </a:lnTo>
                  <a:lnTo>
                    <a:pt x="255400" y="1695571"/>
                  </a:lnTo>
                  <a:lnTo>
                    <a:pt x="269120" y="1675267"/>
                  </a:lnTo>
                  <a:lnTo>
                    <a:pt x="282840" y="1654961"/>
                  </a:lnTo>
                  <a:lnTo>
                    <a:pt x="296560" y="1634655"/>
                  </a:lnTo>
                  <a:lnTo>
                    <a:pt x="310280" y="1614348"/>
                  </a:lnTo>
                  <a:lnTo>
                    <a:pt x="324000" y="1594042"/>
                  </a:lnTo>
                  <a:lnTo>
                    <a:pt x="337720" y="1573738"/>
                  </a:lnTo>
                  <a:lnTo>
                    <a:pt x="351440" y="1553438"/>
                  </a:lnTo>
                  <a:lnTo>
                    <a:pt x="365160" y="1533143"/>
                  </a:lnTo>
                  <a:lnTo>
                    <a:pt x="378880" y="1512855"/>
                  </a:lnTo>
                  <a:lnTo>
                    <a:pt x="392600" y="1492575"/>
                  </a:lnTo>
                  <a:lnTo>
                    <a:pt x="406320" y="1472306"/>
                  </a:lnTo>
                  <a:lnTo>
                    <a:pt x="420040" y="1452049"/>
                  </a:lnTo>
                  <a:lnTo>
                    <a:pt x="433760" y="1431806"/>
                  </a:lnTo>
                  <a:lnTo>
                    <a:pt x="447480" y="1411580"/>
                  </a:lnTo>
                  <a:lnTo>
                    <a:pt x="461200" y="1391373"/>
                  </a:lnTo>
                  <a:lnTo>
                    <a:pt x="474920" y="1371186"/>
                  </a:lnTo>
                  <a:lnTo>
                    <a:pt x="488640" y="1351023"/>
                  </a:lnTo>
                  <a:lnTo>
                    <a:pt x="502360" y="1330886"/>
                  </a:lnTo>
                  <a:lnTo>
                    <a:pt x="516080" y="1310776"/>
                  </a:lnTo>
                  <a:lnTo>
                    <a:pt x="529800" y="1290695"/>
                  </a:lnTo>
                  <a:lnTo>
                    <a:pt x="543520" y="1270644"/>
                  </a:lnTo>
                  <a:lnTo>
                    <a:pt x="557240" y="1250626"/>
                  </a:lnTo>
                  <a:lnTo>
                    <a:pt x="570960" y="1230640"/>
                  </a:lnTo>
                  <a:lnTo>
                    <a:pt x="584680" y="1210688"/>
                  </a:lnTo>
                  <a:lnTo>
                    <a:pt x="598400" y="1190768"/>
                  </a:lnTo>
                  <a:lnTo>
                    <a:pt x="612119" y="1170879"/>
                  </a:lnTo>
                  <a:lnTo>
                    <a:pt x="625839" y="1151020"/>
                  </a:lnTo>
                  <a:lnTo>
                    <a:pt x="639559" y="1131188"/>
                  </a:lnTo>
                  <a:lnTo>
                    <a:pt x="653279" y="1111380"/>
                  </a:lnTo>
                  <a:lnTo>
                    <a:pt x="666999" y="1091590"/>
                  </a:lnTo>
                  <a:lnTo>
                    <a:pt x="680719" y="1071815"/>
                  </a:lnTo>
                  <a:lnTo>
                    <a:pt x="694439" y="1052048"/>
                  </a:lnTo>
                  <a:lnTo>
                    <a:pt x="708159" y="1032282"/>
                  </a:lnTo>
                  <a:lnTo>
                    <a:pt x="721879" y="1012510"/>
                  </a:lnTo>
                  <a:lnTo>
                    <a:pt x="735599" y="992725"/>
                  </a:lnTo>
                  <a:lnTo>
                    <a:pt x="749319" y="972919"/>
                  </a:lnTo>
                  <a:lnTo>
                    <a:pt x="763039" y="953083"/>
                  </a:lnTo>
                  <a:lnTo>
                    <a:pt x="776759" y="933210"/>
                  </a:lnTo>
                  <a:lnTo>
                    <a:pt x="790479" y="913292"/>
                  </a:lnTo>
                  <a:lnTo>
                    <a:pt x="804199" y="893323"/>
                  </a:lnTo>
                  <a:lnTo>
                    <a:pt x="817919" y="873295"/>
                  </a:lnTo>
                  <a:lnTo>
                    <a:pt x="831639" y="853202"/>
                  </a:lnTo>
                  <a:lnTo>
                    <a:pt x="845359" y="833041"/>
                  </a:lnTo>
                  <a:lnTo>
                    <a:pt x="859079" y="812806"/>
                  </a:lnTo>
                  <a:lnTo>
                    <a:pt x="872799" y="792495"/>
                  </a:lnTo>
                  <a:lnTo>
                    <a:pt x="886519" y="772105"/>
                  </a:lnTo>
                  <a:lnTo>
                    <a:pt x="900239" y="751635"/>
                  </a:lnTo>
                  <a:lnTo>
                    <a:pt x="913959" y="731085"/>
                  </a:lnTo>
                  <a:lnTo>
                    <a:pt x="927679" y="710453"/>
                  </a:lnTo>
                  <a:lnTo>
                    <a:pt x="941399" y="689742"/>
                  </a:lnTo>
                  <a:lnTo>
                    <a:pt x="955119" y="668952"/>
                  </a:lnTo>
                  <a:lnTo>
                    <a:pt x="968839" y="648085"/>
                  </a:lnTo>
                  <a:lnTo>
                    <a:pt x="982559" y="627145"/>
                  </a:lnTo>
                  <a:lnTo>
                    <a:pt x="996278" y="606132"/>
                  </a:lnTo>
                  <a:lnTo>
                    <a:pt x="1009998" y="585051"/>
                  </a:lnTo>
                  <a:lnTo>
                    <a:pt x="1023718" y="563904"/>
                  </a:lnTo>
                  <a:lnTo>
                    <a:pt x="1037438" y="542694"/>
                  </a:lnTo>
                  <a:lnTo>
                    <a:pt x="1051158" y="521425"/>
                  </a:lnTo>
                  <a:lnTo>
                    <a:pt x="1064878" y="500099"/>
                  </a:lnTo>
                  <a:lnTo>
                    <a:pt x="1078598" y="478720"/>
                  </a:lnTo>
                  <a:lnTo>
                    <a:pt x="1092318" y="457291"/>
                  </a:lnTo>
                  <a:lnTo>
                    <a:pt x="1106038" y="435815"/>
                  </a:lnTo>
                  <a:lnTo>
                    <a:pt x="1119758" y="414295"/>
                  </a:lnTo>
                  <a:lnTo>
                    <a:pt x="1133478" y="392734"/>
                  </a:lnTo>
                  <a:lnTo>
                    <a:pt x="1147198" y="371134"/>
                  </a:lnTo>
                  <a:lnTo>
                    <a:pt x="1160918" y="349498"/>
                  </a:lnTo>
                  <a:lnTo>
                    <a:pt x="1174638" y="327829"/>
                  </a:lnTo>
                  <a:lnTo>
                    <a:pt x="1188358" y="306128"/>
                  </a:lnTo>
                  <a:lnTo>
                    <a:pt x="1202078" y="284397"/>
                  </a:lnTo>
                  <a:lnTo>
                    <a:pt x="1215798" y="262640"/>
                  </a:lnTo>
                  <a:lnTo>
                    <a:pt x="1229518" y="240857"/>
                  </a:lnTo>
                  <a:lnTo>
                    <a:pt x="1243238" y="219051"/>
                  </a:lnTo>
                  <a:lnTo>
                    <a:pt x="1256958" y="197223"/>
                  </a:lnTo>
                  <a:lnTo>
                    <a:pt x="1270678" y="175374"/>
                  </a:lnTo>
                  <a:lnTo>
                    <a:pt x="1284398" y="153506"/>
                  </a:lnTo>
                  <a:lnTo>
                    <a:pt x="1298118" y="131621"/>
                  </a:lnTo>
                  <a:lnTo>
                    <a:pt x="1311838" y="109719"/>
                  </a:lnTo>
                  <a:lnTo>
                    <a:pt x="1325558" y="87802"/>
                  </a:lnTo>
                  <a:lnTo>
                    <a:pt x="1339278" y="65870"/>
                  </a:lnTo>
                  <a:lnTo>
                    <a:pt x="1352998" y="43925"/>
                  </a:lnTo>
                  <a:lnTo>
                    <a:pt x="1366718" y="21968"/>
                  </a:lnTo>
                  <a:lnTo>
                    <a:pt x="1380437" y="0"/>
                  </a:lnTo>
                  <a:lnTo>
                    <a:pt x="13804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486453" y="4091357"/>
              <a:ext cx="1303173" cy="1909512"/>
            </a:xfrm>
            <a:custGeom>
              <a:avLst/>
              <a:pathLst>
                <a:path w="1303173" h="1909512">
                  <a:moveTo>
                    <a:pt x="1303173" y="0"/>
                  </a:moveTo>
                  <a:lnTo>
                    <a:pt x="1303173" y="0"/>
                  </a:lnTo>
                  <a:lnTo>
                    <a:pt x="1289453" y="19960"/>
                  </a:lnTo>
                  <a:lnTo>
                    <a:pt x="1275733" y="39914"/>
                  </a:lnTo>
                  <a:lnTo>
                    <a:pt x="1262013" y="59859"/>
                  </a:lnTo>
                  <a:lnTo>
                    <a:pt x="1248293" y="79796"/>
                  </a:lnTo>
                  <a:lnTo>
                    <a:pt x="1234573" y="99723"/>
                  </a:lnTo>
                  <a:lnTo>
                    <a:pt x="1220853" y="119640"/>
                  </a:lnTo>
                  <a:lnTo>
                    <a:pt x="1207133" y="139545"/>
                  </a:lnTo>
                  <a:lnTo>
                    <a:pt x="1193413" y="159437"/>
                  </a:lnTo>
                  <a:lnTo>
                    <a:pt x="1179693" y="179315"/>
                  </a:lnTo>
                  <a:lnTo>
                    <a:pt x="1165973" y="199177"/>
                  </a:lnTo>
                  <a:lnTo>
                    <a:pt x="1152253" y="219022"/>
                  </a:lnTo>
                  <a:lnTo>
                    <a:pt x="1138533" y="238850"/>
                  </a:lnTo>
                  <a:lnTo>
                    <a:pt x="1124813" y="258657"/>
                  </a:lnTo>
                  <a:lnTo>
                    <a:pt x="1111093" y="278443"/>
                  </a:lnTo>
                  <a:lnTo>
                    <a:pt x="1097373" y="298205"/>
                  </a:lnTo>
                  <a:lnTo>
                    <a:pt x="1083653" y="317942"/>
                  </a:lnTo>
                  <a:lnTo>
                    <a:pt x="1069934" y="337653"/>
                  </a:lnTo>
                  <a:lnTo>
                    <a:pt x="1056214" y="357334"/>
                  </a:lnTo>
                  <a:lnTo>
                    <a:pt x="1042494" y="376985"/>
                  </a:lnTo>
                  <a:lnTo>
                    <a:pt x="1028774" y="396603"/>
                  </a:lnTo>
                  <a:lnTo>
                    <a:pt x="1015054" y="416186"/>
                  </a:lnTo>
                  <a:lnTo>
                    <a:pt x="1001334" y="435733"/>
                  </a:lnTo>
                  <a:lnTo>
                    <a:pt x="987614" y="455241"/>
                  </a:lnTo>
                  <a:lnTo>
                    <a:pt x="973894" y="474709"/>
                  </a:lnTo>
                  <a:lnTo>
                    <a:pt x="960174" y="494136"/>
                  </a:lnTo>
                  <a:lnTo>
                    <a:pt x="946454" y="513519"/>
                  </a:lnTo>
                  <a:lnTo>
                    <a:pt x="932734" y="532859"/>
                  </a:lnTo>
                  <a:lnTo>
                    <a:pt x="919014" y="552154"/>
                  </a:lnTo>
                  <a:lnTo>
                    <a:pt x="905294" y="571403"/>
                  </a:lnTo>
                  <a:lnTo>
                    <a:pt x="891574" y="590609"/>
                  </a:lnTo>
                  <a:lnTo>
                    <a:pt x="877854" y="609770"/>
                  </a:lnTo>
                  <a:lnTo>
                    <a:pt x="864134" y="628888"/>
                  </a:lnTo>
                  <a:lnTo>
                    <a:pt x="850414" y="647965"/>
                  </a:lnTo>
                  <a:lnTo>
                    <a:pt x="836694" y="667005"/>
                  </a:lnTo>
                  <a:lnTo>
                    <a:pt x="822974" y="686010"/>
                  </a:lnTo>
                  <a:lnTo>
                    <a:pt x="809254" y="704984"/>
                  </a:lnTo>
                  <a:lnTo>
                    <a:pt x="795534" y="723933"/>
                  </a:lnTo>
                  <a:lnTo>
                    <a:pt x="781814" y="742862"/>
                  </a:lnTo>
                  <a:lnTo>
                    <a:pt x="768094" y="761777"/>
                  </a:lnTo>
                  <a:lnTo>
                    <a:pt x="754374" y="780686"/>
                  </a:lnTo>
                  <a:lnTo>
                    <a:pt x="740654" y="799595"/>
                  </a:lnTo>
                  <a:lnTo>
                    <a:pt x="726934" y="818514"/>
                  </a:lnTo>
                  <a:lnTo>
                    <a:pt x="713214" y="837449"/>
                  </a:lnTo>
                  <a:lnTo>
                    <a:pt x="699495" y="856408"/>
                  </a:lnTo>
                  <a:lnTo>
                    <a:pt x="685775" y="875401"/>
                  </a:lnTo>
                  <a:lnTo>
                    <a:pt x="672055" y="894435"/>
                  </a:lnTo>
                  <a:lnTo>
                    <a:pt x="658335" y="913518"/>
                  </a:lnTo>
                  <a:lnTo>
                    <a:pt x="644615" y="932656"/>
                  </a:lnTo>
                  <a:lnTo>
                    <a:pt x="630895" y="951856"/>
                  </a:lnTo>
                  <a:lnTo>
                    <a:pt x="617175" y="971125"/>
                  </a:lnTo>
                  <a:lnTo>
                    <a:pt x="603455" y="990468"/>
                  </a:lnTo>
                  <a:lnTo>
                    <a:pt x="589735" y="1009888"/>
                  </a:lnTo>
                  <a:lnTo>
                    <a:pt x="576015" y="1029390"/>
                  </a:lnTo>
                  <a:lnTo>
                    <a:pt x="562295" y="1048976"/>
                  </a:lnTo>
                  <a:lnTo>
                    <a:pt x="548575" y="1068649"/>
                  </a:lnTo>
                  <a:lnTo>
                    <a:pt x="534855" y="1088410"/>
                  </a:lnTo>
                  <a:lnTo>
                    <a:pt x="521135" y="1108259"/>
                  </a:lnTo>
                  <a:lnTo>
                    <a:pt x="507415" y="1128198"/>
                  </a:lnTo>
                  <a:lnTo>
                    <a:pt x="493695" y="1148224"/>
                  </a:lnTo>
                  <a:lnTo>
                    <a:pt x="479975" y="1168339"/>
                  </a:lnTo>
                  <a:lnTo>
                    <a:pt x="466255" y="1188539"/>
                  </a:lnTo>
                  <a:lnTo>
                    <a:pt x="452535" y="1208824"/>
                  </a:lnTo>
                  <a:lnTo>
                    <a:pt x="438815" y="1229192"/>
                  </a:lnTo>
                  <a:lnTo>
                    <a:pt x="425095" y="1249640"/>
                  </a:lnTo>
                  <a:lnTo>
                    <a:pt x="411375" y="1270166"/>
                  </a:lnTo>
                  <a:lnTo>
                    <a:pt x="397655" y="1290767"/>
                  </a:lnTo>
                  <a:lnTo>
                    <a:pt x="383935" y="1311441"/>
                  </a:lnTo>
                  <a:lnTo>
                    <a:pt x="370215" y="1332185"/>
                  </a:lnTo>
                  <a:lnTo>
                    <a:pt x="356495" y="1352996"/>
                  </a:lnTo>
                  <a:lnTo>
                    <a:pt x="342775" y="1373871"/>
                  </a:lnTo>
                  <a:lnTo>
                    <a:pt x="329055" y="1394809"/>
                  </a:lnTo>
                  <a:lnTo>
                    <a:pt x="315336" y="1415805"/>
                  </a:lnTo>
                  <a:lnTo>
                    <a:pt x="301616" y="1436858"/>
                  </a:lnTo>
                  <a:lnTo>
                    <a:pt x="287896" y="1457965"/>
                  </a:lnTo>
                  <a:lnTo>
                    <a:pt x="274176" y="1479123"/>
                  </a:lnTo>
                  <a:lnTo>
                    <a:pt x="260456" y="1500329"/>
                  </a:lnTo>
                  <a:lnTo>
                    <a:pt x="246736" y="1521582"/>
                  </a:lnTo>
                  <a:lnTo>
                    <a:pt x="233016" y="1542879"/>
                  </a:lnTo>
                  <a:lnTo>
                    <a:pt x="219296" y="1564218"/>
                  </a:lnTo>
                  <a:lnTo>
                    <a:pt x="205576" y="1585597"/>
                  </a:lnTo>
                  <a:lnTo>
                    <a:pt x="191856" y="1607013"/>
                  </a:lnTo>
                  <a:lnTo>
                    <a:pt x="178136" y="1628466"/>
                  </a:lnTo>
                  <a:lnTo>
                    <a:pt x="164416" y="1649952"/>
                  </a:lnTo>
                  <a:lnTo>
                    <a:pt x="150696" y="1671470"/>
                  </a:lnTo>
                  <a:lnTo>
                    <a:pt x="136976" y="1693019"/>
                  </a:lnTo>
                  <a:lnTo>
                    <a:pt x="123256" y="1714596"/>
                  </a:lnTo>
                  <a:lnTo>
                    <a:pt x="109536" y="1736201"/>
                  </a:lnTo>
                  <a:lnTo>
                    <a:pt x="95816" y="1757832"/>
                  </a:lnTo>
                  <a:lnTo>
                    <a:pt x="82096" y="1779487"/>
                  </a:lnTo>
                  <a:lnTo>
                    <a:pt x="68376" y="1801166"/>
                  </a:lnTo>
                  <a:lnTo>
                    <a:pt x="54656" y="1822866"/>
                  </a:lnTo>
                  <a:lnTo>
                    <a:pt x="40936" y="1844588"/>
                  </a:lnTo>
                  <a:lnTo>
                    <a:pt x="27216" y="1866329"/>
                  </a:lnTo>
                  <a:lnTo>
                    <a:pt x="13496" y="1888089"/>
                  </a:lnTo>
                  <a:lnTo>
                    <a:pt x="0" y="19095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49284" y="4009873"/>
              <a:ext cx="1340342" cy="1990997"/>
            </a:xfrm>
            <a:custGeom>
              <a:avLst/>
              <a:pathLst>
                <a:path w="1340342" h="1990997">
                  <a:moveTo>
                    <a:pt x="0" y="1990997"/>
                  </a:moveTo>
                  <a:lnTo>
                    <a:pt x="9505" y="1976431"/>
                  </a:lnTo>
                  <a:lnTo>
                    <a:pt x="23225" y="1955414"/>
                  </a:lnTo>
                  <a:lnTo>
                    <a:pt x="36945" y="1934401"/>
                  </a:lnTo>
                  <a:lnTo>
                    <a:pt x="50665" y="1913393"/>
                  </a:lnTo>
                  <a:lnTo>
                    <a:pt x="64385" y="1892390"/>
                  </a:lnTo>
                  <a:lnTo>
                    <a:pt x="78105" y="1871394"/>
                  </a:lnTo>
                  <a:lnTo>
                    <a:pt x="91825" y="1850404"/>
                  </a:lnTo>
                  <a:lnTo>
                    <a:pt x="105545" y="1829422"/>
                  </a:lnTo>
                  <a:lnTo>
                    <a:pt x="119265" y="1808447"/>
                  </a:lnTo>
                  <a:lnTo>
                    <a:pt x="132985" y="1787481"/>
                  </a:lnTo>
                  <a:lnTo>
                    <a:pt x="146705" y="1766525"/>
                  </a:lnTo>
                  <a:lnTo>
                    <a:pt x="160425" y="1745578"/>
                  </a:lnTo>
                  <a:lnTo>
                    <a:pt x="174145" y="1724643"/>
                  </a:lnTo>
                  <a:lnTo>
                    <a:pt x="187865" y="1703720"/>
                  </a:lnTo>
                  <a:lnTo>
                    <a:pt x="201585" y="1682810"/>
                  </a:lnTo>
                  <a:lnTo>
                    <a:pt x="215305" y="1661914"/>
                  </a:lnTo>
                  <a:lnTo>
                    <a:pt x="229025" y="1641033"/>
                  </a:lnTo>
                  <a:lnTo>
                    <a:pt x="242745" y="1620170"/>
                  </a:lnTo>
                  <a:lnTo>
                    <a:pt x="256465" y="1599324"/>
                  </a:lnTo>
                  <a:lnTo>
                    <a:pt x="270185" y="1578498"/>
                  </a:lnTo>
                  <a:lnTo>
                    <a:pt x="283905" y="1557694"/>
                  </a:lnTo>
                  <a:lnTo>
                    <a:pt x="297625" y="1536912"/>
                  </a:lnTo>
                  <a:lnTo>
                    <a:pt x="311345" y="1516155"/>
                  </a:lnTo>
                  <a:lnTo>
                    <a:pt x="325065" y="1495425"/>
                  </a:lnTo>
                  <a:lnTo>
                    <a:pt x="338785" y="1474724"/>
                  </a:lnTo>
                  <a:lnTo>
                    <a:pt x="352505" y="1454054"/>
                  </a:lnTo>
                  <a:lnTo>
                    <a:pt x="366225" y="1433417"/>
                  </a:lnTo>
                  <a:lnTo>
                    <a:pt x="379945" y="1412815"/>
                  </a:lnTo>
                  <a:lnTo>
                    <a:pt x="393664" y="1392252"/>
                  </a:lnTo>
                  <a:lnTo>
                    <a:pt x="407384" y="1371729"/>
                  </a:lnTo>
                  <a:lnTo>
                    <a:pt x="421104" y="1351249"/>
                  </a:lnTo>
                  <a:lnTo>
                    <a:pt x="434824" y="1330814"/>
                  </a:lnTo>
                  <a:lnTo>
                    <a:pt x="448544" y="1310428"/>
                  </a:lnTo>
                  <a:lnTo>
                    <a:pt x="462264" y="1290092"/>
                  </a:lnTo>
                  <a:lnTo>
                    <a:pt x="475984" y="1269809"/>
                  </a:lnTo>
                  <a:lnTo>
                    <a:pt x="489704" y="1249581"/>
                  </a:lnTo>
                  <a:lnTo>
                    <a:pt x="503424" y="1229409"/>
                  </a:lnTo>
                  <a:lnTo>
                    <a:pt x="517144" y="1209297"/>
                  </a:lnTo>
                  <a:lnTo>
                    <a:pt x="530864" y="1189245"/>
                  </a:lnTo>
                  <a:lnTo>
                    <a:pt x="544584" y="1169254"/>
                  </a:lnTo>
                  <a:lnTo>
                    <a:pt x="558304" y="1149324"/>
                  </a:lnTo>
                  <a:lnTo>
                    <a:pt x="572024" y="1129456"/>
                  </a:lnTo>
                  <a:lnTo>
                    <a:pt x="585744" y="1109648"/>
                  </a:lnTo>
                  <a:lnTo>
                    <a:pt x="599464" y="1089899"/>
                  </a:lnTo>
                  <a:lnTo>
                    <a:pt x="613184" y="1070207"/>
                  </a:lnTo>
                  <a:lnTo>
                    <a:pt x="626904" y="1050569"/>
                  </a:lnTo>
                  <a:lnTo>
                    <a:pt x="640624" y="1030980"/>
                  </a:lnTo>
                  <a:lnTo>
                    <a:pt x="654344" y="1011436"/>
                  </a:lnTo>
                  <a:lnTo>
                    <a:pt x="668064" y="991932"/>
                  </a:lnTo>
                  <a:lnTo>
                    <a:pt x="681784" y="972460"/>
                  </a:lnTo>
                  <a:lnTo>
                    <a:pt x="695504" y="953014"/>
                  </a:lnTo>
                  <a:lnTo>
                    <a:pt x="709224" y="933588"/>
                  </a:lnTo>
                  <a:lnTo>
                    <a:pt x="722944" y="914172"/>
                  </a:lnTo>
                  <a:lnTo>
                    <a:pt x="736664" y="894758"/>
                  </a:lnTo>
                  <a:lnTo>
                    <a:pt x="750384" y="875340"/>
                  </a:lnTo>
                  <a:lnTo>
                    <a:pt x="764104" y="855908"/>
                  </a:lnTo>
                  <a:lnTo>
                    <a:pt x="777823" y="836455"/>
                  </a:lnTo>
                  <a:lnTo>
                    <a:pt x="791543" y="816974"/>
                  </a:lnTo>
                  <a:lnTo>
                    <a:pt x="805263" y="797458"/>
                  </a:lnTo>
                  <a:lnTo>
                    <a:pt x="818983" y="777901"/>
                  </a:lnTo>
                  <a:lnTo>
                    <a:pt x="832703" y="758297"/>
                  </a:lnTo>
                  <a:lnTo>
                    <a:pt x="846423" y="738642"/>
                  </a:lnTo>
                  <a:lnTo>
                    <a:pt x="860143" y="718933"/>
                  </a:lnTo>
                  <a:lnTo>
                    <a:pt x="873863" y="699166"/>
                  </a:lnTo>
                  <a:lnTo>
                    <a:pt x="887583" y="679340"/>
                  </a:lnTo>
                  <a:lnTo>
                    <a:pt x="901303" y="659452"/>
                  </a:lnTo>
                  <a:lnTo>
                    <a:pt x="915023" y="639504"/>
                  </a:lnTo>
                  <a:lnTo>
                    <a:pt x="928743" y="619494"/>
                  </a:lnTo>
                  <a:lnTo>
                    <a:pt x="942463" y="599423"/>
                  </a:lnTo>
                  <a:lnTo>
                    <a:pt x="956183" y="579292"/>
                  </a:lnTo>
                  <a:lnTo>
                    <a:pt x="969903" y="559103"/>
                  </a:lnTo>
                  <a:lnTo>
                    <a:pt x="983623" y="538857"/>
                  </a:lnTo>
                  <a:lnTo>
                    <a:pt x="997343" y="518558"/>
                  </a:lnTo>
                  <a:lnTo>
                    <a:pt x="1011063" y="498206"/>
                  </a:lnTo>
                  <a:lnTo>
                    <a:pt x="1024783" y="477804"/>
                  </a:lnTo>
                  <a:lnTo>
                    <a:pt x="1038503" y="457355"/>
                  </a:lnTo>
                  <a:lnTo>
                    <a:pt x="1052223" y="436861"/>
                  </a:lnTo>
                  <a:lnTo>
                    <a:pt x="1065943" y="416326"/>
                  </a:lnTo>
                  <a:lnTo>
                    <a:pt x="1079663" y="395750"/>
                  </a:lnTo>
                  <a:lnTo>
                    <a:pt x="1093383" y="375137"/>
                  </a:lnTo>
                  <a:lnTo>
                    <a:pt x="1107103" y="354490"/>
                  </a:lnTo>
                  <a:lnTo>
                    <a:pt x="1120823" y="333810"/>
                  </a:lnTo>
                  <a:lnTo>
                    <a:pt x="1134543" y="313099"/>
                  </a:lnTo>
                  <a:lnTo>
                    <a:pt x="1148263" y="292361"/>
                  </a:lnTo>
                  <a:lnTo>
                    <a:pt x="1161982" y="271596"/>
                  </a:lnTo>
                  <a:lnTo>
                    <a:pt x="1175702" y="250807"/>
                  </a:lnTo>
                  <a:lnTo>
                    <a:pt x="1189422" y="229996"/>
                  </a:lnTo>
                  <a:lnTo>
                    <a:pt x="1203142" y="209164"/>
                  </a:lnTo>
                  <a:lnTo>
                    <a:pt x="1216862" y="188313"/>
                  </a:lnTo>
                  <a:lnTo>
                    <a:pt x="1230582" y="167444"/>
                  </a:lnTo>
                  <a:lnTo>
                    <a:pt x="1244302" y="146558"/>
                  </a:lnTo>
                  <a:lnTo>
                    <a:pt x="1258022" y="125658"/>
                  </a:lnTo>
                  <a:lnTo>
                    <a:pt x="1271742" y="104743"/>
                  </a:lnTo>
                  <a:lnTo>
                    <a:pt x="1285462" y="83816"/>
                  </a:lnTo>
                  <a:lnTo>
                    <a:pt x="1299182" y="62877"/>
                  </a:lnTo>
                  <a:lnTo>
                    <a:pt x="1312902" y="41928"/>
                  </a:lnTo>
                  <a:lnTo>
                    <a:pt x="1326622" y="20968"/>
                  </a:lnTo>
                  <a:lnTo>
                    <a:pt x="1340342" y="0"/>
                  </a:lnTo>
                </a:path>
              </a:pathLst>
            </a:custGeom>
            <a:ln w="13550" cap="flat">
              <a:solidFill>
                <a:srgbClr val="00DA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02426" y="5973785"/>
              <a:ext cx="54168" cy="5416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14888" y="5972528"/>
              <a:ext cx="56684" cy="5668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30566" y="5974485"/>
              <a:ext cx="52769" cy="5276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56930" y="5973409"/>
              <a:ext cx="54921" cy="5492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72376" y="5975136"/>
              <a:ext cx="51468" cy="5146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82292" y="5971332"/>
              <a:ext cx="59076" cy="5907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95862" y="5971181"/>
              <a:ext cx="59376" cy="5937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210117" y="6330412"/>
              <a:ext cx="58307" cy="5830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26100" y="5973980"/>
              <a:ext cx="53780" cy="5378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36440" y="6490297"/>
              <a:ext cx="60541" cy="6054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55924" y="6177994"/>
              <a:ext cx="49012" cy="4901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9511" y="5999547"/>
              <a:ext cx="49278" cy="492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79361" y="6350524"/>
              <a:ext cx="57019" cy="5701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417" y="6213352"/>
              <a:ext cx="52347" cy="5234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03502" y="5969062"/>
              <a:ext cx="63615" cy="636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20858" y="6269593"/>
              <a:ext cx="56344" cy="5634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38111" y="5976231"/>
              <a:ext cx="49278" cy="492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50086" y="5974485"/>
              <a:ext cx="52769" cy="5276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356716" y="5967396"/>
              <a:ext cx="66948" cy="669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66628" y="5963588"/>
              <a:ext cx="74563" cy="7456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390169" y="6135112"/>
              <a:ext cx="54921" cy="5492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03092" y="5892164"/>
              <a:ext cx="56515" cy="565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18790" y="5974590"/>
              <a:ext cx="52559" cy="5255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36175" y="5978254"/>
              <a:ext cx="45230" cy="4523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47487" y="5927303"/>
              <a:ext cx="50046" cy="5004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60056" y="5980465"/>
              <a:ext cx="52347" cy="5234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72770" y="5755122"/>
              <a:ext cx="54359" cy="5435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486978" y="5974178"/>
              <a:ext cx="53382" cy="5338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00698" y="5963822"/>
              <a:ext cx="53382" cy="5338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18308" y="5978068"/>
              <a:ext cx="45603" cy="4560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15491" y="5961531"/>
              <a:ext cx="78677" cy="7867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44460" y="5490116"/>
              <a:ext cx="48178" cy="4817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58475" y="5977075"/>
              <a:ext cx="47588" cy="4758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66376" y="5703881"/>
              <a:ext cx="59226" cy="5922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80634" y="6004311"/>
              <a:ext cx="58150" cy="5815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95786" y="5931042"/>
              <a:ext cx="55287" cy="5528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610559" y="5974279"/>
              <a:ext cx="53180" cy="5318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22958" y="5661611"/>
              <a:ext cx="55822" cy="5582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640948" y="5977229"/>
              <a:ext cx="47282" cy="4728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652352" y="5541296"/>
              <a:ext cx="51913" cy="5191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663033" y="5618365"/>
              <a:ext cx="57992" cy="5799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77492" y="5972612"/>
              <a:ext cx="56515" cy="565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91043" y="5373393"/>
              <a:ext cx="56852" cy="5685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703576" y="5795642"/>
              <a:ext cx="59226" cy="5922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715747" y="5365108"/>
              <a:ext cx="62323" cy="6232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734141" y="5639240"/>
              <a:ext cx="52976" cy="5297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746177" y="5447278"/>
              <a:ext cx="56344" cy="5634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753719" y="5461758"/>
              <a:ext cx="68699" cy="6869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773447" y="5448216"/>
              <a:ext cx="56684" cy="5668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82964" y="5109649"/>
              <a:ext cx="65090" cy="65090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97676" y="5357218"/>
              <a:ext cx="63106" cy="6310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09363" y="5098648"/>
              <a:ext cx="67172" cy="6717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27672" y="5131244"/>
              <a:ext cx="57992" cy="5799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38836" y="5150870"/>
              <a:ext cx="63106" cy="6310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49547" y="5384171"/>
              <a:ext cx="69122" cy="6912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62955" y="5314821"/>
              <a:ext cx="69747" cy="6974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76572" y="5112164"/>
              <a:ext cx="69953" cy="6995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888723" y="4991303"/>
              <a:ext cx="73091" cy="7309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903015" y="5185070"/>
              <a:ext cx="71946" cy="7194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907557" y="4890249"/>
              <a:ext cx="90303" cy="9030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923134" y="5117769"/>
              <a:ext cx="86588" cy="8658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45906" y="5105193"/>
              <a:ext cx="68485" cy="6848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960394" y="5057208"/>
              <a:ext cx="66948" cy="669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974114" y="5235549"/>
              <a:ext cx="66948" cy="669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988291" y="5050376"/>
              <a:ext cx="66033" cy="66033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02725" y="5015214"/>
              <a:ext cx="64607" cy="6460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21287" y="5007642"/>
              <a:ext cx="54921" cy="5492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34126" y="5184495"/>
              <a:ext cx="56684" cy="56684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47514" y="5124673"/>
              <a:ext cx="57348" cy="573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60912" y="5125400"/>
              <a:ext cx="57992" cy="5799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77140" y="5084044"/>
              <a:ext cx="52976" cy="5297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89525" y="5013926"/>
              <a:ext cx="55646" cy="5564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01682" y="5198482"/>
              <a:ext cx="58771" cy="5877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17513" y="5028839"/>
              <a:ext cx="54549" cy="5454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33610" y="4963390"/>
              <a:ext cx="49795" cy="4979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43970" y="4884587"/>
              <a:ext cx="56515" cy="56515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56334" y="5026677"/>
              <a:ext cx="59226" cy="59226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73388" y="4940704"/>
              <a:ext cx="52559" cy="52559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79914" y="5332527"/>
              <a:ext cx="66948" cy="669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98434" y="4919218"/>
              <a:ext cx="57348" cy="57348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11831" y="4822651"/>
              <a:ext cx="57992" cy="57992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226814" y="4741290"/>
              <a:ext cx="55467" cy="55467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859215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859215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859215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054570" y="1352506"/>
              <a:ext cx="1464761" cy="2167041"/>
            </a:xfrm>
            <a:custGeom>
              <a:avLst/>
              <a:pathLst>
                <a:path w="1464761" h="2167041">
                  <a:moveTo>
                    <a:pt x="0" y="2167041"/>
                  </a:moveTo>
                  <a:lnTo>
                    <a:pt x="10444" y="2151711"/>
                  </a:lnTo>
                  <a:lnTo>
                    <a:pt x="24164" y="2131569"/>
                  </a:lnTo>
                  <a:lnTo>
                    <a:pt x="37884" y="2111424"/>
                  </a:lnTo>
                  <a:lnTo>
                    <a:pt x="51604" y="2091274"/>
                  </a:lnTo>
                  <a:lnTo>
                    <a:pt x="65324" y="2071120"/>
                  </a:lnTo>
                  <a:lnTo>
                    <a:pt x="79044" y="2050961"/>
                  </a:lnTo>
                  <a:lnTo>
                    <a:pt x="92764" y="2030799"/>
                  </a:lnTo>
                  <a:lnTo>
                    <a:pt x="106484" y="2010632"/>
                  </a:lnTo>
                  <a:lnTo>
                    <a:pt x="120204" y="1990462"/>
                  </a:lnTo>
                  <a:lnTo>
                    <a:pt x="133924" y="1970287"/>
                  </a:lnTo>
                  <a:lnTo>
                    <a:pt x="147644" y="1950109"/>
                  </a:lnTo>
                  <a:lnTo>
                    <a:pt x="161364" y="1929928"/>
                  </a:lnTo>
                  <a:lnTo>
                    <a:pt x="175084" y="1909743"/>
                  </a:lnTo>
                  <a:lnTo>
                    <a:pt x="188804" y="1889556"/>
                  </a:lnTo>
                  <a:lnTo>
                    <a:pt x="202524" y="1869366"/>
                  </a:lnTo>
                  <a:lnTo>
                    <a:pt x="216244" y="1849174"/>
                  </a:lnTo>
                  <a:lnTo>
                    <a:pt x="229964" y="1828980"/>
                  </a:lnTo>
                  <a:lnTo>
                    <a:pt x="243684" y="1808785"/>
                  </a:lnTo>
                  <a:lnTo>
                    <a:pt x="257404" y="1788589"/>
                  </a:lnTo>
                  <a:lnTo>
                    <a:pt x="271124" y="1768394"/>
                  </a:lnTo>
                  <a:lnTo>
                    <a:pt x="284844" y="1748199"/>
                  </a:lnTo>
                  <a:lnTo>
                    <a:pt x="298564" y="1728006"/>
                  </a:lnTo>
                  <a:lnTo>
                    <a:pt x="312284" y="1707816"/>
                  </a:lnTo>
                  <a:lnTo>
                    <a:pt x="326004" y="1687629"/>
                  </a:lnTo>
                  <a:lnTo>
                    <a:pt x="339723" y="1667447"/>
                  </a:lnTo>
                  <a:lnTo>
                    <a:pt x="353443" y="1647270"/>
                  </a:lnTo>
                  <a:lnTo>
                    <a:pt x="367163" y="1627101"/>
                  </a:lnTo>
                  <a:lnTo>
                    <a:pt x="380883" y="1606941"/>
                  </a:lnTo>
                  <a:lnTo>
                    <a:pt x="394603" y="1586790"/>
                  </a:lnTo>
                  <a:lnTo>
                    <a:pt x="408323" y="1566652"/>
                  </a:lnTo>
                  <a:lnTo>
                    <a:pt x="422043" y="1546527"/>
                  </a:lnTo>
                  <a:lnTo>
                    <a:pt x="435763" y="1526418"/>
                  </a:lnTo>
                  <a:lnTo>
                    <a:pt x="449483" y="1506325"/>
                  </a:lnTo>
                  <a:lnTo>
                    <a:pt x="463203" y="1486252"/>
                  </a:lnTo>
                  <a:lnTo>
                    <a:pt x="476923" y="1466200"/>
                  </a:lnTo>
                  <a:lnTo>
                    <a:pt x="490643" y="1446171"/>
                  </a:lnTo>
                  <a:lnTo>
                    <a:pt x="504363" y="1426166"/>
                  </a:lnTo>
                  <a:lnTo>
                    <a:pt x="518083" y="1406188"/>
                  </a:lnTo>
                  <a:lnTo>
                    <a:pt x="531803" y="1386238"/>
                  </a:lnTo>
                  <a:lnTo>
                    <a:pt x="545523" y="1366316"/>
                  </a:lnTo>
                  <a:lnTo>
                    <a:pt x="559243" y="1346425"/>
                  </a:lnTo>
                  <a:lnTo>
                    <a:pt x="572963" y="1326564"/>
                  </a:lnTo>
                  <a:lnTo>
                    <a:pt x="586683" y="1306734"/>
                  </a:lnTo>
                  <a:lnTo>
                    <a:pt x="600403" y="1286934"/>
                  </a:lnTo>
                  <a:lnTo>
                    <a:pt x="614123" y="1267162"/>
                  </a:lnTo>
                  <a:lnTo>
                    <a:pt x="627843" y="1247417"/>
                  </a:lnTo>
                  <a:lnTo>
                    <a:pt x="641563" y="1227695"/>
                  </a:lnTo>
                  <a:lnTo>
                    <a:pt x="655283" y="1207995"/>
                  </a:lnTo>
                  <a:lnTo>
                    <a:pt x="669003" y="1188310"/>
                  </a:lnTo>
                  <a:lnTo>
                    <a:pt x="682723" y="1168637"/>
                  </a:lnTo>
                  <a:lnTo>
                    <a:pt x="696443" y="1148968"/>
                  </a:lnTo>
                  <a:lnTo>
                    <a:pt x="710163" y="1129298"/>
                  </a:lnTo>
                  <a:lnTo>
                    <a:pt x="723882" y="1109620"/>
                  </a:lnTo>
                  <a:lnTo>
                    <a:pt x="737602" y="1089926"/>
                  </a:lnTo>
                  <a:lnTo>
                    <a:pt x="751322" y="1070208"/>
                  </a:lnTo>
                  <a:lnTo>
                    <a:pt x="765042" y="1050458"/>
                  </a:lnTo>
                  <a:lnTo>
                    <a:pt x="778762" y="1030669"/>
                  </a:lnTo>
                  <a:lnTo>
                    <a:pt x="792482" y="1010832"/>
                  </a:lnTo>
                  <a:lnTo>
                    <a:pt x="806202" y="990942"/>
                  </a:lnTo>
                  <a:lnTo>
                    <a:pt x="819922" y="970991"/>
                  </a:lnTo>
                  <a:lnTo>
                    <a:pt x="833642" y="950974"/>
                  </a:lnTo>
                  <a:lnTo>
                    <a:pt x="847362" y="930885"/>
                  </a:lnTo>
                  <a:lnTo>
                    <a:pt x="861082" y="910721"/>
                  </a:lnTo>
                  <a:lnTo>
                    <a:pt x="874802" y="890478"/>
                  </a:lnTo>
                  <a:lnTo>
                    <a:pt x="888522" y="870154"/>
                  </a:lnTo>
                  <a:lnTo>
                    <a:pt x="902242" y="849748"/>
                  </a:lnTo>
                  <a:lnTo>
                    <a:pt x="915962" y="829258"/>
                  </a:lnTo>
                  <a:lnTo>
                    <a:pt x="929682" y="808685"/>
                  </a:lnTo>
                  <a:lnTo>
                    <a:pt x="943402" y="788030"/>
                  </a:lnTo>
                  <a:lnTo>
                    <a:pt x="957122" y="767294"/>
                  </a:lnTo>
                  <a:lnTo>
                    <a:pt x="970842" y="746478"/>
                  </a:lnTo>
                  <a:lnTo>
                    <a:pt x="984562" y="725586"/>
                  </a:lnTo>
                  <a:lnTo>
                    <a:pt x="998282" y="704620"/>
                  </a:lnTo>
                  <a:lnTo>
                    <a:pt x="1012002" y="683583"/>
                  </a:lnTo>
                  <a:lnTo>
                    <a:pt x="1025722" y="662477"/>
                  </a:lnTo>
                  <a:lnTo>
                    <a:pt x="1039442" y="641306"/>
                  </a:lnTo>
                  <a:lnTo>
                    <a:pt x="1053162" y="620073"/>
                  </a:lnTo>
                  <a:lnTo>
                    <a:pt x="1066882" y="598782"/>
                  </a:lnTo>
                  <a:lnTo>
                    <a:pt x="1080602" y="577436"/>
                  </a:lnTo>
                  <a:lnTo>
                    <a:pt x="1094322" y="556038"/>
                  </a:lnTo>
                  <a:lnTo>
                    <a:pt x="1108041" y="534590"/>
                  </a:lnTo>
                  <a:lnTo>
                    <a:pt x="1121761" y="513097"/>
                  </a:lnTo>
                  <a:lnTo>
                    <a:pt x="1135481" y="491561"/>
                  </a:lnTo>
                  <a:lnTo>
                    <a:pt x="1149201" y="469984"/>
                  </a:lnTo>
                  <a:lnTo>
                    <a:pt x="1162921" y="448370"/>
                  </a:lnTo>
                  <a:lnTo>
                    <a:pt x="1176641" y="426721"/>
                  </a:lnTo>
                  <a:lnTo>
                    <a:pt x="1190361" y="405039"/>
                  </a:lnTo>
                  <a:lnTo>
                    <a:pt x="1204081" y="383326"/>
                  </a:lnTo>
                  <a:lnTo>
                    <a:pt x="1217801" y="361585"/>
                  </a:lnTo>
                  <a:lnTo>
                    <a:pt x="1231521" y="339817"/>
                  </a:lnTo>
                  <a:lnTo>
                    <a:pt x="1245241" y="318025"/>
                  </a:lnTo>
                  <a:lnTo>
                    <a:pt x="1258961" y="296210"/>
                  </a:lnTo>
                  <a:lnTo>
                    <a:pt x="1272681" y="274373"/>
                  </a:lnTo>
                  <a:lnTo>
                    <a:pt x="1286401" y="252517"/>
                  </a:lnTo>
                  <a:lnTo>
                    <a:pt x="1300121" y="230642"/>
                  </a:lnTo>
                  <a:lnTo>
                    <a:pt x="1313841" y="208749"/>
                  </a:lnTo>
                  <a:lnTo>
                    <a:pt x="1327561" y="186841"/>
                  </a:lnTo>
                  <a:lnTo>
                    <a:pt x="1341281" y="164917"/>
                  </a:lnTo>
                  <a:lnTo>
                    <a:pt x="1355001" y="142980"/>
                  </a:lnTo>
                  <a:lnTo>
                    <a:pt x="1368721" y="121030"/>
                  </a:lnTo>
                  <a:lnTo>
                    <a:pt x="1382441" y="99067"/>
                  </a:lnTo>
                  <a:lnTo>
                    <a:pt x="1396161" y="77093"/>
                  </a:lnTo>
                  <a:lnTo>
                    <a:pt x="1409881" y="55109"/>
                  </a:lnTo>
                  <a:lnTo>
                    <a:pt x="1423601" y="33114"/>
                  </a:lnTo>
                  <a:lnTo>
                    <a:pt x="1437321" y="11111"/>
                  </a:lnTo>
                  <a:lnTo>
                    <a:pt x="1444246" y="0"/>
                  </a:lnTo>
                  <a:lnTo>
                    <a:pt x="1464761" y="0"/>
                  </a:lnTo>
                  <a:lnTo>
                    <a:pt x="1464761" y="131509"/>
                  </a:lnTo>
                  <a:lnTo>
                    <a:pt x="1451041" y="151503"/>
                  </a:lnTo>
                  <a:lnTo>
                    <a:pt x="1437321" y="171494"/>
                  </a:lnTo>
                  <a:lnTo>
                    <a:pt x="1423601" y="191482"/>
                  </a:lnTo>
                  <a:lnTo>
                    <a:pt x="1409881" y="211466"/>
                  </a:lnTo>
                  <a:lnTo>
                    <a:pt x="1396161" y="231446"/>
                  </a:lnTo>
                  <a:lnTo>
                    <a:pt x="1382441" y="251420"/>
                  </a:lnTo>
                  <a:lnTo>
                    <a:pt x="1368721" y="271389"/>
                  </a:lnTo>
                  <a:lnTo>
                    <a:pt x="1355001" y="291351"/>
                  </a:lnTo>
                  <a:lnTo>
                    <a:pt x="1341281" y="311306"/>
                  </a:lnTo>
                  <a:lnTo>
                    <a:pt x="1327561" y="331253"/>
                  </a:lnTo>
                  <a:lnTo>
                    <a:pt x="1313841" y="351192"/>
                  </a:lnTo>
                  <a:lnTo>
                    <a:pt x="1300121" y="371120"/>
                  </a:lnTo>
                  <a:lnTo>
                    <a:pt x="1286401" y="391038"/>
                  </a:lnTo>
                  <a:lnTo>
                    <a:pt x="1272681" y="410944"/>
                  </a:lnTo>
                  <a:lnTo>
                    <a:pt x="1258961" y="430837"/>
                  </a:lnTo>
                  <a:lnTo>
                    <a:pt x="1245241" y="450716"/>
                  </a:lnTo>
                  <a:lnTo>
                    <a:pt x="1231521" y="470579"/>
                  </a:lnTo>
                  <a:lnTo>
                    <a:pt x="1217801" y="490425"/>
                  </a:lnTo>
                  <a:lnTo>
                    <a:pt x="1204081" y="510253"/>
                  </a:lnTo>
                  <a:lnTo>
                    <a:pt x="1190361" y="530060"/>
                  </a:lnTo>
                  <a:lnTo>
                    <a:pt x="1176641" y="549846"/>
                  </a:lnTo>
                  <a:lnTo>
                    <a:pt x="1162921" y="569608"/>
                  </a:lnTo>
                  <a:lnTo>
                    <a:pt x="1149201" y="589345"/>
                  </a:lnTo>
                  <a:lnTo>
                    <a:pt x="1135481" y="609055"/>
                  </a:lnTo>
                  <a:lnTo>
                    <a:pt x="1121761" y="628736"/>
                  </a:lnTo>
                  <a:lnTo>
                    <a:pt x="1108041" y="648386"/>
                  </a:lnTo>
                  <a:lnTo>
                    <a:pt x="1094322" y="668003"/>
                  </a:lnTo>
                  <a:lnTo>
                    <a:pt x="1080602" y="687586"/>
                  </a:lnTo>
                  <a:lnTo>
                    <a:pt x="1066882" y="707132"/>
                  </a:lnTo>
                  <a:lnTo>
                    <a:pt x="1053162" y="726640"/>
                  </a:lnTo>
                  <a:lnTo>
                    <a:pt x="1039442" y="746109"/>
                  </a:lnTo>
                  <a:lnTo>
                    <a:pt x="1025722" y="765536"/>
                  </a:lnTo>
                  <a:lnTo>
                    <a:pt x="1012002" y="784922"/>
                  </a:lnTo>
                  <a:lnTo>
                    <a:pt x="998282" y="804265"/>
                  </a:lnTo>
                  <a:lnTo>
                    <a:pt x="984562" y="823566"/>
                  </a:lnTo>
                  <a:lnTo>
                    <a:pt x="970842" y="842823"/>
                  </a:lnTo>
                  <a:lnTo>
                    <a:pt x="957122" y="862039"/>
                  </a:lnTo>
                  <a:lnTo>
                    <a:pt x="943402" y="881213"/>
                  </a:lnTo>
                  <a:lnTo>
                    <a:pt x="929682" y="900349"/>
                  </a:lnTo>
                  <a:lnTo>
                    <a:pt x="915962" y="919448"/>
                  </a:lnTo>
                  <a:lnTo>
                    <a:pt x="902242" y="938515"/>
                  </a:lnTo>
                  <a:lnTo>
                    <a:pt x="888522" y="957552"/>
                  </a:lnTo>
                  <a:lnTo>
                    <a:pt x="874802" y="976565"/>
                  </a:lnTo>
                  <a:lnTo>
                    <a:pt x="861082" y="995560"/>
                  </a:lnTo>
                  <a:lnTo>
                    <a:pt x="847362" y="1014543"/>
                  </a:lnTo>
                  <a:lnTo>
                    <a:pt x="833642" y="1033521"/>
                  </a:lnTo>
                  <a:lnTo>
                    <a:pt x="819922" y="1052501"/>
                  </a:lnTo>
                  <a:lnTo>
                    <a:pt x="806202" y="1071491"/>
                  </a:lnTo>
                  <a:lnTo>
                    <a:pt x="792482" y="1090499"/>
                  </a:lnTo>
                  <a:lnTo>
                    <a:pt x="778762" y="1109535"/>
                  </a:lnTo>
                  <a:lnTo>
                    <a:pt x="765042" y="1128605"/>
                  </a:lnTo>
                  <a:lnTo>
                    <a:pt x="751322" y="1147718"/>
                  </a:lnTo>
                  <a:lnTo>
                    <a:pt x="737602" y="1166883"/>
                  </a:lnTo>
                  <a:lnTo>
                    <a:pt x="723882" y="1186106"/>
                  </a:lnTo>
                  <a:lnTo>
                    <a:pt x="710163" y="1205393"/>
                  </a:lnTo>
                  <a:lnTo>
                    <a:pt x="696443" y="1224753"/>
                  </a:lnTo>
                  <a:lnTo>
                    <a:pt x="682723" y="1244188"/>
                  </a:lnTo>
                  <a:lnTo>
                    <a:pt x="669003" y="1263705"/>
                  </a:lnTo>
                  <a:lnTo>
                    <a:pt x="655283" y="1283307"/>
                  </a:lnTo>
                  <a:lnTo>
                    <a:pt x="641563" y="1302997"/>
                  </a:lnTo>
                  <a:lnTo>
                    <a:pt x="627843" y="1322777"/>
                  </a:lnTo>
                  <a:lnTo>
                    <a:pt x="614123" y="1342648"/>
                  </a:lnTo>
                  <a:lnTo>
                    <a:pt x="600403" y="1362611"/>
                  </a:lnTo>
                  <a:lnTo>
                    <a:pt x="586683" y="1382666"/>
                  </a:lnTo>
                  <a:lnTo>
                    <a:pt x="572963" y="1402813"/>
                  </a:lnTo>
                  <a:lnTo>
                    <a:pt x="559243" y="1423050"/>
                  </a:lnTo>
                  <a:lnTo>
                    <a:pt x="545523" y="1443375"/>
                  </a:lnTo>
                  <a:lnTo>
                    <a:pt x="531803" y="1463787"/>
                  </a:lnTo>
                  <a:lnTo>
                    <a:pt x="518083" y="1484284"/>
                  </a:lnTo>
                  <a:lnTo>
                    <a:pt x="504363" y="1504862"/>
                  </a:lnTo>
                  <a:lnTo>
                    <a:pt x="490643" y="1525519"/>
                  </a:lnTo>
                  <a:lnTo>
                    <a:pt x="476923" y="1546253"/>
                  </a:lnTo>
                  <a:lnTo>
                    <a:pt x="463203" y="1567059"/>
                  </a:lnTo>
                  <a:lnTo>
                    <a:pt x="449483" y="1587936"/>
                  </a:lnTo>
                  <a:lnTo>
                    <a:pt x="435763" y="1608879"/>
                  </a:lnTo>
                  <a:lnTo>
                    <a:pt x="422043" y="1629887"/>
                  </a:lnTo>
                  <a:lnTo>
                    <a:pt x="408323" y="1650955"/>
                  </a:lnTo>
                  <a:lnTo>
                    <a:pt x="394603" y="1672081"/>
                  </a:lnTo>
                  <a:lnTo>
                    <a:pt x="380883" y="1693262"/>
                  </a:lnTo>
                  <a:lnTo>
                    <a:pt x="367163" y="1714495"/>
                  </a:lnTo>
                  <a:lnTo>
                    <a:pt x="353443" y="1735778"/>
                  </a:lnTo>
                  <a:lnTo>
                    <a:pt x="339723" y="1757107"/>
                  </a:lnTo>
                  <a:lnTo>
                    <a:pt x="326004" y="1778480"/>
                  </a:lnTo>
                  <a:lnTo>
                    <a:pt x="312284" y="1799895"/>
                  </a:lnTo>
                  <a:lnTo>
                    <a:pt x="298564" y="1821350"/>
                  </a:lnTo>
                  <a:lnTo>
                    <a:pt x="284844" y="1842841"/>
                  </a:lnTo>
                  <a:lnTo>
                    <a:pt x="271124" y="1864368"/>
                  </a:lnTo>
                  <a:lnTo>
                    <a:pt x="257404" y="1885927"/>
                  </a:lnTo>
                  <a:lnTo>
                    <a:pt x="243684" y="1907518"/>
                  </a:lnTo>
                  <a:lnTo>
                    <a:pt x="229964" y="1929138"/>
                  </a:lnTo>
                  <a:lnTo>
                    <a:pt x="216244" y="1950786"/>
                  </a:lnTo>
                  <a:lnTo>
                    <a:pt x="202524" y="1972459"/>
                  </a:lnTo>
                  <a:lnTo>
                    <a:pt x="188804" y="1994158"/>
                  </a:lnTo>
                  <a:lnTo>
                    <a:pt x="175084" y="2015879"/>
                  </a:lnTo>
                  <a:lnTo>
                    <a:pt x="161364" y="2037623"/>
                  </a:lnTo>
                  <a:lnTo>
                    <a:pt x="147644" y="2059387"/>
                  </a:lnTo>
                  <a:lnTo>
                    <a:pt x="133924" y="2081170"/>
                  </a:lnTo>
                  <a:lnTo>
                    <a:pt x="120204" y="2102972"/>
                  </a:lnTo>
                  <a:lnTo>
                    <a:pt x="106484" y="2124791"/>
                  </a:lnTo>
                  <a:lnTo>
                    <a:pt x="92764" y="2146626"/>
                  </a:lnTo>
                  <a:lnTo>
                    <a:pt x="79946" y="2167041"/>
                  </a:lnTo>
                  <a:close/>
                </a:path>
              </a:pathLst>
            </a:custGeom>
            <a:solidFill>
              <a:srgbClr val="EE8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054570" y="1352506"/>
              <a:ext cx="1444246" cy="2167041"/>
            </a:xfrm>
            <a:custGeom>
              <a:avLst/>
              <a:pathLst>
                <a:path w="1444246" h="2167041">
                  <a:moveTo>
                    <a:pt x="0" y="2167041"/>
                  </a:moveTo>
                  <a:lnTo>
                    <a:pt x="10444" y="2151711"/>
                  </a:lnTo>
                  <a:lnTo>
                    <a:pt x="24164" y="2131569"/>
                  </a:lnTo>
                  <a:lnTo>
                    <a:pt x="37884" y="2111424"/>
                  </a:lnTo>
                  <a:lnTo>
                    <a:pt x="51604" y="2091274"/>
                  </a:lnTo>
                  <a:lnTo>
                    <a:pt x="65324" y="2071120"/>
                  </a:lnTo>
                  <a:lnTo>
                    <a:pt x="79044" y="2050961"/>
                  </a:lnTo>
                  <a:lnTo>
                    <a:pt x="92764" y="2030799"/>
                  </a:lnTo>
                  <a:lnTo>
                    <a:pt x="106484" y="2010632"/>
                  </a:lnTo>
                  <a:lnTo>
                    <a:pt x="120204" y="1990462"/>
                  </a:lnTo>
                  <a:lnTo>
                    <a:pt x="133924" y="1970287"/>
                  </a:lnTo>
                  <a:lnTo>
                    <a:pt x="147644" y="1950109"/>
                  </a:lnTo>
                  <a:lnTo>
                    <a:pt x="161364" y="1929928"/>
                  </a:lnTo>
                  <a:lnTo>
                    <a:pt x="175084" y="1909743"/>
                  </a:lnTo>
                  <a:lnTo>
                    <a:pt x="188804" y="1889556"/>
                  </a:lnTo>
                  <a:lnTo>
                    <a:pt x="202524" y="1869366"/>
                  </a:lnTo>
                  <a:lnTo>
                    <a:pt x="216244" y="1849174"/>
                  </a:lnTo>
                  <a:lnTo>
                    <a:pt x="229964" y="1828980"/>
                  </a:lnTo>
                  <a:lnTo>
                    <a:pt x="243684" y="1808785"/>
                  </a:lnTo>
                  <a:lnTo>
                    <a:pt x="257404" y="1788589"/>
                  </a:lnTo>
                  <a:lnTo>
                    <a:pt x="271124" y="1768394"/>
                  </a:lnTo>
                  <a:lnTo>
                    <a:pt x="284844" y="1748199"/>
                  </a:lnTo>
                  <a:lnTo>
                    <a:pt x="298564" y="1728006"/>
                  </a:lnTo>
                  <a:lnTo>
                    <a:pt x="312284" y="1707816"/>
                  </a:lnTo>
                  <a:lnTo>
                    <a:pt x="326004" y="1687629"/>
                  </a:lnTo>
                  <a:lnTo>
                    <a:pt x="339723" y="1667447"/>
                  </a:lnTo>
                  <a:lnTo>
                    <a:pt x="353443" y="1647270"/>
                  </a:lnTo>
                  <a:lnTo>
                    <a:pt x="367163" y="1627101"/>
                  </a:lnTo>
                  <a:lnTo>
                    <a:pt x="380883" y="1606941"/>
                  </a:lnTo>
                  <a:lnTo>
                    <a:pt x="394603" y="1586790"/>
                  </a:lnTo>
                  <a:lnTo>
                    <a:pt x="408323" y="1566652"/>
                  </a:lnTo>
                  <a:lnTo>
                    <a:pt x="422043" y="1546527"/>
                  </a:lnTo>
                  <a:lnTo>
                    <a:pt x="435763" y="1526418"/>
                  </a:lnTo>
                  <a:lnTo>
                    <a:pt x="449483" y="1506325"/>
                  </a:lnTo>
                  <a:lnTo>
                    <a:pt x="463203" y="1486252"/>
                  </a:lnTo>
                  <a:lnTo>
                    <a:pt x="476923" y="1466200"/>
                  </a:lnTo>
                  <a:lnTo>
                    <a:pt x="490643" y="1446171"/>
                  </a:lnTo>
                  <a:lnTo>
                    <a:pt x="504363" y="1426166"/>
                  </a:lnTo>
                  <a:lnTo>
                    <a:pt x="518083" y="1406188"/>
                  </a:lnTo>
                  <a:lnTo>
                    <a:pt x="531803" y="1386238"/>
                  </a:lnTo>
                  <a:lnTo>
                    <a:pt x="545523" y="1366316"/>
                  </a:lnTo>
                  <a:lnTo>
                    <a:pt x="559243" y="1346425"/>
                  </a:lnTo>
                  <a:lnTo>
                    <a:pt x="572963" y="1326564"/>
                  </a:lnTo>
                  <a:lnTo>
                    <a:pt x="586683" y="1306734"/>
                  </a:lnTo>
                  <a:lnTo>
                    <a:pt x="600403" y="1286934"/>
                  </a:lnTo>
                  <a:lnTo>
                    <a:pt x="614123" y="1267162"/>
                  </a:lnTo>
                  <a:lnTo>
                    <a:pt x="627843" y="1247417"/>
                  </a:lnTo>
                  <a:lnTo>
                    <a:pt x="641563" y="1227695"/>
                  </a:lnTo>
                  <a:lnTo>
                    <a:pt x="655283" y="1207995"/>
                  </a:lnTo>
                  <a:lnTo>
                    <a:pt x="669003" y="1188310"/>
                  </a:lnTo>
                  <a:lnTo>
                    <a:pt x="682723" y="1168637"/>
                  </a:lnTo>
                  <a:lnTo>
                    <a:pt x="696443" y="1148968"/>
                  </a:lnTo>
                  <a:lnTo>
                    <a:pt x="710163" y="1129298"/>
                  </a:lnTo>
                  <a:lnTo>
                    <a:pt x="723882" y="1109620"/>
                  </a:lnTo>
                  <a:lnTo>
                    <a:pt x="737602" y="1089926"/>
                  </a:lnTo>
                  <a:lnTo>
                    <a:pt x="751322" y="1070208"/>
                  </a:lnTo>
                  <a:lnTo>
                    <a:pt x="765042" y="1050458"/>
                  </a:lnTo>
                  <a:lnTo>
                    <a:pt x="778762" y="1030669"/>
                  </a:lnTo>
                  <a:lnTo>
                    <a:pt x="792482" y="1010832"/>
                  </a:lnTo>
                  <a:lnTo>
                    <a:pt x="806202" y="990942"/>
                  </a:lnTo>
                  <a:lnTo>
                    <a:pt x="819922" y="970991"/>
                  </a:lnTo>
                  <a:lnTo>
                    <a:pt x="833642" y="950974"/>
                  </a:lnTo>
                  <a:lnTo>
                    <a:pt x="847362" y="930885"/>
                  </a:lnTo>
                  <a:lnTo>
                    <a:pt x="861082" y="910721"/>
                  </a:lnTo>
                  <a:lnTo>
                    <a:pt x="874802" y="890478"/>
                  </a:lnTo>
                  <a:lnTo>
                    <a:pt x="888522" y="870154"/>
                  </a:lnTo>
                  <a:lnTo>
                    <a:pt x="902242" y="849748"/>
                  </a:lnTo>
                  <a:lnTo>
                    <a:pt x="915962" y="829258"/>
                  </a:lnTo>
                  <a:lnTo>
                    <a:pt x="929682" y="808685"/>
                  </a:lnTo>
                  <a:lnTo>
                    <a:pt x="943402" y="788030"/>
                  </a:lnTo>
                  <a:lnTo>
                    <a:pt x="957122" y="767294"/>
                  </a:lnTo>
                  <a:lnTo>
                    <a:pt x="970842" y="746478"/>
                  </a:lnTo>
                  <a:lnTo>
                    <a:pt x="984562" y="725586"/>
                  </a:lnTo>
                  <a:lnTo>
                    <a:pt x="998282" y="704620"/>
                  </a:lnTo>
                  <a:lnTo>
                    <a:pt x="1012002" y="683583"/>
                  </a:lnTo>
                  <a:lnTo>
                    <a:pt x="1025722" y="662477"/>
                  </a:lnTo>
                  <a:lnTo>
                    <a:pt x="1039442" y="641306"/>
                  </a:lnTo>
                  <a:lnTo>
                    <a:pt x="1053162" y="620073"/>
                  </a:lnTo>
                  <a:lnTo>
                    <a:pt x="1066882" y="598782"/>
                  </a:lnTo>
                  <a:lnTo>
                    <a:pt x="1080602" y="577436"/>
                  </a:lnTo>
                  <a:lnTo>
                    <a:pt x="1094322" y="556038"/>
                  </a:lnTo>
                  <a:lnTo>
                    <a:pt x="1108041" y="534590"/>
                  </a:lnTo>
                  <a:lnTo>
                    <a:pt x="1121761" y="513097"/>
                  </a:lnTo>
                  <a:lnTo>
                    <a:pt x="1135481" y="491561"/>
                  </a:lnTo>
                  <a:lnTo>
                    <a:pt x="1149201" y="469984"/>
                  </a:lnTo>
                  <a:lnTo>
                    <a:pt x="1162921" y="448370"/>
                  </a:lnTo>
                  <a:lnTo>
                    <a:pt x="1176641" y="426721"/>
                  </a:lnTo>
                  <a:lnTo>
                    <a:pt x="1190361" y="405039"/>
                  </a:lnTo>
                  <a:lnTo>
                    <a:pt x="1204081" y="383326"/>
                  </a:lnTo>
                  <a:lnTo>
                    <a:pt x="1217801" y="361585"/>
                  </a:lnTo>
                  <a:lnTo>
                    <a:pt x="1231521" y="339817"/>
                  </a:lnTo>
                  <a:lnTo>
                    <a:pt x="1245241" y="318025"/>
                  </a:lnTo>
                  <a:lnTo>
                    <a:pt x="1258961" y="296210"/>
                  </a:lnTo>
                  <a:lnTo>
                    <a:pt x="1272681" y="274373"/>
                  </a:lnTo>
                  <a:lnTo>
                    <a:pt x="1286401" y="252517"/>
                  </a:lnTo>
                  <a:lnTo>
                    <a:pt x="1300121" y="230642"/>
                  </a:lnTo>
                  <a:lnTo>
                    <a:pt x="1313841" y="208749"/>
                  </a:lnTo>
                  <a:lnTo>
                    <a:pt x="1327561" y="186841"/>
                  </a:lnTo>
                  <a:lnTo>
                    <a:pt x="1341281" y="164917"/>
                  </a:lnTo>
                  <a:lnTo>
                    <a:pt x="1355001" y="142980"/>
                  </a:lnTo>
                  <a:lnTo>
                    <a:pt x="1368721" y="121030"/>
                  </a:lnTo>
                  <a:lnTo>
                    <a:pt x="1382441" y="99067"/>
                  </a:lnTo>
                  <a:lnTo>
                    <a:pt x="1396161" y="77093"/>
                  </a:lnTo>
                  <a:lnTo>
                    <a:pt x="1409881" y="55109"/>
                  </a:lnTo>
                  <a:lnTo>
                    <a:pt x="1423601" y="33114"/>
                  </a:lnTo>
                  <a:lnTo>
                    <a:pt x="1437321" y="11111"/>
                  </a:lnTo>
                  <a:lnTo>
                    <a:pt x="14442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134516" y="1484015"/>
              <a:ext cx="1384814" cy="2035531"/>
            </a:xfrm>
            <a:custGeom>
              <a:avLst/>
              <a:pathLst>
                <a:path w="1384814" h="2035531">
                  <a:moveTo>
                    <a:pt x="1384814" y="0"/>
                  </a:moveTo>
                  <a:lnTo>
                    <a:pt x="1384814" y="0"/>
                  </a:lnTo>
                  <a:lnTo>
                    <a:pt x="1371094" y="19994"/>
                  </a:lnTo>
                  <a:lnTo>
                    <a:pt x="1357374" y="39985"/>
                  </a:lnTo>
                  <a:lnTo>
                    <a:pt x="1343654" y="59973"/>
                  </a:lnTo>
                  <a:lnTo>
                    <a:pt x="1329935" y="79957"/>
                  </a:lnTo>
                  <a:lnTo>
                    <a:pt x="1316215" y="99936"/>
                  </a:lnTo>
                  <a:lnTo>
                    <a:pt x="1302495" y="119911"/>
                  </a:lnTo>
                  <a:lnTo>
                    <a:pt x="1288775" y="139879"/>
                  </a:lnTo>
                  <a:lnTo>
                    <a:pt x="1275055" y="159842"/>
                  </a:lnTo>
                  <a:lnTo>
                    <a:pt x="1261335" y="179797"/>
                  </a:lnTo>
                  <a:lnTo>
                    <a:pt x="1247615" y="199744"/>
                  </a:lnTo>
                  <a:lnTo>
                    <a:pt x="1233895" y="219682"/>
                  </a:lnTo>
                  <a:lnTo>
                    <a:pt x="1220175" y="239611"/>
                  </a:lnTo>
                  <a:lnTo>
                    <a:pt x="1206455" y="259529"/>
                  </a:lnTo>
                  <a:lnTo>
                    <a:pt x="1192735" y="279435"/>
                  </a:lnTo>
                  <a:lnTo>
                    <a:pt x="1179015" y="299328"/>
                  </a:lnTo>
                  <a:lnTo>
                    <a:pt x="1165295" y="319207"/>
                  </a:lnTo>
                  <a:lnTo>
                    <a:pt x="1151575" y="339070"/>
                  </a:lnTo>
                  <a:lnTo>
                    <a:pt x="1137855" y="358916"/>
                  </a:lnTo>
                  <a:lnTo>
                    <a:pt x="1124135" y="378744"/>
                  </a:lnTo>
                  <a:lnTo>
                    <a:pt x="1110415" y="398551"/>
                  </a:lnTo>
                  <a:lnTo>
                    <a:pt x="1096695" y="418337"/>
                  </a:lnTo>
                  <a:lnTo>
                    <a:pt x="1082975" y="438099"/>
                  </a:lnTo>
                  <a:lnTo>
                    <a:pt x="1069255" y="457836"/>
                  </a:lnTo>
                  <a:lnTo>
                    <a:pt x="1055535" y="477546"/>
                  </a:lnTo>
                  <a:lnTo>
                    <a:pt x="1041815" y="497227"/>
                  </a:lnTo>
                  <a:lnTo>
                    <a:pt x="1028095" y="516877"/>
                  </a:lnTo>
                  <a:lnTo>
                    <a:pt x="1014375" y="536494"/>
                  </a:lnTo>
                  <a:lnTo>
                    <a:pt x="1000655" y="556076"/>
                  </a:lnTo>
                  <a:lnTo>
                    <a:pt x="986935" y="575623"/>
                  </a:lnTo>
                  <a:lnTo>
                    <a:pt x="973215" y="595131"/>
                  </a:lnTo>
                  <a:lnTo>
                    <a:pt x="959495" y="614599"/>
                  </a:lnTo>
                  <a:lnTo>
                    <a:pt x="945776" y="634027"/>
                  </a:lnTo>
                  <a:lnTo>
                    <a:pt x="932056" y="653413"/>
                  </a:lnTo>
                  <a:lnTo>
                    <a:pt x="918336" y="672756"/>
                  </a:lnTo>
                  <a:lnTo>
                    <a:pt x="904616" y="692057"/>
                  </a:lnTo>
                  <a:lnTo>
                    <a:pt x="890896" y="711314"/>
                  </a:lnTo>
                  <a:lnTo>
                    <a:pt x="877176" y="730530"/>
                  </a:lnTo>
                  <a:lnTo>
                    <a:pt x="863456" y="749704"/>
                  </a:lnTo>
                  <a:lnTo>
                    <a:pt x="849736" y="768840"/>
                  </a:lnTo>
                  <a:lnTo>
                    <a:pt x="836016" y="787939"/>
                  </a:lnTo>
                  <a:lnTo>
                    <a:pt x="822296" y="807005"/>
                  </a:lnTo>
                  <a:lnTo>
                    <a:pt x="808576" y="826043"/>
                  </a:lnTo>
                  <a:lnTo>
                    <a:pt x="794856" y="845056"/>
                  </a:lnTo>
                  <a:lnTo>
                    <a:pt x="781136" y="864051"/>
                  </a:lnTo>
                  <a:lnTo>
                    <a:pt x="767416" y="883034"/>
                  </a:lnTo>
                  <a:lnTo>
                    <a:pt x="753696" y="902012"/>
                  </a:lnTo>
                  <a:lnTo>
                    <a:pt x="739976" y="920991"/>
                  </a:lnTo>
                  <a:lnTo>
                    <a:pt x="726256" y="939982"/>
                  </a:lnTo>
                  <a:lnTo>
                    <a:pt x="712536" y="958990"/>
                  </a:lnTo>
                  <a:lnTo>
                    <a:pt x="698816" y="978026"/>
                  </a:lnTo>
                  <a:lnTo>
                    <a:pt x="685096" y="997096"/>
                  </a:lnTo>
                  <a:lnTo>
                    <a:pt x="671376" y="1016209"/>
                  </a:lnTo>
                  <a:lnTo>
                    <a:pt x="657656" y="1035374"/>
                  </a:lnTo>
                  <a:lnTo>
                    <a:pt x="643936" y="1054596"/>
                  </a:lnTo>
                  <a:lnTo>
                    <a:pt x="630216" y="1073884"/>
                  </a:lnTo>
                  <a:lnTo>
                    <a:pt x="616496" y="1093243"/>
                  </a:lnTo>
                  <a:lnTo>
                    <a:pt x="602776" y="1112679"/>
                  </a:lnTo>
                  <a:lnTo>
                    <a:pt x="589056" y="1132196"/>
                  </a:lnTo>
                  <a:lnTo>
                    <a:pt x="575336" y="1151798"/>
                  </a:lnTo>
                  <a:lnTo>
                    <a:pt x="561617" y="1171488"/>
                  </a:lnTo>
                  <a:lnTo>
                    <a:pt x="547897" y="1191268"/>
                  </a:lnTo>
                  <a:lnTo>
                    <a:pt x="534177" y="1211139"/>
                  </a:lnTo>
                  <a:lnTo>
                    <a:pt x="520457" y="1231102"/>
                  </a:lnTo>
                  <a:lnTo>
                    <a:pt x="506737" y="1251157"/>
                  </a:lnTo>
                  <a:lnTo>
                    <a:pt x="493017" y="1271304"/>
                  </a:lnTo>
                  <a:lnTo>
                    <a:pt x="479297" y="1291541"/>
                  </a:lnTo>
                  <a:lnTo>
                    <a:pt x="465577" y="1311866"/>
                  </a:lnTo>
                  <a:lnTo>
                    <a:pt x="451857" y="1332278"/>
                  </a:lnTo>
                  <a:lnTo>
                    <a:pt x="438137" y="1352775"/>
                  </a:lnTo>
                  <a:lnTo>
                    <a:pt x="424417" y="1373353"/>
                  </a:lnTo>
                  <a:lnTo>
                    <a:pt x="410697" y="1394010"/>
                  </a:lnTo>
                  <a:lnTo>
                    <a:pt x="396977" y="1414743"/>
                  </a:lnTo>
                  <a:lnTo>
                    <a:pt x="383257" y="1435550"/>
                  </a:lnTo>
                  <a:lnTo>
                    <a:pt x="369537" y="1456426"/>
                  </a:lnTo>
                  <a:lnTo>
                    <a:pt x="355817" y="1477370"/>
                  </a:lnTo>
                  <a:lnTo>
                    <a:pt x="342097" y="1498377"/>
                  </a:lnTo>
                  <a:lnTo>
                    <a:pt x="328377" y="1519446"/>
                  </a:lnTo>
                  <a:lnTo>
                    <a:pt x="314657" y="1540572"/>
                  </a:lnTo>
                  <a:lnTo>
                    <a:pt x="300937" y="1561753"/>
                  </a:lnTo>
                  <a:lnTo>
                    <a:pt x="287217" y="1582986"/>
                  </a:lnTo>
                  <a:lnTo>
                    <a:pt x="273497" y="1604268"/>
                  </a:lnTo>
                  <a:lnTo>
                    <a:pt x="259777" y="1625598"/>
                  </a:lnTo>
                  <a:lnTo>
                    <a:pt x="246057" y="1646971"/>
                  </a:lnTo>
                  <a:lnTo>
                    <a:pt x="232337" y="1668386"/>
                  </a:lnTo>
                  <a:lnTo>
                    <a:pt x="218617" y="1689840"/>
                  </a:lnTo>
                  <a:lnTo>
                    <a:pt x="204897" y="1711332"/>
                  </a:lnTo>
                  <a:lnTo>
                    <a:pt x="191177" y="1732858"/>
                  </a:lnTo>
                  <a:lnTo>
                    <a:pt x="177458" y="1754418"/>
                  </a:lnTo>
                  <a:lnTo>
                    <a:pt x="163738" y="1776009"/>
                  </a:lnTo>
                  <a:lnTo>
                    <a:pt x="150018" y="1797629"/>
                  </a:lnTo>
                  <a:lnTo>
                    <a:pt x="136298" y="1819276"/>
                  </a:lnTo>
                  <a:lnTo>
                    <a:pt x="122578" y="1840950"/>
                  </a:lnTo>
                  <a:lnTo>
                    <a:pt x="108858" y="1862649"/>
                  </a:lnTo>
                  <a:lnTo>
                    <a:pt x="95138" y="1884370"/>
                  </a:lnTo>
                  <a:lnTo>
                    <a:pt x="81418" y="1906114"/>
                  </a:lnTo>
                  <a:lnTo>
                    <a:pt x="67698" y="1927877"/>
                  </a:lnTo>
                  <a:lnTo>
                    <a:pt x="53978" y="1949661"/>
                  </a:lnTo>
                  <a:lnTo>
                    <a:pt x="40258" y="1971462"/>
                  </a:lnTo>
                  <a:lnTo>
                    <a:pt x="26538" y="1993281"/>
                  </a:lnTo>
                  <a:lnTo>
                    <a:pt x="12818" y="2015117"/>
                  </a:lnTo>
                  <a:lnTo>
                    <a:pt x="0" y="20355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096182" y="1401838"/>
              <a:ext cx="1423149" cy="2117708"/>
            </a:xfrm>
            <a:custGeom>
              <a:avLst/>
              <a:pathLst>
                <a:path w="1423149" h="2117708">
                  <a:moveTo>
                    <a:pt x="0" y="2117708"/>
                  </a:moveTo>
                  <a:lnTo>
                    <a:pt x="9993" y="2102397"/>
                  </a:lnTo>
                  <a:lnTo>
                    <a:pt x="23712" y="2081379"/>
                  </a:lnTo>
                  <a:lnTo>
                    <a:pt x="37432" y="2060366"/>
                  </a:lnTo>
                  <a:lnTo>
                    <a:pt x="51152" y="2039358"/>
                  </a:lnTo>
                  <a:lnTo>
                    <a:pt x="64872" y="2018356"/>
                  </a:lnTo>
                  <a:lnTo>
                    <a:pt x="78592" y="1997360"/>
                  </a:lnTo>
                  <a:lnTo>
                    <a:pt x="92312" y="1976371"/>
                  </a:lnTo>
                  <a:lnTo>
                    <a:pt x="106032" y="1955389"/>
                  </a:lnTo>
                  <a:lnTo>
                    <a:pt x="119752" y="1934414"/>
                  </a:lnTo>
                  <a:lnTo>
                    <a:pt x="133472" y="1913449"/>
                  </a:lnTo>
                  <a:lnTo>
                    <a:pt x="147192" y="1892493"/>
                  </a:lnTo>
                  <a:lnTo>
                    <a:pt x="160912" y="1871546"/>
                  </a:lnTo>
                  <a:lnTo>
                    <a:pt x="174632" y="1850612"/>
                  </a:lnTo>
                  <a:lnTo>
                    <a:pt x="188352" y="1829689"/>
                  </a:lnTo>
                  <a:lnTo>
                    <a:pt x="202072" y="1808779"/>
                  </a:lnTo>
                  <a:lnTo>
                    <a:pt x="215792" y="1787884"/>
                  </a:lnTo>
                  <a:lnTo>
                    <a:pt x="229512" y="1767004"/>
                  </a:lnTo>
                  <a:lnTo>
                    <a:pt x="243232" y="1746141"/>
                  </a:lnTo>
                  <a:lnTo>
                    <a:pt x="256952" y="1725296"/>
                  </a:lnTo>
                  <a:lnTo>
                    <a:pt x="270672" y="1704471"/>
                  </a:lnTo>
                  <a:lnTo>
                    <a:pt x="284392" y="1683667"/>
                  </a:lnTo>
                  <a:lnTo>
                    <a:pt x="298112" y="1662886"/>
                  </a:lnTo>
                  <a:lnTo>
                    <a:pt x="311832" y="1642130"/>
                  </a:lnTo>
                  <a:lnTo>
                    <a:pt x="325552" y="1621401"/>
                  </a:lnTo>
                  <a:lnTo>
                    <a:pt x="339272" y="1600701"/>
                  </a:lnTo>
                  <a:lnTo>
                    <a:pt x="352992" y="1580032"/>
                  </a:lnTo>
                  <a:lnTo>
                    <a:pt x="366712" y="1559396"/>
                  </a:lnTo>
                  <a:lnTo>
                    <a:pt x="380432" y="1538796"/>
                  </a:lnTo>
                  <a:lnTo>
                    <a:pt x="394152" y="1518234"/>
                  </a:lnTo>
                  <a:lnTo>
                    <a:pt x="407871" y="1497713"/>
                  </a:lnTo>
                  <a:lnTo>
                    <a:pt x="421591" y="1477234"/>
                  </a:lnTo>
                  <a:lnTo>
                    <a:pt x="435311" y="1456801"/>
                  </a:lnTo>
                  <a:lnTo>
                    <a:pt x="449031" y="1436417"/>
                  </a:lnTo>
                  <a:lnTo>
                    <a:pt x="462751" y="1416082"/>
                  </a:lnTo>
                  <a:lnTo>
                    <a:pt x="476471" y="1395801"/>
                  </a:lnTo>
                  <a:lnTo>
                    <a:pt x="490191" y="1375575"/>
                  </a:lnTo>
                  <a:lnTo>
                    <a:pt x="503911" y="1355406"/>
                  </a:lnTo>
                  <a:lnTo>
                    <a:pt x="517631" y="1335296"/>
                  </a:lnTo>
                  <a:lnTo>
                    <a:pt x="531351" y="1315246"/>
                  </a:lnTo>
                  <a:lnTo>
                    <a:pt x="545071" y="1295257"/>
                  </a:lnTo>
                  <a:lnTo>
                    <a:pt x="558791" y="1275329"/>
                  </a:lnTo>
                  <a:lnTo>
                    <a:pt x="572511" y="1255463"/>
                  </a:lnTo>
                  <a:lnTo>
                    <a:pt x="586231" y="1235658"/>
                  </a:lnTo>
                  <a:lnTo>
                    <a:pt x="599951" y="1215911"/>
                  </a:lnTo>
                  <a:lnTo>
                    <a:pt x="613671" y="1196221"/>
                  </a:lnTo>
                  <a:lnTo>
                    <a:pt x="627391" y="1176584"/>
                  </a:lnTo>
                  <a:lnTo>
                    <a:pt x="641111" y="1156997"/>
                  </a:lnTo>
                  <a:lnTo>
                    <a:pt x="654831" y="1137455"/>
                  </a:lnTo>
                  <a:lnTo>
                    <a:pt x="668551" y="1117951"/>
                  </a:lnTo>
                  <a:lnTo>
                    <a:pt x="682271" y="1098481"/>
                  </a:lnTo>
                  <a:lnTo>
                    <a:pt x="695991" y="1079036"/>
                  </a:lnTo>
                  <a:lnTo>
                    <a:pt x="709711" y="1059610"/>
                  </a:lnTo>
                  <a:lnTo>
                    <a:pt x="723431" y="1040194"/>
                  </a:lnTo>
                  <a:lnTo>
                    <a:pt x="737151" y="1020781"/>
                  </a:lnTo>
                  <a:lnTo>
                    <a:pt x="750871" y="1001362"/>
                  </a:lnTo>
                  <a:lnTo>
                    <a:pt x="764591" y="981929"/>
                  </a:lnTo>
                  <a:lnTo>
                    <a:pt x="778311" y="962476"/>
                  </a:lnTo>
                  <a:lnTo>
                    <a:pt x="792030" y="942993"/>
                  </a:lnTo>
                  <a:lnTo>
                    <a:pt x="805750" y="923476"/>
                  </a:lnTo>
                  <a:lnTo>
                    <a:pt x="819470" y="903917"/>
                  </a:lnTo>
                  <a:lnTo>
                    <a:pt x="833190" y="884312"/>
                  </a:lnTo>
                  <a:lnTo>
                    <a:pt x="846910" y="864655"/>
                  </a:lnTo>
                  <a:lnTo>
                    <a:pt x="860630" y="844944"/>
                  </a:lnTo>
                  <a:lnTo>
                    <a:pt x="874350" y="825175"/>
                  </a:lnTo>
                  <a:lnTo>
                    <a:pt x="888070" y="805346"/>
                  </a:lnTo>
                  <a:lnTo>
                    <a:pt x="901790" y="785457"/>
                  </a:lnTo>
                  <a:lnTo>
                    <a:pt x="915510" y="765506"/>
                  </a:lnTo>
                  <a:lnTo>
                    <a:pt x="929230" y="745494"/>
                  </a:lnTo>
                  <a:lnTo>
                    <a:pt x="942950" y="725421"/>
                  </a:lnTo>
                  <a:lnTo>
                    <a:pt x="956670" y="705288"/>
                  </a:lnTo>
                  <a:lnTo>
                    <a:pt x="970390" y="685097"/>
                  </a:lnTo>
                  <a:lnTo>
                    <a:pt x="984110" y="664849"/>
                  </a:lnTo>
                  <a:lnTo>
                    <a:pt x="997830" y="644548"/>
                  </a:lnTo>
                  <a:lnTo>
                    <a:pt x="1011550" y="624194"/>
                  </a:lnTo>
                  <a:lnTo>
                    <a:pt x="1025270" y="603790"/>
                  </a:lnTo>
                  <a:lnTo>
                    <a:pt x="1038990" y="583340"/>
                  </a:lnTo>
                  <a:lnTo>
                    <a:pt x="1052710" y="562845"/>
                  </a:lnTo>
                  <a:lnTo>
                    <a:pt x="1066430" y="542307"/>
                  </a:lnTo>
                  <a:lnTo>
                    <a:pt x="1080150" y="521731"/>
                  </a:lnTo>
                  <a:lnTo>
                    <a:pt x="1093870" y="501117"/>
                  </a:lnTo>
                  <a:lnTo>
                    <a:pt x="1107590" y="480468"/>
                  </a:lnTo>
                  <a:lnTo>
                    <a:pt x="1121310" y="459787"/>
                  </a:lnTo>
                  <a:lnTo>
                    <a:pt x="1135030" y="439075"/>
                  </a:lnTo>
                  <a:lnTo>
                    <a:pt x="1148750" y="418336"/>
                  </a:lnTo>
                  <a:lnTo>
                    <a:pt x="1162470" y="397570"/>
                  </a:lnTo>
                  <a:lnTo>
                    <a:pt x="1176189" y="376781"/>
                  </a:lnTo>
                  <a:lnTo>
                    <a:pt x="1189909" y="355968"/>
                  </a:lnTo>
                  <a:lnTo>
                    <a:pt x="1203629" y="335136"/>
                  </a:lnTo>
                  <a:lnTo>
                    <a:pt x="1217349" y="314284"/>
                  </a:lnTo>
                  <a:lnTo>
                    <a:pt x="1231069" y="293414"/>
                  </a:lnTo>
                  <a:lnTo>
                    <a:pt x="1244789" y="272528"/>
                  </a:lnTo>
                  <a:lnTo>
                    <a:pt x="1258509" y="251627"/>
                  </a:lnTo>
                  <a:lnTo>
                    <a:pt x="1272229" y="230712"/>
                  </a:lnTo>
                  <a:lnTo>
                    <a:pt x="1285949" y="209785"/>
                  </a:lnTo>
                  <a:lnTo>
                    <a:pt x="1299669" y="188845"/>
                  </a:lnTo>
                  <a:lnTo>
                    <a:pt x="1313389" y="167895"/>
                  </a:lnTo>
                  <a:lnTo>
                    <a:pt x="1327109" y="146935"/>
                  </a:lnTo>
                  <a:lnTo>
                    <a:pt x="1340829" y="125967"/>
                  </a:lnTo>
                  <a:lnTo>
                    <a:pt x="1354549" y="104989"/>
                  </a:lnTo>
                  <a:lnTo>
                    <a:pt x="1368269" y="84004"/>
                  </a:lnTo>
                  <a:lnTo>
                    <a:pt x="1381989" y="63012"/>
                  </a:lnTo>
                  <a:lnTo>
                    <a:pt x="1395709" y="42014"/>
                  </a:lnTo>
                  <a:lnTo>
                    <a:pt x="1409429" y="21009"/>
                  </a:lnTo>
                  <a:lnTo>
                    <a:pt x="1423149" y="0"/>
                  </a:lnTo>
                  <a:lnTo>
                    <a:pt x="1423149" y="0"/>
                  </a:lnTo>
                </a:path>
              </a:pathLst>
            </a:custGeom>
            <a:ln w="13550" cap="flat">
              <a:solidFill>
                <a:srgbClr val="EE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33369" y="3790034"/>
              <a:ext cx="51692" cy="5169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46551" y="3890906"/>
              <a:ext cx="52769" cy="5276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61758" y="3494650"/>
              <a:ext cx="49795" cy="4979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76432" y="3849094"/>
              <a:ext cx="47887" cy="4788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88827" y="3915016"/>
              <a:ext cx="50536" cy="5053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904661" y="3496393"/>
              <a:ext cx="46308" cy="4630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19758" y="3497769"/>
              <a:ext cx="43555" cy="4355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30885" y="3495177"/>
              <a:ext cx="48740" cy="487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42909" y="3701018"/>
              <a:ext cx="52131" cy="5213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54609" y="3562122"/>
              <a:ext cx="56171" cy="5617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67579" y="3490711"/>
              <a:ext cx="57673" cy="5767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83147" y="3583387"/>
              <a:ext cx="53975" cy="5397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99766" y="3495458"/>
              <a:ext cx="48178" cy="481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13205" y="3641264"/>
              <a:ext cx="48740" cy="487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024115" y="3492367"/>
              <a:ext cx="54359" cy="543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37016" y="3491548"/>
              <a:ext cx="55998" cy="5599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49503" y="3490315"/>
              <a:ext cx="58463" cy="5846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059380" y="3782904"/>
              <a:ext cx="66149" cy="6614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081277" y="3568941"/>
              <a:ext cx="49795" cy="4979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95525" y="3248915"/>
              <a:ext cx="48740" cy="487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110293" y="3496226"/>
              <a:ext cx="46642" cy="4664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119163" y="3522497"/>
              <a:ext cx="56344" cy="5634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134363" y="3165918"/>
              <a:ext cx="53382" cy="5338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147041" y="3299084"/>
              <a:ext cx="55467" cy="5546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163227" y="3478626"/>
              <a:ext cx="50536" cy="5053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80678" y="3498010"/>
              <a:ext cx="43073" cy="4307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189655" y="3505065"/>
              <a:ext cx="52559" cy="525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205148" y="3211550"/>
              <a:ext cx="49012" cy="4901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15913" y="3535748"/>
              <a:ext cx="54921" cy="5492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228837" y="3295999"/>
              <a:ext cx="56515" cy="5651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245546" y="3386657"/>
              <a:ext cx="50536" cy="5053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259765" y="3494777"/>
              <a:ext cx="49539" cy="4953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274023" y="3121442"/>
              <a:ext cx="48462" cy="4846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287885" y="2812401"/>
              <a:ext cx="48178" cy="4817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298514" y="3181768"/>
              <a:ext cx="54359" cy="543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312140" y="3274813"/>
              <a:ext cx="54549" cy="5454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326854" y="3112416"/>
              <a:ext cx="52559" cy="525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40788" y="2961269"/>
              <a:ext cx="52131" cy="5213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350519" y="3535432"/>
              <a:ext cx="60111" cy="6011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368907" y="3031491"/>
              <a:ext cx="50774" cy="5077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381734" y="3006677"/>
              <a:ext cx="52559" cy="5255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395144" y="3189964"/>
              <a:ext cx="53180" cy="5318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407112" y="2999495"/>
              <a:ext cx="56684" cy="5668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422686" y="2815880"/>
              <a:ext cx="52976" cy="5297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430836" y="2753197"/>
              <a:ext cx="64116" cy="6411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448615" y="2890915"/>
              <a:ext cx="55998" cy="5599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59305" y="2675534"/>
              <a:ext cx="62057" cy="6205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475217" y="2731535"/>
              <a:ext cx="57673" cy="57673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490313" y="2786904"/>
              <a:ext cx="54921" cy="5492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01294" y="2826888"/>
              <a:ext cx="60398" cy="6039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5905" y="2782347"/>
              <a:ext cx="58618" cy="5861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26876" y="2487890"/>
              <a:ext cx="64116" cy="6411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34925" y="2664479"/>
              <a:ext cx="75456" cy="7545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51294" y="2557564"/>
              <a:ext cx="70158" cy="7015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64120" y="2578383"/>
              <a:ext cx="71946" cy="7194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83193" y="2791746"/>
              <a:ext cx="61241" cy="6124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588276" y="2583783"/>
              <a:ext cx="78514" cy="7851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04336" y="2584729"/>
              <a:ext cx="73834" cy="7383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615231" y="2465315"/>
              <a:ext cx="79485" cy="7948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633819" y="2559012"/>
              <a:ext cx="69747" cy="6974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639119" y="2737461"/>
              <a:ext cx="86588" cy="8658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652839" y="2611491"/>
              <a:ext cx="86588" cy="8658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676492" y="2636269"/>
              <a:ext cx="66722" cy="6672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685582" y="2631926"/>
              <a:ext cx="75982" cy="7598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703375" y="2537122"/>
              <a:ext cx="67835" cy="6783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16243" y="2463394"/>
              <a:ext cx="69540" cy="695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731147" y="2625171"/>
              <a:ext cx="67172" cy="6717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742383" y="2468042"/>
              <a:ext cx="72140" cy="72140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58926" y="2347829"/>
              <a:ext cx="66494" cy="66494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774212" y="2480694"/>
              <a:ext cx="63362" cy="6336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788719" y="2352864"/>
              <a:ext cx="61788" cy="6178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04823" y="2369230"/>
              <a:ext cx="57019" cy="570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817515" y="2453997"/>
              <a:ext cx="59076" cy="5907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31235" y="2625646"/>
              <a:ext cx="59076" cy="5907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844583" y="2444372"/>
              <a:ext cx="59819" cy="59819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59786" y="2403714"/>
              <a:ext cx="56852" cy="5685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74110" y="2444910"/>
              <a:ext cx="55646" cy="55646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886978" y="2294450"/>
              <a:ext cx="57348" cy="57348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894811" y="2519208"/>
              <a:ext cx="69122" cy="6912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911669" y="2287188"/>
              <a:ext cx="62847" cy="62847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926830" y="2356995"/>
              <a:ext cx="59965" cy="5996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38725" y="2237105"/>
              <a:ext cx="63615" cy="63615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53291" y="2206849"/>
              <a:ext cx="61922" cy="61922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859215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859215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859215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859215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859215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142289" y="3936345"/>
              <a:ext cx="1377041" cy="2064525"/>
            </a:xfrm>
            <a:custGeom>
              <a:avLst/>
              <a:pathLst>
                <a:path w="1377041" h="2064525">
                  <a:moveTo>
                    <a:pt x="0" y="2064525"/>
                  </a:moveTo>
                  <a:lnTo>
                    <a:pt x="5045" y="2057091"/>
                  </a:lnTo>
                  <a:lnTo>
                    <a:pt x="18765" y="2036871"/>
                  </a:lnTo>
                  <a:lnTo>
                    <a:pt x="32485" y="2016645"/>
                  </a:lnTo>
                  <a:lnTo>
                    <a:pt x="46205" y="1996412"/>
                  </a:lnTo>
                  <a:lnTo>
                    <a:pt x="59925" y="1976173"/>
                  </a:lnTo>
                  <a:lnTo>
                    <a:pt x="73645" y="1955927"/>
                  </a:lnTo>
                  <a:lnTo>
                    <a:pt x="87365" y="1935675"/>
                  </a:lnTo>
                  <a:lnTo>
                    <a:pt x="101084" y="1915418"/>
                  </a:lnTo>
                  <a:lnTo>
                    <a:pt x="114804" y="1895154"/>
                  </a:lnTo>
                  <a:lnTo>
                    <a:pt x="128524" y="1874884"/>
                  </a:lnTo>
                  <a:lnTo>
                    <a:pt x="142244" y="1854608"/>
                  </a:lnTo>
                  <a:lnTo>
                    <a:pt x="155964" y="1834327"/>
                  </a:lnTo>
                  <a:lnTo>
                    <a:pt x="169684" y="1814041"/>
                  </a:lnTo>
                  <a:lnTo>
                    <a:pt x="183404" y="1793749"/>
                  </a:lnTo>
                  <a:lnTo>
                    <a:pt x="197124" y="1773453"/>
                  </a:lnTo>
                  <a:lnTo>
                    <a:pt x="210844" y="1753153"/>
                  </a:lnTo>
                  <a:lnTo>
                    <a:pt x="224564" y="1732849"/>
                  </a:lnTo>
                  <a:lnTo>
                    <a:pt x="238284" y="1712542"/>
                  </a:lnTo>
                  <a:lnTo>
                    <a:pt x="252004" y="1692233"/>
                  </a:lnTo>
                  <a:lnTo>
                    <a:pt x="265724" y="1671922"/>
                  </a:lnTo>
                  <a:lnTo>
                    <a:pt x="279444" y="1651610"/>
                  </a:lnTo>
                  <a:lnTo>
                    <a:pt x="293164" y="1631298"/>
                  </a:lnTo>
                  <a:lnTo>
                    <a:pt x="306884" y="1610988"/>
                  </a:lnTo>
                  <a:lnTo>
                    <a:pt x="320604" y="1590680"/>
                  </a:lnTo>
                  <a:lnTo>
                    <a:pt x="334324" y="1570375"/>
                  </a:lnTo>
                  <a:lnTo>
                    <a:pt x="348044" y="1550076"/>
                  </a:lnTo>
                  <a:lnTo>
                    <a:pt x="361764" y="1529783"/>
                  </a:lnTo>
                  <a:lnTo>
                    <a:pt x="375484" y="1509499"/>
                  </a:lnTo>
                  <a:lnTo>
                    <a:pt x="389204" y="1489224"/>
                  </a:lnTo>
                  <a:lnTo>
                    <a:pt x="402924" y="1468962"/>
                  </a:lnTo>
                  <a:lnTo>
                    <a:pt x="416644" y="1448714"/>
                  </a:lnTo>
                  <a:lnTo>
                    <a:pt x="430364" y="1428481"/>
                  </a:lnTo>
                  <a:lnTo>
                    <a:pt x="444084" y="1408267"/>
                  </a:lnTo>
                  <a:lnTo>
                    <a:pt x="457804" y="1388074"/>
                  </a:lnTo>
                  <a:lnTo>
                    <a:pt x="471523" y="1367903"/>
                  </a:lnTo>
                  <a:lnTo>
                    <a:pt x="485243" y="1347757"/>
                  </a:lnTo>
                  <a:lnTo>
                    <a:pt x="498963" y="1327639"/>
                  </a:lnTo>
                  <a:lnTo>
                    <a:pt x="512683" y="1307549"/>
                  </a:lnTo>
                  <a:lnTo>
                    <a:pt x="526403" y="1287491"/>
                  </a:lnTo>
                  <a:lnTo>
                    <a:pt x="540123" y="1267464"/>
                  </a:lnTo>
                  <a:lnTo>
                    <a:pt x="553843" y="1247472"/>
                  </a:lnTo>
                  <a:lnTo>
                    <a:pt x="567563" y="1227514"/>
                  </a:lnTo>
                  <a:lnTo>
                    <a:pt x="581283" y="1207590"/>
                  </a:lnTo>
                  <a:lnTo>
                    <a:pt x="595003" y="1187701"/>
                  </a:lnTo>
                  <a:lnTo>
                    <a:pt x="608723" y="1167846"/>
                  </a:lnTo>
                  <a:lnTo>
                    <a:pt x="622443" y="1148022"/>
                  </a:lnTo>
                  <a:lnTo>
                    <a:pt x="636163" y="1128227"/>
                  </a:lnTo>
                  <a:lnTo>
                    <a:pt x="649883" y="1108458"/>
                  </a:lnTo>
                  <a:lnTo>
                    <a:pt x="663603" y="1088710"/>
                  </a:lnTo>
                  <a:lnTo>
                    <a:pt x="677323" y="1068979"/>
                  </a:lnTo>
                  <a:lnTo>
                    <a:pt x="691043" y="1049258"/>
                  </a:lnTo>
                  <a:lnTo>
                    <a:pt x="704763" y="1029541"/>
                  </a:lnTo>
                  <a:lnTo>
                    <a:pt x="718483" y="1009822"/>
                  </a:lnTo>
                  <a:lnTo>
                    <a:pt x="732203" y="990091"/>
                  </a:lnTo>
                  <a:lnTo>
                    <a:pt x="745923" y="970342"/>
                  </a:lnTo>
                  <a:lnTo>
                    <a:pt x="759643" y="950566"/>
                  </a:lnTo>
                  <a:lnTo>
                    <a:pt x="773363" y="930755"/>
                  </a:lnTo>
                  <a:lnTo>
                    <a:pt x="787083" y="910902"/>
                  </a:lnTo>
                  <a:lnTo>
                    <a:pt x="800803" y="890999"/>
                  </a:lnTo>
                  <a:lnTo>
                    <a:pt x="814523" y="871040"/>
                  </a:lnTo>
                  <a:lnTo>
                    <a:pt x="828243" y="851019"/>
                  </a:lnTo>
                  <a:lnTo>
                    <a:pt x="841963" y="830929"/>
                  </a:lnTo>
                  <a:lnTo>
                    <a:pt x="855682" y="810768"/>
                  </a:lnTo>
                  <a:lnTo>
                    <a:pt x="869402" y="790530"/>
                  </a:lnTo>
                  <a:lnTo>
                    <a:pt x="883122" y="770215"/>
                  </a:lnTo>
                  <a:lnTo>
                    <a:pt x="896842" y="749819"/>
                  </a:lnTo>
                  <a:lnTo>
                    <a:pt x="910562" y="729343"/>
                  </a:lnTo>
                  <a:lnTo>
                    <a:pt x="924282" y="708785"/>
                  </a:lnTo>
                  <a:lnTo>
                    <a:pt x="938002" y="688147"/>
                  </a:lnTo>
                  <a:lnTo>
                    <a:pt x="951722" y="667430"/>
                  </a:lnTo>
                  <a:lnTo>
                    <a:pt x="965442" y="646635"/>
                  </a:lnTo>
                  <a:lnTo>
                    <a:pt x="979162" y="625764"/>
                  </a:lnTo>
                  <a:lnTo>
                    <a:pt x="992882" y="604820"/>
                  </a:lnTo>
                  <a:lnTo>
                    <a:pt x="1006602" y="583806"/>
                  </a:lnTo>
                  <a:lnTo>
                    <a:pt x="1020322" y="562725"/>
                  </a:lnTo>
                  <a:lnTo>
                    <a:pt x="1034042" y="541579"/>
                  </a:lnTo>
                  <a:lnTo>
                    <a:pt x="1047762" y="520372"/>
                  </a:lnTo>
                  <a:lnTo>
                    <a:pt x="1061482" y="499107"/>
                  </a:lnTo>
                  <a:lnTo>
                    <a:pt x="1075202" y="477788"/>
                  </a:lnTo>
                  <a:lnTo>
                    <a:pt x="1088922" y="456416"/>
                  </a:lnTo>
                  <a:lnTo>
                    <a:pt x="1102642" y="434996"/>
                  </a:lnTo>
                  <a:lnTo>
                    <a:pt x="1116362" y="413530"/>
                  </a:lnTo>
                  <a:lnTo>
                    <a:pt x="1130082" y="392021"/>
                  </a:lnTo>
                  <a:lnTo>
                    <a:pt x="1143802" y="370472"/>
                  </a:lnTo>
                  <a:lnTo>
                    <a:pt x="1157522" y="348885"/>
                  </a:lnTo>
                  <a:lnTo>
                    <a:pt x="1171242" y="327263"/>
                  </a:lnTo>
                  <a:lnTo>
                    <a:pt x="1184962" y="305609"/>
                  </a:lnTo>
                  <a:lnTo>
                    <a:pt x="1198682" y="283923"/>
                  </a:lnTo>
                  <a:lnTo>
                    <a:pt x="1212402" y="262209"/>
                  </a:lnTo>
                  <a:lnTo>
                    <a:pt x="1226122" y="240468"/>
                  </a:lnTo>
                  <a:lnTo>
                    <a:pt x="1239841" y="218703"/>
                  </a:lnTo>
                  <a:lnTo>
                    <a:pt x="1253561" y="196914"/>
                  </a:lnTo>
                  <a:lnTo>
                    <a:pt x="1267281" y="175104"/>
                  </a:lnTo>
                  <a:lnTo>
                    <a:pt x="1281001" y="153274"/>
                  </a:lnTo>
                  <a:lnTo>
                    <a:pt x="1294721" y="131424"/>
                  </a:lnTo>
                  <a:lnTo>
                    <a:pt x="1308441" y="109558"/>
                  </a:lnTo>
                  <a:lnTo>
                    <a:pt x="1322161" y="87674"/>
                  </a:lnTo>
                  <a:lnTo>
                    <a:pt x="1335881" y="65776"/>
                  </a:lnTo>
                  <a:lnTo>
                    <a:pt x="1349601" y="43864"/>
                  </a:lnTo>
                  <a:lnTo>
                    <a:pt x="1363321" y="21938"/>
                  </a:lnTo>
                  <a:lnTo>
                    <a:pt x="1377041" y="0"/>
                  </a:lnTo>
                  <a:lnTo>
                    <a:pt x="1377041" y="163901"/>
                  </a:lnTo>
                  <a:lnTo>
                    <a:pt x="1363321" y="183884"/>
                  </a:lnTo>
                  <a:lnTo>
                    <a:pt x="1349601" y="203861"/>
                  </a:lnTo>
                  <a:lnTo>
                    <a:pt x="1335881" y="223829"/>
                  </a:lnTo>
                  <a:lnTo>
                    <a:pt x="1322161" y="243790"/>
                  </a:lnTo>
                  <a:lnTo>
                    <a:pt x="1308441" y="263740"/>
                  </a:lnTo>
                  <a:lnTo>
                    <a:pt x="1294721" y="283680"/>
                  </a:lnTo>
                  <a:lnTo>
                    <a:pt x="1281001" y="303609"/>
                  </a:lnTo>
                  <a:lnTo>
                    <a:pt x="1267281" y="323524"/>
                  </a:lnTo>
                  <a:lnTo>
                    <a:pt x="1253561" y="343426"/>
                  </a:lnTo>
                  <a:lnTo>
                    <a:pt x="1239841" y="363312"/>
                  </a:lnTo>
                  <a:lnTo>
                    <a:pt x="1226122" y="383181"/>
                  </a:lnTo>
                  <a:lnTo>
                    <a:pt x="1212402" y="403031"/>
                  </a:lnTo>
                  <a:lnTo>
                    <a:pt x="1198682" y="422862"/>
                  </a:lnTo>
                  <a:lnTo>
                    <a:pt x="1184962" y="442671"/>
                  </a:lnTo>
                  <a:lnTo>
                    <a:pt x="1171242" y="462456"/>
                  </a:lnTo>
                  <a:lnTo>
                    <a:pt x="1157522" y="482216"/>
                  </a:lnTo>
                  <a:lnTo>
                    <a:pt x="1143802" y="501949"/>
                  </a:lnTo>
                  <a:lnTo>
                    <a:pt x="1130082" y="521652"/>
                  </a:lnTo>
                  <a:lnTo>
                    <a:pt x="1116362" y="541325"/>
                  </a:lnTo>
                  <a:lnTo>
                    <a:pt x="1102642" y="560964"/>
                  </a:lnTo>
                  <a:lnTo>
                    <a:pt x="1088922" y="580569"/>
                  </a:lnTo>
                  <a:lnTo>
                    <a:pt x="1075202" y="600136"/>
                  </a:lnTo>
                  <a:lnTo>
                    <a:pt x="1061482" y="619665"/>
                  </a:lnTo>
                  <a:lnTo>
                    <a:pt x="1047762" y="639153"/>
                  </a:lnTo>
                  <a:lnTo>
                    <a:pt x="1034042" y="658600"/>
                  </a:lnTo>
                  <a:lnTo>
                    <a:pt x="1020322" y="678004"/>
                  </a:lnTo>
                  <a:lnTo>
                    <a:pt x="1006602" y="697363"/>
                  </a:lnTo>
                  <a:lnTo>
                    <a:pt x="992882" y="716679"/>
                  </a:lnTo>
                  <a:lnTo>
                    <a:pt x="979162" y="735949"/>
                  </a:lnTo>
                  <a:lnTo>
                    <a:pt x="965442" y="755176"/>
                  </a:lnTo>
                  <a:lnTo>
                    <a:pt x="951722" y="774360"/>
                  </a:lnTo>
                  <a:lnTo>
                    <a:pt x="938002" y="793502"/>
                  </a:lnTo>
                  <a:lnTo>
                    <a:pt x="924282" y="812605"/>
                  </a:lnTo>
                  <a:lnTo>
                    <a:pt x="910562" y="831672"/>
                  </a:lnTo>
                  <a:lnTo>
                    <a:pt x="896842" y="850706"/>
                  </a:lnTo>
                  <a:lnTo>
                    <a:pt x="883122" y="869713"/>
                  </a:lnTo>
                  <a:lnTo>
                    <a:pt x="869402" y="888697"/>
                  </a:lnTo>
                  <a:lnTo>
                    <a:pt x="855682" y="907664"/>
                  </a:lnTo>
                  <a:lnTo>
                    <a:pt x="841963" y="926622"/>
                  </a:lnTo>
                  <a:lnTo>
                    <a:pt x="828243" y="945576"/>
                  </a:lnTo>
                  <a:lnTo>
                    <a:pt x="814523" y="964536"/>
                  </a:lnTo>
                  <a:lnTo>
                    <a:pt x="800803" y="983508"/>
                  </a:lnTo>
                  <a:lnTo>
                    <a:pt x="787083" y="1002502"/>
                  </a:lnTo>
                  <a:lnTo>
                    <a:pt x="773363" y="1021524"/>
                  </a:lnTo>
                  <a:lnTo>
                    <a:pt x="759643" y="1040584"/>
                  </a:lnTo>
                  <a:lnTo>
                    <a:pt x="745923" y="1059688"/>
                  </a:lnTo>
                  <a:lnTo>
                    <a:pt x="732203" y="1078844"/>
                  </a:lnTo>
                  <a:lnTo>
                    <a:pt x="718483" y="1098059"/>
                  </a:lnTo>
                  <a:lnTo>
                    <a:pt x="704763" y="1117340"/>
                  </a:lnTo>
                  <a:lnTo>
                    <a:pt x="691043" y="1136690"/>
                  </a:lnTo>
                  <a:lnTo>
                    <a:pt x="677323" y="1156116"/>
                  </a:lnTo>
                  <a:lnTo>
                    <a:pt x="663603" y="1175621"/>
                  </a:lnTo>
                  <a:lnTo>
                    <a:pt x="649883" y="1195208"/>
                  </a:lnTo>
                  <a:lnTo>
                    <a:pt x="636163" y="1214879"/>
                  </a:lnTo>
                  <a:lnTo>
                    <a:pt x="622443" y="1234637"/>
                  </a:lnTo>
                  <a:lnTo>
                    <a:pt x="608723" y="1254482"/>
                  </a:lnTo>
                  <a:lnTo>
                    <a:pt x="595003" y="1274413"/>
                  </a:lnTo>
                  <a:lnTo>
                    <a:pt x="581283" y="1294432"/>
                  </a:lnTo>
                  <a:lnTo>
                    <a:pt x="567563" y="1314537"/>
                  </a:lnTo>
                  <a:lnTo>
                    <a:pt x="553843" y="1334727"/>
                  </a:lnTo>
                  <a:lnTo>
                    <a:pt x="540123" y="1355000"/>
                  </a:lnTo>
                  <a:lnTo>
                    <a:pt x="526403" y="1375355"/>
                  </a:lnTo>
                  <a:lnTo>
                    <a:pt x="512683" y="1395789"/>
                  </a:lnTo>
                  <a:lnTo>
                    <a:pt x="498963" y="1416299"/>
                  </a:lnTo>
                  <a:lnTo>
                    <a:pt x="485243" y="1436884"/>
                  </a:lnTo>
                  <a:lnTo>
                    <a:pt x="471523" y="1457540"/>
                  </a:lnTo>
                  <a:lnTo>
                    <a:pt x="457804" y="1478266"/>
                  </a:lnTo>
                  <a:lnTo>
                    <a:pt x="444084" y="1499058"/>
                  </a:lnTo>
                  <a:lnTo>
                    <a:pt x="430364" y="1519913"/>
                  </a:lnTo>
                  <a:lnTo>
                    <a:pt x="416644" y="1540829"/>
                  </a:lnTo>
                  <a:lnTo>
                    <a:pt x="402924" y="1561803"/>
                  </a:lnTo>
                  <a:lnTo>
                    <a:pt x="389204" y="1582832"/>
                  </a:lnTo>
                  <a:lnTo>
                    <a:pt x="375484" y="1603915"/>
                  </a:lnTo>
                  <a:lnTo>
                    <a:pt x="361764" y="1625048"/>
                  </a:lnTo>
                  <a:lnTo>
                    <a:pt x="348044" y="1646229"/>
                  </a:lnTo>
                  <a:lnTo>
                    <a:pt x="334324" y="1667455"/>
                  </a:lnTo>
                  <a:lnTo>
                    <a:pt x="320604" y="1688726"/>
                  </a:lnTo>
                  <a:lnTo>
                    <a:pt x="306884" y="1710037"/>
                  </a:lnTo>
                  <a:lnTo>
                    <a:pt x="293164" y="1731388"/>
                  </a:lnTo>
                  <a:lnTo>
                    <a:pt x="279444" y="1752776"/>
                  </a:lnTo>
                  <a:lnTo>
                    <a:pt x="265724" y="1774199"/>
                  </a:lnTo>
                  <a:lnTo>
                    <a:pt x="252004" y="1795656"/>
                  </a:lnTo>
                  <a:lnTo>
                    <a:pt x="238284" y="1817145"/>
                  </a:lnTo>
                  <a:lnTo>
                    <a:pt x="224564" y="1838664"/>
                  </a:lnTo>
                  <a:lnTo>
                    <a:pt x="210844" y="1860212"/>
                  </a:lnTo>
                  <a:lnTo>
                    <a:pt x="197124" y="1881787"/>
                  </a:lnTo>
                  <a:lnTo>
                    <a:pt x="183404" y="1903388"/>
                  </a:lnTo>
                  <a:lnTo>
                    <a:pt x="169684" y="1925014"/>
                  </a:lnTo>
                  <a:lnTo>
                    <a:pt x="155964" y="1946662"/>
                  </a:lnTo>
                  <a:lnTo>
                    <a:pt x="142244" y="1968333"/>
                  </a:lnTo>
                  <a:lnTo>
                    <a:pt x="128524" y="1990025"/>
                  </a:lnTo>
                  <a:lnTo>
                    <a:pt x="114804" y="2011737"/>
                  </a:lnTo>
                  <a:lnTo>
                    <a:pt x="101084" y="2033468"/>
                  </a:lnTo>
                  <a:lnTo>
                    <a:pt x="87365" y="2055217"/>
                  </a:lnTo>
                  <a:lnTo>
                    <a:pt x="81497" y="2064525"/>
                  </a:lnTo>
                  <a:close/>
                </a:path>
              </a:pathLst>
            </a:custGeom>
            <a:solidFill>
              <a:srgbClr val="00D1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142289" y="3936345"/>
              <a:ext cx="1377041" cy="2064525"/>
            </a:xfrm>
            <a:custGeom>
              <a:avLst/>
              <a:pathLst>
                <a:path w="1377041" h="2064525">
                  <a:moveTo>
                    <a:pt x="0" y="2064525"/>
                  </a:moveTo>
                  <a:lnTo>
                    <a:pt x="5045" y="2057091"/>
                  </a:lnTo>
                  <a:lnTo>
                    <a:pt x="18765" y="2036871"/>
                  </a:lnTo>
                  <a:lnTo>
                    <a:pt x="32485" y="2016645"/>
                  </a:lnTo>
                  <a:lnTo>
                    <a:pt x="46205" y="1996412"/>
                  </a:lnTo>
                  <a:lnTo>
                    <a:pt x="59925" y="1976173"/>
                  </a:lnTo>
                  <a:lnTo>
                    <a:pt x="73645" y="1955927"/>
                  </a:lnTo>
                  <a:lnTo>
                    <a:pt x="87365" y="1935675"/>
                  </a:lnTo>
                  <a:lnTo>
                    <a:pt x="101084" y="1915418"/>
                  </a:lnTo>
                  <a:lnTo>
                    <a:pt x="114804" y="1895154"/>
                  </a:lnTo>
                  <a:lnTo>
                    <a:pt x="128524" y="1874884"/>
                  </a:lnTo>
                  <a:lnTo>
                    <a:pt x="142244" y="1854608"/>
                  </a:lnTo>
                  <a:lnTo>
                    <a:pt x="155964" y="1834327"/>
                  </a:lnTo>
                  <a:lnTo>
                    <a:pt x="169684" y="1814041"/>
                  </a:lnTo>
                  <a:lnTo>
                    <a:pt x="183404" y="1793749"/>
                  </a:lnTo>
                  <a:lnTo>
                    <a:pt x="197124" y="1773453"/>
                  </a:lnTo>
                  <a:lnTo>
                    <a:pt x="210844" y="1753153"/>
                  </a:lnTo>
                  <a:lnTo>
                    <a:pt x="224564" y="1732849"/>
                  </a:lnTo>
                  <a:lnTo>
                    <a:pt x="238284" y="1712542"/>
                  </a:lnTo>
                  <a:lnTo>
                    <a:pt x="252004" y="1692233"/>
                  </a:lnTo>
                  <a:lnTo>
                    <a:pt x="265724" y="1671922"/>
                  </a:lnTo>
                  <a:lnTo>
                    <a:pt x="279444" y="1651610"/>
                  </a:lnTo>
                  <a:lnTo>
                    <a:pt x="293164" y="1631298"/>
                  </a:lnTo>
                  <a:lnTo>
                    <a:pt x="306884" y="1610988"/>
                  </a:lnTo>
                  <a:lnTo>
                    <a:pt x="320604" y="1590680"/>
                  </a:lnTo>
                  <a:lnTo>
                    <a:pt x="334324" y="1570375"/>
                  </a:lnTo>
                  <a:lnTo>
                    <a:pt x="348044" y="1550076"/>
                  </a:lnTo>
                  <a:lnTo>
                    <a:pt x="361764" y="1529783"/>
                  </a:lnTo>
                  <a:lnTo>
                    <a:pt x="375484" y="1509499"/>
                  </a:lnTo>
                  <a:lnTo>
                    <a:pt x="389204" y="1489224"/>
                  </a:lnTo>
                  <a:lnTo>
                    <a:pt x="402924" y="1468962"/>
                  </a:lnTo>
                  <a:lnTo>
                    <a:pt x="416644" y="1448714"/>
                  </a:lnTo>
                  <a:lnTo>
                    <a:pt x="430364" y="1428481"/>
                  </a:lnTo>
                  <a:lnTo>
                    <a:pt x="444084" y="1408267"/>
                  </a:lnTo>
                  <a:lnTo>
                    <a:pt x="457804" y="1388074"/>
                  </a:lnTo>
                  <a:lnTo>
                    <a:pt x="471523" y="1367903"/>
                  </a:lnTo>
                  <a:lnTo>
                    <a:pt x="485243" y="1347757"/>
                  </a:lnTo>
                  <a:lnTo>
                    <a:pt x="498963" y="1327639"/>
                  </a:lnTo>
                  <a:lnTo>
                    <a:pt x="512683" y="1307549"/>
                  </a:lnTo>
                  <a:lnTo>
                    <a:pt x="526403" y="1287491"/>
                  </a:lnTo>
                  <a:lnTo>
                    <a:pt x="540123" y="1267464"/>
                  </a:lnTo>
                  <a:lnTo>
                    <a:pt x="553843" y="1247472"/>
                  </a:lnTo>
                  <a:lnTo>
                    <a:pt x="567563" y="1227514"/>
                  </a:lnTo>
                  <a:lnTo>
                    <a:pt x="581283" y="1207590"/>
                  </a:lnTo>
                  <a:lnTo>
                    <a:pt x="595003" y="1187701"/>
                  </a:lnTo>
                  <a:lnTo>
                    <a:pt x="608723" y="1167846"/>
                  </a:lnTo>
                  <a:lnTo>
                    <a:pt x="622443" y="1148022"/>
                  </a:lnTo>
                  <a:lnTo>
                    <a:pt x="636163" y="1128227"/>
                  </a:lnTo>
                  <a:lnTo>
                    <a:pt x="649883" y="1108458"/>
                  </a:lnTo>
                  <a:lnTo>
                    <a:pt x="663603" y="1088710"/>
                  </a:lnTo>
                  <a:lnTo>
                    <a:pt x="677323" y="1068979"/>
                  </a:lnTo>
                  <a:lnTo>
                    <a:pt x="691043" y="1049258"/>
                  </a:lnTo>
                  <a:lnTo>
                    <a:pt x="704763" y="1029541"/>
                  </a:lnTo>
                  <a:lnTo>
                    <a:pt x="718483" y="1009822"/>
                  </a:lnTo>
                  <a:lnTo>
                    <a:pt x="732203" y="990091"/>
                  </a:lnTo>
                  <a:lnTo>
                    <a:pt x="745923" y="970342"/>
                  </a:lnTo>
                  <a:lnTo>
                    <a:pt x="759643" y="950566"/>
                  </a:lnTo>
                  <a:lnTo>
                    <a:pt x="773363" y="930755"/>
                  </a:lnTo>
                  <a:lnTo>
                    <a:pt x="787083" y="910902"/>
                  </a:lnTo>
                  <a:lnTo>
                    <a:pt x="800803" y="890999"/>
                  </a:lnTo>
                  <a:lnTo>
                    <a:pt x="814523" y="871040"/>
                  </a:lnTo>
                  <a:lnTo>
                    <a:pt x="828243" y="851019"/>
                  </a:lnTo>
                  <a:lnTo>
                    <a:pt x="841963" y="830929"/>
                  </a:lnTo>
                  <a:lnTo>
                    <a:pt x="855682" y="810768"/>
                  </a:lnTo>
                  <a:lnTo>
                    <a:pt x="869402" y="790530"/>
                  </a:lnTo>
                  <a:lnTo>
                    <a:pt x="883122" y="770215"/>
                  </a:lnTo>
                  <a:lnTo>
                    <a:pt x="896842" y="749819"/>
                  </a:lnTo>
                  <a:lnTo>
                    <a:pt x="910562" y="729343"/>
                  </a:lnTo>
                  <a:lnTo>
                    <a:pt x="924282" y="708785"/>
                  </a:lnTo>
                  <a:lnTo>
                    <a:pt x="938002" y="688147"/>
                  </a:lnTo>
                  <a:lnTo>
                    <a:pt x="951722" y="667430"/>
                  </a:lnTo>
                  <a:lnTo>
                    <a:pt x="965442" y="646635"/>
                  </a:lnTo>
                  <a:lnTo>
                    <a:pt x="979162" y="625764"/>
                  </a:lnTo>
                  <a:lnTo>
                    <a:pt x="992882" y="604820"/>
                  </a:lnTo>
                  <a:lnTo>
                    <a:pt x="1006602" y="583806"/>
                  </a:lnTo>
                  <a:lnTo>
                    <a:pt x="1020322" y="562725"/>
                  </a:lnTo>
                  <a:lnTo>
                    <a:pt x="1034042" y="541579"/>
                  </a:lnTo>
                  <a:lnTo>
                    <a:pt x="1047762" y="520372"/>
                  </a:lnTo>
                  <a:lnTo>
                    <a:pt x="1061482" y="499107"/>
                  </a:lnTo>
                  <a:lnTo>
                    <a:pt x="1075202" y="477788"/>
                  </a:lnTo>
                  <a:lnTo>
                    <a:pt x="1088922" y="456416"/>
                  </a:lnTo>
                  <a:lnTo>
                    <a:pt x="1102642" y="434996"/>
                  </a:lnTo>
                  <a:lnTo>
                    <a:pt x="1116362" y="413530"/>
                  </a:lnTo>
                  <a:lnTo>
                    <a:pt x="1130082" y="392021"/>
                  </a:lnTo>
                  <a:lnTo>
                    <a:pt x="1143802" y="370472"/>
                  </a:lnTo>
                  <a:lnTo>
                    <a:pt x="1157522" y="348885"/>
                  </a:lnTo>
                  <a:lnTo>
                    <a:pt x="1171242" y="327263"/>
                  </a:lnTo>
                  <a:lnTo>
                    <a:pt x="1184962" y="305609"/>
                  </a:lnTo>
                  <a:lnTo>
                    <a:pt x="1198682" y="283923"/>
                  </a:lnTo>
                  <a:lnTo>
                    <a:pt x="1212402" y="262209"/>
                  </a:lnTo>
                  <a:lnTo>
                    <a:pt x="1226122" y="240468"/>
                  </a:lnTo>
                  <a:lnTo>
                    <a:pt x="1239841" y="218703"/>
                  </a:lnTo>
                  <a:lnTo>
                    <a:pt x="1253561" y="196914"/>
                  </a:lnTo>
                  <a:lnTo>
                    <a:pt x="1267281" y="175104"/>
                  </a:lnTo>
                  <a:lnTo>
                    <a:pt x="1281001" y="153274"/>
                  </a:lnTo>
                  <a:lnTo>
                    <a:pt x="1294721" y="131424"/>
                  </a:lnTo>
                  <a:lnTo>
                    <a:pt x="1308441" y="109558"/>
                  </a:lnTo>
                  <a:lnTo>
                    <a:pt x="1322161" y="87674"/>
                  </a:lnTo>
                  <a:lnTo>
                    <a:pt x="1335881" y="65776"/>
                  </a:lnTo>
                  <a:lnTo>
                    <a:pt x="1349601" y="43864"/>
                  </a:lnTo>
                  <a:lnTo>
                    <a:pt x="1363321" y="21938"/>
                  </a:lnTo>
                  <a:lnTo>
                    <a:pt x="1377041" y="0"/>
                  </a:lnTo>
                  <a:lnTo>
                    <a:pt x="13770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223787" y="4100246"/>
              <a:ext cx="1295543" cy="1900624"/>
            </a:xfrm>
            <a:custGeom>
              <a:avLst/>
              <a:pathLst>
                <a:path w="1295543" h="1900624">
                  <a:moveTo>
                    <a:pt x="1295543" y="0"/>
                  </a:moveTo>
                  <a:lnTo>
                    <a:pt x="1295543" y="0"/>
                  </a:lnTo>
                  <a:lnTo>
                    <a:pt x="1281824" y="19983"/>
                  </a:lnTo>
                  <a:lnTo>
                    <a:pt x="1268104" y="39959"/>
                  </a:lnTo>
                  <a:lnTo>
                    <a:pt x="1254384" y="59928"/>
                  </a:lnTo>
                  <a:lnTo>
                    <a:pt x="1240664" y="79888"/>
                  </a:lnTo>
                  <a:lnTo>
                    <a:pt x="1226944" y="99839"/>
                  </a:lnTo>
                  <a:lnTo>
                    <a:pt x="1213224" y="119779"/>
                  </a:lnTo>
                  <a:lnTo>
                    <a:pt x="1199504" y="139708"/>
                  </a:lnTo>
                  <a:lnTo>
                    <a:pt x="1185784" y="159623"/>
                  </a:lnTo>
                  <a:lnTo>
                    <a:pt x="1172064" y="179525"/>
                  </a:lnTo>
                  <a:lnTo>
                    <a:pt x="1158344" y="199411"/>
                  </a:lnTo>
                  <a:lnTo>
                    <a:pt x="1144624" y="219280"/>
                  </a:lnTo>
                  <a:lnTo>
                    <a:pt x="1130904" y="239130"/>
                  </a:lnTo>
                  <a:lnTo>
                    <a:pt x="1117184" y="258961"/>
                  </a:lnTo>
                  <a:lnTo>
                    <a:pt x="1103464" y="278770"/>
                  </a:lnTo>
                  <a:lnTo>
                    <a:pt x="1089744" y="298555"/>
                  </a:lnTo>
                  <a:lnTo>
                    <a:pt x="1076024" y="318315"/>
                  </a:lnTo>
                  <a:lnTo>
                    <a:pt x="1062304" y="338048"/>
                  </a:lnTo>
                  <a:lnTo>
                    <a:pt x="1048584" y="357751"/>
                  </a:lnTo>
                  <a:lnTo>
                    <a:pt x="1034864" y="377424"/>
                  </a:lnTo>
                  <a:lnTo>
                    <a:pt x="1021144" y="397063"/>
                  </a:lnTo>
                  <a:lnTo>
                    <a:pt x="1007424" y="416667"/>
                  </a:lnTo>
                  <a:lnTo>
                    <a:pt x="993704" y="436235"/>
                  </a:lnTo>
                  <a:lnTo>
                    <a:pt x="979984" y="455764"/>
                  </a:lnTo>
                  <a:lnTo>
                    <a:pt x="966264" y="475252"/>
                  </a:lnTo>
                  <a:lnTo>
                    <a:pt x="952544" y="494699"/>
                  </a:lnTo>
                  <a:lnTo>
                    <a:pt x="938824" y="514102"/>
                  </a:lnTo>
                  <a:lnTo>
                    <a:pt x="925104" y="533462"/>
                  </a:lnTo>
                  <a:lnTo>
                    <a:pt x="911385" y="552778"/>
                  </a:lnTo>
                  <a:lnTo>
                    <a:pt x="897665" y="572048"/>
                  </a:lnTo>
                  <a:lnTo>
                    <a:pt x="883945" y="591275"/>
                  </a:lnTo>
                  <a:lnTo>
                    <a:pt x="870225" y="610459"/>
                  </a:lnTo>
                  <a:lnTo>
                    <a:pt x="856505" y="629601"/>
                  </a:lnTo>
                  <a:lnTo>
                    <a:pt x="842785" y="648704"/>
                  </a:lnTo>
                  <a:lnTo>
                    <a:pt x="829065" y="667770"/>
                  </a:lnTo>
                  <a:lnTo>
                    <a:pt x="815345" y="686805"/>
                  </a:lnTo>
                  <a:lnTo>
                    <a:pt x="801625" y="705811"/>
                  </a:lnTo>
                  <a:lnTo>
                    <a:pt x="787905" y="724795"/>
                  </a:lnTo>
                  <a:lnTo>
                    <a:pt x="774185" y="743763"/>
                  </a:lnTo>
                  <a:lnTo>
                    <a:pt x="760465" y="762720"/>
                  </a:lnTo>
                  <a:lnTo>
                    <a:pt x="746745" y="781675"/>
                  </a:lnTo>
                  <a:lnTo>
                    <a:pt x="733025" y="800635"/>
                  </a:lnTo>
                  <a:lnTo>
                    <a:pt x="719305" y="819607"/>
                  </a:lnTo>
                  <a:lnTo>
                    <a:pt x="705585" y="838601"/>
                  </a:lnTo>
                  <a:lnTo>
                    <a:pt x="691865" y="857623"/>
                  </a:lnTo>
                  <a:lnTo>
                    <a:pt x="678145" y="876683"/>
                  </a:lnTo>
                  <a:lnTo>
                    <a:pt x="664425" y="895787"/>
                  </a:lnTo>
                  <a:lnTo>
                    <a:pt x="650705" y="914943"/>
                  </a:lnTo>
                  <a:lnTo>
                    <a:pt x="636985" y="934158"/>
                  </a:lnTo>
                  <a:lnTo>
                    <a:pt x="623265" y="953438"/>
                  </a:lnTo>
                  <a:lnTo>
                    <a:pt x="609545" y="972789"/>
                  </a:lnTo>
                  <a:lnTo>
                    <a:pt x="595825" y="992215"/>
                  </a:lnTo>
                  <a:lnTo>
                    <a:pt x="582105" y="1011720"/>
                  </a:lnTo>
                  <a:lnTo>
                    <a:pt x="568385" y="1031307"/>
                  </a:lnTo>
                  <a:lnTo>
                    <a:pt x="554665" y="1050978"/>
                  </a:lnTo>
                  <a:lnTo>
                    <a:pt x="540945" y="1070736"/>
                  </a:lnTo>
                  <a:lnTo>
                    <a:pt x="527226" y="1090580"/>
                  </a:lnTo>
                  <a:lnTo>
                    <a:pt x="513506" y="1110512"/>
                  </a:lnTo>
                  <a:lnTo>
                    <a:pt x="499786" y="1130531"/>
                  </a:lnTo>
                  <a:lnTo>
                    <a:pt x="486066" y="1150636"/>
                  </a:lnTo>
                  <a:lnTo>
                    <a:pt x="472346" y="1170826"/>
                  </a:lnTo>
                  <a:lnTo>
                    <a:pt x="458626" y="1191099"/>
                  </a:lnTo>
                  <a:lnTo>
                    <a:pt x="444906" y="1211454"/>
                  </a:lnTo>
                  <a:lnTo>
                    <a:pt x="431186" y="1231888"/>
                  </a:lnTo>
                  <a:lnTo>
                    <a:pt x="417466" y="1252398"/>
                  </a:lnTo>
                  <a:lnTo>
                    <a:pt x="403746" y="1272983"/>
                  </a:lnTo>
                  <a:lnTo>
                    <a:pt x="390026" y="1293639"/>
                  </a:lnTo>
                  <a:lnTo>
                    <a:pt x="376306" y="1314365"/>
                  </a:lnTo>
                  <a:lnTo>
                    <a:pt x="362586" y="1335156"/>
                  </a:lnTo>
                  <a:lnTo>
                    <a:pt x="348866" y="1356012"/>
                  </a:lnTo>
                  <a:lnTo>
                    <a:pt x="335146" y="1376928"/>
                  </a:lnTo>
                  <a:lnTo>
                    <a:pt x="321426" y="1397902"/>
                  </a:lnTo>
                  <a:lnTo>
                    <a:pt x="307706" y="1418931"/>
                  </a:lnTo>
                  <a:lnTo>
                    <a:pt x="293986" y="1440014"/>
                  </a:lnTo>
                  <a:lnTo>
                    <a:pt x="280266" y="1461147"/>
                  </a:lnTo>
                  <a:lnTo>
                    <a:pt x="266546" y="1482328"/>
                  </a:lnTo>
                  <a:lnTo>
                    <a:pt x="252826" y="1503554"/>
                  </a:lnTo>
                  <a:lnTo>
                    <a:pt x="239106" y="1524825"/>
                  </a:lnTo>
                  <a:lnTo>
                    <a:pt x="225386" y="1546136"/>
                  </a:lnTo>
                  <a:lnTo>
                    <a:pt x="211666" y="1567487"/>
                  </a:lnTo>
                  <a:lnTo>
                    <a:pt x="197946" y="1588875"/>
                  </a:lnTo>
                  <a:lnTo>
                    <a:pt x="184226" y="1610298"/>
                  </a:lnTo>
                  <a:lnTo>
                    <a:pt x="170506" y="1631755"/>
                  </a:lnTo>
                  <a:lnTo>
                    <a:pt x="156786" y="1653244"/>
                  </a:lnTo>
                  <a:lnTo>
                    <a:pt x="143067" y="1674763"/>
                  </a:lnTo>
                  <a:lnTo>
                    <a:pt x="129347" y="1696311"/>
                  </a:lnTo>
                  <a:lnTo>
                    <a:pt x="115627" y="1717886"/>
                  </a:lnTo>
                  <a:lnTo>
                    <a:pt x="101907" y="1739487"/>
                  </a:lnTo>
                  <a:lnTo>
                    <a:pt x="88187" y="1761112"/>
                  </a:lnTo>
                  <a:lnTo>
                    <a:pt x="74467" y="1782761"/>
                  </a:lnTo>
                  <a:lnTo>
                    <a:pt x="60747" y="1804432"/>
                  </a:lnTo>
                  <a:lnTo>
                    <a:pt x="47027" y="1826124"/>
                  </a:lnTo>
                  <a:lnTo>
                    <a:pt x="33307" y="1847836"/>
                  </a:lnTo>
                  <a:lnTo>
                    <a:pt x="19587" y="1869567"/>
                  </a:lnTo>
                  <a:lnTo>
                    <a:pt x="5867" y="1891315"/>
                  </a:lnTo>
                  <a:lnTo>
                    <a:pt x="0" y="19006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184542" y="4018362"/>
              <a:ext cx="1334788" cy="1982507"/>
            </a:xfrm>
            <a:custGeom>
              <a:avLst/>
              <a:pathLst>
                <a:path w="1334788" h="1982507">
                  <a:moveTo>
                    <a:pt x="0" y="1982507"/>
                  </a:moveTo>
                  <a:lnTo>
                    <a:pt x="3952" y="1976452"/>
                  </a:lnTo>
                  <a:lnTo>
                    <a:pt x="17672" y="1955432"/>
                  </a:lnTo>
                  <a:lnTo>
                    <a:pt x="31392" y="1934417"/>
                  </a:lnTo>
                  <a:lnTo>
                    <a:pt x="45111" y="1913407"/>
                  </a:lnTo>
                  <a:lnTo>
                    <a:pt x="58831" y="1892402"/>
                  </a:lnTo>
                  <a:lnTo>
                    <a:pt x="72551" y="1871403"/>
                  </a:lnTo>
                  <a:lnTo>
                    <a:pt x="86271" y="1850411"/>
                  </a:lnTo>
                  <a:lnTo>
                    <a:pt x="99991" y="1829425"/>
                  </a:lnTo>
                  <a:lnTo>
                    <a:pt x="113711" y="1808448"/>
                  </a:lnTo>
                  <a:lnTo>
                    <a:pt x="127431" y="1787478"/>
                  </a:lnTo>
                  <a:lnTo>
                    <a:pt x="141151" y="1766518"/>
                  </a:lnTo>
                  <a:lnTo>
                    <a:pt x="154871" y="1745567"/>
                  </a:lnTo>
                  <a:lnTo>
                    <a:pt x="168591" y="1724627"/>
                  </a:lnTo>
                  <a:lnTo>
                    <a:pt x="182311" y="1703699"/>
                  </a:lnTo>
                  <a:lnTo>
                    <a:pt x="196031" y="1682783"/>
                  </a:lnTo>
                  <a:lnTo>
                    <a:pt x="209751" y="1661881"/>
                  </a:lnTo>
                  <a:lnTo>
                    <a:pt x="223471" y="1640995"/>
                  </a:lnTo>
                  <a:lnTo>
                    <a:pt x="237191" y="1620124"/>
                  </a:lnTo>
                  <a:lnTo>
                    <a:pt x="250911" y="1599271"/>
                  </a:lnTo>
                  <a:lnTo>
                    <a:pt x="264631" y="1578437"/>
                  </a:lnTo>
                  <a:lnTo>
                    <a:pt x="278351" y="1557623"/>
                  </a:lnTo>
                  <a:lnTo>
                    <a:pt x="292071" y="1536832"/>
                  </a:lnTo>
                  <a:lnTo>
                    <a:pt x="305791" y="1516065"/>
                  </a:lnTo>
                  <a:lnTo>
                    <a:pt x="319511" y="1495324"/>
                  </a:lnTo>
                  <a:lnTo>
                    <a:pt x="333231" y="1474611"/>
                  </a:lnTo>
                  <a:lnTo>
                    <a:pt x="346951" y="1453928"/>
                  </a:lnTo>
                  <a:lnTo>
                    <a:pt x="360671" y="1433277"/>
                  </a:lnTo>
                  <a:lnTo>
                    <a:pt x="374391" y="1412661"/>
                  </a:lnTo>
                  <a:lnTo>
                    <a:pt x="388111" y="1392082"/>
                  </a:lnTo>
                  <a:lnTo>
                    <a:pt x="401831" y="1371543"/>
                  </a:lnTo>
                  <a:lnTo>
                    <a:pt x="415551" y="1351045"/>
                  </a:lnTo>
                  <a:lnTo>
                    <a:pt x="429270" y="1330591"/>
                  </a:lnTo>
                  <a:lnTo>
                    <a:pt x="442990" y="1310185"/>
                  </a:lnTo>
                  <a:lnTo>
                    <a:pt x="456710" y="1289828"/>
                  </a:lnTo>
                  <a:lnTo>
                    <a:pt x="470430" y="1269524"/>
                  </a:lnTo>
                  <a:lnTo>
                    <a:pt x="484150" y="1249273"/>
                  </a:lnTo>
                  <a:lnTo>
                    <a:pt x="497870" y="1229079"/>
                  </a:lnTo>
                  <a:lnTo>
                    <a:pt x="511590" y="1208942"/>
                  </a:lnTo>
                  <a:lnTo>
                    <a:pt x="525310" y="1188866"/>
                  </a:lnTo>
                  <a:lnTo>
                    <a:pt x="539030" y="1168850"/>
                  </a:lnTo>
                  <a:lnTo>
                    <a:pt x="552750" y="1148895"/>
                  </a:lnTo>
                  <a:lnTo>
                    <a:pt x="566470" y="1129002"/>
                  </a:lnTo>
                  <a:lnTo>
                    <a:pt x="580190" y="1109170"/>
                  </a:lnTo>
                  <a:lnTo>
                    <a:pt x="593910" y="1089398"/>
                  </a:lnTo>
                  <a:lnTo>
                    <a:pt x="607630" y="1069683"/>
                  </a:lnTo>
                  <a:lnTo>
                    <a:pt x="621350" y="1050023"/>
                  </a:lnTo>
                  <a:lnTo>
                    <a:pt x="635070" y="1030415"/>
                  </a:lnTo>
                  <a:lnTo>
                    <a:pt x="648790" y="1010853"/>
                  </a:lnTo>
                  <a:lnTo>
                    <a:pt x="662510" y="991334"/>
                  </a:lnTo>
                  <a:lnTo>
                    <a:pt x="676230" y="971849"/>
                  </a:lnTo>
                  <a:lnTo>
                    <a:pt x="689950" y="952394"/>
                  </a:lnTo>
                  <a:lnTo>
                    <a:pt x="703670" y="932961"/>
                  </a:lnTo>
                  <a:lnTo>
                    <a:pt x="717390" y="913541"/>
                  </a:lnTo>
                  <a:lnTo>
                    <a:pt x="731110" y="894128"/>
                  </a:lnTo>
                  <a:lnTo>
                    <a:pt x="744830" y="874712"/>
                  </a:lnTo>
                  <a:lnTo>
                    <a:pt x="758550" y="855287"/>
                  </a:lnTo>
                  <a:lnTo>
                    <a:pt x="772270" y="835844"/>
                  </a:lnTo>
                  <a:lnTo>
                    <a:pt x="785990" y="816375"/>
                  </a:lnTo>
                  <a:lnTo>
                    <a:pt x="799710" y="796874"/>
                  </a:lnTo>
                  <a:lnTo>
                    <a:pt x="813429" y="777334"/>
                  </a:lnTo>
                  <a:lnTo>
                    <a:pt x="827149" y="757749"/>
                  </a:lnTo>
                  <a:lnTo>
                    <a:pt x="840869" y="738116"/>
                  </a:lnTo>
                  <a:lnTo>
                    <a:pt x="854589" y="718429"/>
                  </a:lnTo>
                  <a:lnTo>
                    <a:pt x="868309" y="698686"/>
                  </a:lnTo>
                  <a:lnTo>
                    <a:pt x="882029" y="678883"/>
                  </a:lnTo>
                  <a:lnTo>
                    <a:pt x="895749" y="659021"/>
                  </a:lnTo>
                  <a:lnTo>
                    <a:pt x="909469" y="639097"/>
                  </a:lnTo>
                  <a:lnTo>
                    <a:pt x="923189" y="619112"/>
                  </a:lnTo>
                  <a:lnTo>
                    <a:pt x="936909" y="599065"/>
                  </a:lnTo>
                  <a:lnTo>
                    <a:pt x="950629" y="578959"/>
                  </a:lnTo>
                  <a:lnTo>
                    <a:pt x="964349" y="558793"/>
                  </a:lnTo>
                  <a:lnTo>
                    <a:pt x="978069" y="538570"/>
                  </a:lnTo>
                  <a:lnTo>
                    <a:pt x="991789" y="518292"/>
                  </a:lnTo>
                  <a:lnTo>
                    <a:pt x="1005509" y="497961"/>
                  </a:lnTo>
                  <a:lnTo>
                    <a:pt x="1019229" y="477579"/>
                  </a:lnTo>
                  <a:lnTo>
                    <a:pt x="1032949" y="457149"/>
                  </a:lnTo>
                  <a:lnTo>
                    <a:pt x="1046669" y="436673"/>
                  </a:lnTo>
                  <a:lnTo>
                    <a:pt x="1060389" y="416154"/>
                  </a:lnTo>
                  <a:lnTo>
                    <a:pt x="1074109" y="395594"/>
                  </a:lnTo>
                  <a:lnTo>
                    <a:pt x="1087829" y="374997"/>
                  </a:lnTo>
                  <a:lnTo>
                    <a:pt x="1101549" y="354363"/>
                  </a:lnTo>
                  <a:lnTo>
                    <a:pt x="1115269" y="333696"/>
                  </a:lnTo>
                  <a:lnTo>
                    <a:pt x="1128989" y="312997"/>
                  </a:lnTo>
                  <a:lnTo>
                    <a:pt x="1142709" y="292270"/>
                  </a:lnTo>
                  <a:lnTo>
                    <a:pt x="1156429" y="271516"/>
                  </a:lnTo>
                  <a:lnTo>
                    <a:pt x="1170149" y="250736"/>
                  </a:lnTo>
                  <a:lnTo>
                    <a:pt x="1183869" y="229934"/>
                  </a:lnTo>
                  <a:lnTo>
                    <a:pt x="1197588" y="209110"/>
                  </a:lnTo>
                  <a:lnTo>
                    <a:pt x="1211308" y="188266"/>
                  </a:lnTo>
                  <a:lnTo>
                    <a:pt x="1225028" y="167404"/>
                  </a:lnTo>
                  <a:lnTo>
                    <a:pt x="1238748" y="146525"/>
                  </a:lnTo>
                  <a:lnTo>
                    <a:pt x="1252468" y="125631"/>
                  </a:lnTo>
                  <a:lnTo>
                    <a:pt x="1266188" y="104722"/>
                  </a:lnTo>
                  <a:lnTo>
                    <a:pt x="1279908" y="83800"/>
                  </a:lnTo>
                  <a:lnTo>
                    <a:pt x="1293628" y="62866"/>
                  </a:lnTo>
                  <a:lnTo>
                    <a:pt x="1307348" y="41920"/>
                  </a:lnTo>
                  <a:lnTo>
                    <a:pt x="1321068" y="20965"/>
                  </a:lnTo>
                  <a:lnTo>
                    <a:pt x="1334788" y="0"/>
                  </a:lnTo>
                  <a:lnTo>
                    <a:pt x="1334788" y="0"/>
                  </a:lnTo>
                </a:path>
              </a:pathLst>
            </a:custGeom>
            <a:ln w="13550" cap="flat">
              <a:solidFill>
                <a:srgbClr val="00D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833828" y="5975482"/>
              <a:ext cx="50774" cy="5077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848704" y="5976639"/>
              <a:ext cx="48462" cy="4846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858313" y="6442919"/>
              <a:ext cx="56684" cy="5668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873485" y="5973980"/>
              <a:ext cx="53780" cy="5378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88827" y="5975602"/>
              <a:ext cx="50536" cy="5053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04174" y="5977229"/>
              <a:ext cx="47282" cy="472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13624" y="5972958"/>
              <a:ext cx="55822" cy="5582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32834" y="5978449"/>
              <a:ext cx="44841" cy="4484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939821" y="5971716"/>
              <a:ext cx="58307" cy="5830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957797" y="5975972"/>
              <a:ext cx="49795" cy="4979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67029" y="5971484"/>
              <a:ext cx="58771" cy="5877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988357" y="5979092"/>
              <a:ext cx="43555" cy="4355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999216" y="5976231"/>
              <a:ext cx="49278" cy="492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008901" y="5972195"/>
              <a:ext cx="57348" cy="5734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20883" y="5970458"/>
              <a:ext cx="60823" cy="6082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038224" y="5974078"/>
              <a:ext cx="53582" cy="535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053837" y="5975972"/>
              <a:ext cx="49795" cy="4979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064632" y="5973047"/>
              <a:ext cx="55646" cy="5564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084397" y="5979092"/>
              <a:ext cx="43555" cy="4355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095389" y="5976364"/>
              <a:ext cx="49012" cy="4901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108468" y="5975723"/>
              <a:ext cx="50293" cy="5029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118742" y="5972277"/>
              <a:ext cx="57184" cy="5718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137733" y="5977548"/>
              <a:ext cx="46642" cy="4664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143351" y="6258454"/>
              <a:ext cx="62847" cy="6284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179997" y="5978652"/>
              <a:ext cx="44435" cy="4443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193133" y="5978068"/>
              <a:ext cx="45603" cy="4560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203589" y="5974804"/>
              <a:ext cx="52131" cy="5213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217987" y="5975482"/>
              <a:ext cx="50774" cy="5077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233300" y="5777797"/>
              <a:ext cx="47588" cy="4758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246725" y="5976781"/>
              <a:ext cx="48178" cy="481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77568" y="5980184"/>
              <a:ext cx="41372" cy="4137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88180" y="5726879"/>
              <a:ext cx="47588" cy="4758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02893" y="5978068"/>
              <a:ext cx="45603" cy="4560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12723" y="5626710"/>
              <a:ext cx="53382" cy="533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323596" y="5971332"/>
              <a:ext cx="59076" cy="5907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345317" y="5153786"/>
              <a:ext cx="43073" cy="4307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354401" y="5974696"/>
              <a:ext cx="52347" cy="5234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368674" y="5797278"/>
              <a:ext cx="51240" cy="5124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382509" y="5128873"/>
              <a:ext cx="51009" cy="5100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396466" y="5592096"/>
              <a:ext cx="50536" cy="5053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409497" y="5797398"/>
              <a:ext cx="51913" cy="5191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420099" y="5971794"/>
              <a:ext cx="58150" cy="5815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440890" y="5978866"/>
              <a:ext cx="44007" cy="4400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448791" y="5973047"/>
              <a:ext cx="55646" cy="5564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460720" y="5060729"/>
              <a:ext cx="59226" cy="5922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475882" y="5550144"/>
              <a:ext cx="56344" cy="5634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492627" y="5371004"/>
              <a:ext cx="50293" cy="5029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500736" y="5651557"/>
              <a:ext cx="61516" cy="6151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512910" y="5603177"/>
              <a:ext cx="64607" cy="64607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528592" y="4992497"/>
              <a:ext cx="60682" cy="60682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548564" y="4974514"/>
              <a:ext cx="48178" cy="4817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58031" y="5540323"/>
              <a:ext cx="56684" cy="56684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73009" y="5647856"/>
              <a:ext cx="54168" cy="5416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586539" y="5236485"/>
              <a:ext cx="54549" cy="5454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594517" y="5485563"/>
              <a:ext cx="66033" cy="6603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609960" y="5132569"/>
              <a:ext cx="62586" cy="6258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630076" y="4979917"/>
              <a:ext cx="49795" cy="4979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635219" y="5409583"/>
              <a:ext cx="66948" cy="6694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644685" y="5494323"/>
              <a:ext cx="75456" cy="7545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58405" y="5249472"/>
              <a:ext cx="75456" cy="7545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682769" y="5159136"/>
              <a:ext cx="54168" cy="5416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689876" y="5291508"/>
              <a:ext cx="67395" cy="6739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706811" y="5189893"/>
              <a:ext cx="60963" cy="6096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719851" y="5116270"/>
              <a:ext cx="62323" cy="6232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733571" y="5070928"/>
              <a:ext cx="62323" cy="6232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745436" y="5153916"/>
              <a:ext cx="66033" cy="6603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761415" y="5171163"/>
              <a:ext cx="61516" cy="6151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775272" y="5062994"/>
              <a:ext cx="61241" cy="6124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797395" y="5441467"/>
              <a:ext cx="44435" cy="44435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06743" y="4928854"/>
              <a:ext cx="53180" cy="5318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821319" y="4909882"/>
              <a:ext cx="51468" cy="5146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831936" y="5034856"/>
              <a:ext cx="57673" cy="5767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848427" y="5021514"/>
              <a:ext cx="52131" cy="5213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863443" y="4948388"/>
              <a:ext cx="49539" cy="49539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875976" y="4594995"/>
              <a:ext cx="51913" cy="5191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886421" y="4819854"/>
              <a:ext cx="58463" cy="58463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03752" y="4921908"/>
              <a:ext cx="51240" cy="5124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915724" y="4789546"/>
              <a:ext cx="54736" cy="54736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27503" y="4928252"/>
              <a:ext cx="58618" cy="58618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43072" y="4800317"/>
              <a:ext cx="54921" cy="5492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957362" y="4648017"/>
              <a:ext cx="53780" cy="53780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588920" y="35195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588920" y="295412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588920" y="24360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5588920" y="19179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788572" y="1352506"/>
              <a:ext cx="1460464" cy="2167041"/>
            </a:xfrm>
            <a:custGeom>
              <a:avLst/>
              <a:pathLst>
                <a:path w="1460464" h="2167041">
                  <a:moveTo>
                    <a:pt x="0" y="2167041"/>
                  </a:moveTo>
                  <a:lnTo>
                    <a:pt x="6147" y="2158014"/>
                  </a:lnTo>
                  <a:lnTo>
                    <a:pt x="19867" y="2137865"/>
                  </a:lnTo>
                  <a:lnTo>
                    <a:pt x="33587" y="2117711"/>
                  </a:lnTo>
                  <a:lnTo>
                    <a:pt x="47307" y="2097553"/>
                  </a:lnTo>
                  <a:lnTo>
                    <a:pt x="61027" y="2077390"/>
                  </a:lnTo>
                  <a:lnTo>
                    <a:pt x="74747" y="2057222"/>
                  </a:lnTo>
                  <a:lnTo>
                    <a:pt x="88467" y="2037049"/>
                  </a:lnTo>
                  <a:lnTo>
                    <a:pt x="102187" y="2016873"/>
                  </a:lnTo>
                  <a:lnTo>
                    <a:pt x="115907" y="1996691"/>
                  </a:lnTo>
                  <a:lnTo>
                    <a:pt x="129627" y="1976505"/>
                  </a:lnTo>
                  <a:lnTo>
                    <a:pt x="143347" y="1956316"/>
                  </a:lnTo>
                  <a:lnTo>
                    <a:pt x="157067" y="1936122"/>
                  </a:lnTo>
                  <a:lnTo>
                    <a:pt x="170787" y="1915924"/>
                  </a:lnTo>
                  <a:lnTo>
                    <a:pt x="184507" y="1895723"/>
                  </a:lnTo>
                  <a:lnTo>
                    <a:pt x="198227" y="1875518"/>
                  </a:lnTo>
                  <a:lnTo>
                    <a:pt x="211947" y="1855311"/>
                  </a:lnTo>
                  <a:lnTo>
                    <a:pt x="225667" y="1835101"/>
                  </a:lnTo>
                  <a:lnTo>
                    <a:pt x="239387" y="1814890"/>
                  </a:lnTo>
                  <a:lnTo>
                    <a:pt x="253107" y="1794677"/>
                  </a:lnTo>
                  <a:lnTo>
                    <a:pt x="266827" y="1774463"/>
                  </a:lnTo>
                  <a:lnTo>
                    <a:pt x="280547" y="1754249"/>
                  </a:lnTo>
                  <a:lnTo>
                    <a:pt x="294267" y="1734036"/>
                  </a:lnTo>
                  <a:lnTo>
                    <a:pt x="307987" y="1713824"/>
                  </a:lnTo>
                  <a:lnTo>
                    <a:pt x="321707" y="1693615"/>
                  </a:lnTo>
                  <a:lnTo>
                    <a:pt x="335427" y="1673410"/>
                  </a:lnTo>
                  <a:lnTo>
                    <a:pt x="349147" y="1653209"/>
                  </a:lnTo>
                  <a:lnTo>
                    <a:pt x="362866" y="1633015"/>
                  </a:lnTo>
                  <a:lnTo>
                    <a:pt x="376586" y="1612828"/>
                  </a:lnTo>
                  <a:lnTo>
                    <a:pt x="390306" y="1592651"/>
                  </a:lnTo>
                  <a:lnTo>
                    <a:pt x="404026" y="1572484"/>
                  </a:lnTo>
                  <a:lnTo>
                    <a:pt x="417746" y="1552329"/>
                  </a:lnTo>
                  <a:lnTo>
                    <a:pt x="431466" y="1532189"/>
                  </a:lnTo>
                  <a:lnTo>
                    <a:pt x="445186" y="1512065"/>
                  </a:lnTo>
                  <a:lnTo>
                    <a:pt x="458906" y="1491960"/>
                  </a:lnTo>
                  <a:lnTo>
                    <a:pt x="472626" y="1471874"/>
                  </a:lnTo>
                  <a:lnTo>
                    <a:pt x="486346" y="1451810"/>
                  </a:lnTo>
                  <a:lnTo>
                    <a:pt x="500066" y="1431771"/>
                  </a:lnTo>
                  <a:lnTo>
                    <a:pt x="513786" y="1411757"/>
                  </a:lnTo>
                  <a:lnTo>
                    <a:pt x="527506" y="1391770"/>
                  </a:lnTo>
                  <a:lnTo>
                    <a:pt x="541226" y="1371812"/>
                  </a:lnTo>
                  <a:lnTo>
                    <a:pt x="554946" y="1351884"/>
                  </a:lnTo>
                  <a:lnTo>
                    <a:pt x="568666" y="1331986"/>
                  </a:lnTo>
                  <a:lnTo>
                    <a:pt x="582386" y="1312119"/>
                  </a:lnTo>
                  <a:lnTo>
                    <a:pt x="596106" y="1292282"/>
                  </a:lnTo>
                  <a:lnTo>
                    <a:pt x="609826" y="1272475"/>
                  </a:lnTo>
                  <a:lnTo>
                    <a:pt x="623546" y="1252695"/>
                  </a:lnTo>
                  <a:lnTo>
                    <a:pt x="637266" y="1232940"/>
                  </a:lnTo>
                  <a:lnTo>
                    <a:pt x="650986" y="1213207"/>
                  </a:lnTo>
                  <a:lnTo>
                    <a:pt x="664706" y="1193492"/>
                  </a:lnTo>
                  <a:lnTo>
                    <a:pt x="678426" y="1173790"/>
                  </a:lnTo>
                  <a:lnTo>
                    <a:pt x="692146" y="1154096"/>
                  </a:lnTo>
                  <a:lnTo>
                    <a:pt x="705866" y="1134402"/>
                  </a:lnTo>
                  <a:lnTo>
                    <a:pt x="719586" y="1114702"/>
                  </a:lnTo>
                  <a:lnTo>
                    <a:pt x="733306" y="1094989"/>
                  </a:lnTo>
                  <a:lnTo>
                    <a:pt x="747025" y="1075254"/>
                  </a:lnTo>
                  <a:lnTo>
                    <a:pt x="760745" y="1055491"/>
                  </a:lnTo>
                  <a:lnTo>
                    <a:pt x="774465" y="1035691"/>
                  </a:lnTo>
                  <a:lnTo>
                    <a:pt x="788185" y="1015846"/>
                  </a:lnTo>
                  <a:lnTo>
                    <a:pt x="801905" y="995949"/>
                  </a:lnTo>
                  <a:lnTo>
                    <a:pt x="815625" y="975994"/>
                  </a:lnTo>
                  <a:lnTo>
                    <a:pt x="829345" y="955975"/>
                  </a:lnTo>
                  <a:lnTo>
                    <a:pt x="843065" y="935886"/>
                  </a:lnTo>
                  <a:lnTo>
                    <a:pt x="856785" y="915724"/>
                  </a:lnTo>
                  <a:lnTo>
                    <a:pt x="870505" y="895483"/>
                  </a:lnTo>
                  <a:lnTo>
                    <a:pt x="884225" y="875163"/>
                  </a:lnTo>
                  <a:lnTo>
                    <a:pt x="897945" y="854761"/>
                  </a:lnTo>
                  <a:lnTo>
                    <a:pt x="911665" y="834276"/>
                  </a:lnTo>
                  <a:lnTo>
                    <a:pt x="925385" y="813709"/>
                  </a:lnTo>
                  <a:lnTo>
                    <a:pt x="939105" y="793060"/>
                  </a:lnTo>
                  <a:lnTo>
                    <a:pt x="952825" y="772329"/>
                  </a:lnTo>
                  <a:lnTo>
                    <a:pt x="966545" y="751520"/>
                  </a:lnTo>
                  <a:lnTo>
                    <a:pt x="980265" y="730634"/>
                  </a:lnTo>
                  <a:lnTo>
                    <a:pt x="993985" y="709673"/>
                  </a:lnTo>
                  <a:lnTo>
                    <a:pt x="1007705" y="688641"/>
                  </a:lnTo>
                  <a:lnTo>
                    <a:pt x="1021425" y="667541"/>
                  </a:lnTo>
                  <a:lnTo>
                    <a:pt x="1035145" y="646375"/>
                  </a:lnTo>
                  <a:lnTo>
                    <a:pt x="1048865" y="625146"/>
                  </a:lnTo>
                  <a:lnTo>
                    <a:pt x="1062585" y="603859"/>
                  </a:lnTo>
                  <a:lnTo>
                    <a:pt x="1076305" y="582517"/>
                  </a:lnTo>
                  <a:lnTo>
                    <a:pt x="1090025" y="561122"/>
                  </a:lnTo>
                  <a:lnTo>
                    <a:pt x="1103745" y="539677"/>
                  </a:lnTo>
                  <a:lnTo>
                    <a:pt x="1117465" y="518187"/>
                  </a:lnTo>
                  <a:lnTo>
                    <a:pt x="1131184" y="496653"/>
                  </a:lnTo>
                  <a:lnTo>
                    <a:pt x="1144904" y="475078"/>
                  </a:lnTo>
                  <a:lnTo>
                    <a:pt x="1158624" y="453465"/>
                  </a:lnTo>
                  <a:lnTo>
                    <a:pt x="1172344" y="431818"/>
                  </a:lnTo>
                  <a:lnTo>
                    <a:pt x="1186064" y="410137"/>
                  </a:lnTo>
                  <a:lnTo>
                    <a:pt x="1199784" y="388425"/>
                  </a:lnTo>
                  <a:lnTo>
                    <a:pt x="1213504" y="366684"/>
                  </a:lnTo>
                  <a:lnTo>
                    <a:pt x="1227224" y="344917"/>
                  </a:lnTo>
                  <a:lnTo>
                    <a:pt x="1240944" y="323125"/>
                  </a:lnTo>
                  <a:lnTo>
                    <a:pt x="1254664" y="301310"/>
                  </a:lnTo>
                  <a:lnTo>
                    <a:pt x="1268384" y="279473"/>
                  </a:lnTo>
                  <a:lnTo>
                    <a:pt x="1282104" y="257616"/>
                  </a:lnTo>
                  <a:lnTo>
                    <a:pt x="1295824" y="235741"/>
                  </a:lnTo>
                  <a:lnTo>
                    <a:pt x="1309544" y="213848"/>
                  </a:lnTo>
                  <a:lnTo>
                    <a:pt x="1323264" y="191939"/>
                  </a:lnTo>
                  <a:lnTo>
                    <a:pt x="1336984" y="170015"/>
                  </a:lnTo>
                  <a:lnTo>
                    <a:pt x="1350704" y="148077"/>
                  </a:lnTo>
                  <a:lnTo>
                    <a:pt x="1364424" y="126126"/>
                  </a:lnTo>
                  <a:lnTo>
                    <a:pt x="1378144" y="104163"/>
                  </a:lnTo>
                  <a:lnTo>
                    <a:pt x="1391864" y="82188"/>
                  </a:lnTo>
                  <a:lnTo>
                    <a:pt x="1405584" y="60203"/>
                  </a:lnTo>
                  <a:lnTo>
                    <a:pt x="1419304" y="38207"/>
                  </a:lnTo>
                  <a:lnTo>
                    <a:pt x="1433024" y="16203"/>
                  </a:lnTo>
                  <a:lnTo>
                    <a:pt x="1443123" y="0"/>
                  </a:lnTo>
                  <a:lnTo>
                    <a:pt x="1460464" y="0"/>
                  </a:lnTo>
                  <a:lnTo>
                    <a:pt x="1460464" y="137991"/>
                  </a:lnTo>
                  <a:lnTo>
                    <a:pt x="1446744" y="157981"/>
                  </a:lnTo>
                  <a:lnTo>
                    <a:pt x="1433024" y="177968"/>
                  </a:lnTo>
                  <a:lnTo>
                    <a:pt x="1419304" y="197951"/>
                  </a:lnTo>
                  <a:lnTo>
                    <a:pt x="1405584" y="217930"/>
                  </a:lnTo>
                  <a:lnTo>
                    <a:pt x="1391864" y="237905"/>
                  </a:lnTo>
                  <a:lnTo>
                    <a:pt x="1378144" y="257873"/>
                  </a:lnTo>
                  <a:lnTo>
                    <a:pt x="1364424" y="277836"/>
                  </a:lnTo>
                  <a:lnTo>
                    <a:pt x="1350704" y="297792"/>
                  </a:lnTo>
                  <a:lnTo>
                    <a:pt x="1336984" y="317740"/>
                  </a:lnTo>
                  <a:lnTo>
                    <a:pt x="1323264" y="337680"/>
                  </a:lnTo>
                  <a:lnTo>
                    <a:pt x="1309544" y="357611"/>
                  </a:lnTo>
                  <a:lnTo>
                    <a:pt x="1295824" y="377532"/>
                  </a:lnTo>
                  <a:lnTo>
                    <a:pt x="1282104" y="397441"/>
                  </a:lnTo>
                  <a:lnTo>
                    <a:pt x="1268384" y="417338"/>
                  </a:lnTo>
                  <a:lnTo>
                    <a:pt x="1254664" y="437221"/>
                  </a:lnTo>
                  <a:lnTo>
                    <a:pt x="1240944" y="457089"/>
                  </a:lnTo>
                  <a:lnTo>
                    <a:pt x="1227224" y="476941"/>
                  </a:lnTo>
                  <a:lnTo>
                    <a:pt x="1213504" y="496775"/>
                  </a:lnTo>
                  <a:lnTo>
                    <a:pt x="1199784" y="516590"/>
                  </a:lnTo>
                  <a:lnTo>
                    <a:pt x="1186064" y="536383"/>
                  </a:lnTo>
                  <a:lnTo>
                    <a:pt x="1172344" y="556155"/>
                  </a:lnTo>
                  <a:lnTo>
                    <a:pt x="1158624" y="575902"/>
                  </a:lnTo>
                  <a:lnTo>
                    <a:pt x="1144904" y="595623"/>
                  </a:lnTo>
                  <a:lnTo>
                    <a:pt x="1131184" y="615315"/>
                  </a:lnTo>
                  <a:lnTo>
                    <a:pt x="1117465" y="634978"/>
                  </a:lnTo>
                  <a:lnTo>
                    <a:pt x="1103745" y="654609"/>
                  </a:lnTo>
                  <a:lnTo>
                    <a:pt x="1090025" y="674206"/>
                  </a:lnTo>
                  <a:lnTo>
                    <a:pt x="1076305" y="693768"/>
                  </a:lnTo>
                  <a:lnTo>
                    <a:pt x="1062585" y="713293"/>
                  </a:lnTo>
                  <a:lnTo>
                    <a:pt x="1048865" y="732778"/>
                  </a:lnTo>
                  <a:lnTo>
                    <a:pt x="1035145" y="752223"/>
                  </a:lnTo>
                  <a:lnTo>
                    <a:pt x="1021425" y="771627"/>
                  </a:lnTo>
                  <a:lnTo>
                    <a:pt x="1007705" y="790987"/>
                  </a:lnTo>
                  <a:lnTo>
                    <a:pt x="993985" y="810305"/>
                  </a:lnTo>
                  <a:lnTo>
                    <a:pt x="980265" y="829579"/>
                  </a:lnTo>
                  <a:lnTo>
                    <a:pt x="966545" y="848810"/>
                  </a:lnTo>
                  <a:lnTo>
                    <a:pt x="952825" y="867999"/>
                  </a:lnTo>
                  <a:lnTo>
                    <a:pt x="939105" y="887147"/>
                  </a:lnTo>
                  <a:lnTo>
                    <a:pt x="925385" y="906256"/>
                  </a:lnTo>
                  <a:lnTo>
                    <a:pt x="911665" y="925329"/>
                  </a:lnTo>
                  <a:lnTo>
                    <a:pt x="897945" y="944370"/>
                  </a:lnTo>
                  <a:lnTo>
                    <a:pt x="884225" y="963382"/>
                  </a:lnTo>
                  <a:lnTo>
                    <a:pt x="870505" y="982372"/>
                  </a:lnTo>
                  <a:lnTo>
                    <a:pt x="856785" y="1001344"/>
                  </a:lnTo>
                  <a:lnTo>
                    <a:pt x="843065" y="1020306"/>
                  </a:lnTo>
                  <a:lnTo>
                    <a:pt x="829345" y="1039264"/>
                  </a:lnTo>
                  <a:lnTo>
                    <a:pt x="815625" y="1058226"/>
                  </a:lnTo>
                  <a:lnTo>
                    <a:pt x="801905" y="1077200"/>
                  </a:lnTo>
                  <a:lnTo>
                    <a:pt x="788185" y="1096194"/>
                  </a:lnTo>
                  <a:lnTo>
                    <a:pt x="774465" y="1115217"/>
                  </a:lnTo>
                  <a:lnTo>
                    <a:pt x="760745" y="1134276"/>
                  </a:lnTo>
                  <a:lnTo>
                    <a:pt x="747025" y="1153380"/>
                  </a:lnTo>
                  <a:lnTo>
                    <a:pt x="733306" y="1172537"/>
                  </a:lnTo>
                  <a:lnTo>
                    <a:pt x="719586" y="1191753"/>
                  </a:lnTo>
                  <a:lnTo>
                    <a:pt x="705866" y="1211036"/>
                  </a:lnTo>
                  <a:lnTo>
                    <a:pt x="692146" y="1230391"/>
                  </a:lnTo>
                  <a:lnTo>
                    <a:pt x="678426" y="1249823"/>
                  </a:lnTo>
                  <a:lnTo>
                    <a:pt x="664706" y="1269337"/>
                  </a:lnTo>
                  <a:lnTo>
                    <a:pt x="650986" y="1288936"/>
                  </a:lnTo>
                  <a:lnTo>
                    <a:pt x="637266" y="1308624"/>
                  </a:lnTo>
                  <a:lnTo>
                    <a:pt x="623546" y="1328401"/>
                  </a:lnTo>
                  <a:lnTo>
                    <a:pt x="609826" y="1348270"/>
                  </a:lnTo>
                  <a:lnTo>
                    <a:pt x="596106" y="1368230"/>
                  </a:lnTo>
                  <a:lnTo>
                    <a:pt x="582386" y="1388282"/>
                  </a:lnTo>
                  <a:lnTo>
                    <a:pt x="568666" y="1408425"/>
                  </a:lnTo>
                  <a:lnTo>
                    <a:pt x="554946" y="1428657"/>
                  </a:lnTo>
                  <a:lnTo>
                    <a:pt x="541226" y="1448978"/>
                  </a:lnTo>
                  <a:lnTo>
                    <a:pt x="527506" y="1469385"/>
                  </a:lnTo>
                  <a:lnTo>
                    <a:pt x="513786" y="1489875"/>
                  </a:lnTo>
                  <a:lnTo>
                    <a:pt x="500066" y="1510447"/>
                  </a:lnTo>
                  <a:lnTo>
                    <a:pt x="486346" y="1531097"/>
                  </a:lnTo>
                  <a:lnTo>
                    <a:pt x="472626" y="1551822"/>
                  </a:lnTo>
                  <a:lnTo>
                    <a:pt x="458906" y="1572621"/>
                  </a:lnTo>
                  <a:lnTo>
                    <a:pt x="445186" y="1593489"/>
                  </a:lnTo>
                  <a:lnTo>
                    <a:pt x="431466" y="1614423"/>
                  </a:lnTo>
                  <a:lnTo>
                    <a:pt x="417746" y="1635422"/>
                  </a:lnTo>
                  <a:lnTo>
                    <a:pt x="404026" y="1656481"/>
                  </a:lnTo>
                  <a:lnTo>
                    <a:pt x="390306" y="1677597"/>
                  </a:lnTo>
                  <a:lnTo>
                    <a:pt x="376586" y="1698768"/>
                  </a:lnTo>
                  <a:lnTo>
                    <a:pt x="362866" y="1719992"/>
                  </a:lnTo>
                  <a:lnTo>
                    <a:pt x="349147" y="1741264"/>
                  </a:lnTo>
                  <a:lnTo>
                    <a:pt x="335427" y="1762583"/>
                  </a:lnTo>
                  <a:lnTo>
                    <a:pt x="321707" y="1783947"/>
                  </a:lnTo>
                  <a:lnTo>
                    <a:pt x="307987" y="1805352"/>
                  </a:lnTo>
                  <a:lnTo>
                    <a:pt x="294267" y="1826796"/>
                  </a:lnTo>
                  <a:lnTo>
                    <a:pt x="280547" y="1848278"/>
                  </a:lnTo>
                  <a:lnTo>
                    <a:pt x="266827" y="1869795"/>
                  </a:lnTo>
                  <a:lnTo>
                    <a:pt x="253107" y="1891345"/>
                  </a:lnTo>
                  <a:lnTo>
                    <a:pt x="239387" y="1912927"/>
                  </a:lnTo>
                  <a:lnTo>
                    <a:pt x="225667" y="1934538"/>
                  </a:lnTo>
                  <a:lnTo>
                    <a:pt x="211947" y="1956176"/>
                  </a:lnTo>
                  <a:lnTo>
                    <a:pt x="198227" y="1977842"/>
                  </a:lnTo>
                  <a:lnTo>
                    <a:pt x="184507" y="1999531"/>
                  </a:lnTo>
                  <a:lnTo>
                    <a:pt x="170787" y="2021245"/>
                  </a:lnTo>
                  <a:lnTo>
                    <a:pt x="157067" y="2042980"/>
                  </a:lnTo>
                  <a:lnTo>
                    <a:pt x="143347" y="2064736"/>
                  </a:lnTo>
                  <a:lnTo>
                    <a:pt x="129627" y="2086512"/>
                  </a:lnTo>
                  <a:lnTo>
                    <a:pt x="115907" y="2108306"/>
                  </a:lnTo>
                  <a:lnTo>
                    <a:pt x="102187" y="2130117"/>
                  </a:lnTo>
                  <a:lnTo>
                    <a:pt x="88467" y="2151946"/>
                  </a:lnTo>
                  <a:lnTo>
                    <a:pt x="78986" y="2167041"/>
                  </a:lnTo>
                  <a:close/>
                </a:path>
              </a:pathLst>
            </a:custGeom>
            <a:solidFill>
              <a:srgbClr val="00B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5788572" y="1352506"/>
              <a:ext cx="1443123" cy="2167041"/>
            </a:xfrm>
            <a:custGeom>
              <a:avLst/>
              <a:pathLst>
                <a:path w="1443123" h="2167041">
                  <a:moveTo>
                    <a:pt x="0" y="2167041"/>
                  </a:moveTo>
                  <a:lnTo>
                    <a:pt x="6147" y="2158014"/>
                  </a:lnTo>
                  <a:lnTo>
                    <a:pt x="19867" y="2137865"/>
                  </a:lnTo>
                  <a:lnTo>
                    <a:pt x="33587" y="2117711"/>
                  </a:lnTo>
                  <a:lnTo>
                    <a:pt x="47307" y="2097553"/>
                  </a:lnTo>
                  <a:lnTo>
                    <a:pt x="61027" y="2077390"/>
                  </a:lnTo>
                  <a:lnTo>
                    <a:pt x="74747" y="2057222"/>
                  </a:lnTo>
                  <a:lnTo>
                    <a:pt x="88467" y="2037049"/>
                  </a:lnTo>
                  <a:lnTo>
                    <a:pt x="102187" y="2016873"/>
                  </a:lnTo>
                  <a:lnTo>
                    <a:pt x="115907" y="1996691"/>
                  </a:lnTo>
                  <a:lnTo>
                    <a:pt x="129627" y="1976505"/>
                  </a:lnTo>
                  <a:lnTo>
                    <a:pt x="143347" y="1956316"/>
                  </a:lnTo>
                  <a:lnTo>
                    <a:pt x="157067" y="1936122"/>
                  </a:lnTo>
                  <a:lnTo>
                    <a:pt x="170787" y="1915924"/>
                  </a:lnTo>
                  <a:lnTo>
                    <a:pt x="184507" y="1895723"/>
                  </a:lnTo>
                  <a:lnTo>
                    <a:pt x="198227" y="1875518"/>
                  </a:lnTo>
                  <a:lnTo>
                    <a:pt x="211947" y="1855311"/>
                  </a:lnTo>
                  <a:lnTo>
                    <a:pt x="225667" y="1835101"/>
                  </a:lnTo>
                  <a:lnTo>
                    <a:pt x="239387" y="1814890"/>
                  </a:lnTo>
                  <a:lnTo>
                    <a:pt x="253107" y="1794677"/>
                  </a:lnTo>
                  <a:lnTo>
                    <a:pt x="266827" y="1774463"/>
                  </a:lnTo>
                  <a:lnTo>
                    <a:pt x="280547" y="1754249"/>
                  </a:lnTo>
                  <a:lnTo>
                    <a:pt x="294267" y="1734036"/>
                  </a:lnTo>
                  <a:lnTo>
                    <a:pt x="307987" y="1713824"/>
                  </a:lnTo>
                  <a:lnTo>
                    <a:pt x="321707" y="1693615"/>
                  </a:lnTo>
                  <a:lnTo>
                    <a:pt x="335427" y="1673410"/>
                  </a:lnTo>
                  <a:lnTo>
                    <a:pt x="349147" y="1653209"/>
                  </a:lnTo>
                  <a:lnTo>
                    <a:pt x="362866" y="1633015"/>
                  </a:lnTo>
                  <a:lnTo>
                    <a:pt x="376586" y="1612828"/>
                  </a:lnTo>
                  <a:lnTo>
                    <a:pt x="390306" y="1592651"/>
                  </a:lnTo>
                  <a:lnTo>
                    <a:pt x="404026" y="1572484"/>
                  </a:lnTo>
                  <a:lnTo>
                    <a:pt x="417746" y="1552329"/>
                  </a:lnTo>
                  <a:lnTo>
                    <a:pt x="431466" y="1532189"/>
                  </a:lnTo>
                  <a:lnTo>
                    <a:pt x="445186" y="1512065"/>
                  </a:lnTo>
                  <a:lnTo>
                    <a:pt x="458906" y="1491960"/>
                  </a:lnTo>
                  <a:lnTo>
                    <a:pt x="472626" y="1471874"/>
                  </a:lnTo>
                  <a:lnTo>
                    <a:pt x="486346" y="1451810"/>
                  </a:lnTo>
                  <a:lnTo>
                    <a:pt x="500066" y="1431771"/>
                  </a:lnTo>
                  <a:lnTo>
                    <a:pt x="513786" y="1411757"/>
                  </a:lnTo>
                  <a:lnTo>
                    <a:pt x="527506" y="1391770"/>
                  </a:lnTo>
                  <a:lnTo>
                    <a:pt x="541226" y="1371812"/>
                  </a:lnTo>
                  <a:lnTo>
                    <a:pt x="554946" y="1351884"/>
                  </a:lnTo>
                  <a:lnTo>
                    <a:pt x="568666" y="1331986"/>
                  </a:lnTo>
                  <a:lnTo>
                    <a:pt x="582386" y="1312119"/>
                  </a:lnTo>
                  <a:lnTo>
                    <a:pt x="596106" y="1292282"/>
                  </a:lnTo>
                  <a:lnTo>
                    <a:pt x="609826" y="1272475"/>
                  </a:lnTo>
                  <a:lnTo>
                    <a:pt x="623546" y="1252695"/>
                  </a:lnTo>
                  <a:lnTo>
                    <a:pt x="637266" y="1232940"/>
                  </a:lnTo>
                  <a:lnTo>
                    <a:pt x="650986" y="1213207"/>
                  </a:lnTo>
                  <a:lnTo>
                    <a:pt x="664706" y="1193492"/>
                  </a:lnTo>
                  <a:lnTo>
                    <a:pt x="678426" y="1173790"/>
                  </a:lnTo>
                  <a:lnTo>
                    <a:pt x="692146" y="1154096"/>
                  </a:lnTo>
                  <a:lnTo>
                    <a:pt x="705866" y="1134402"/>
                  </a:lnTo>
                  <a:lnTo>
                    <a:pt x="719586" y="1114702"/>
                  </a:lnTo>
                  <a:lnTo>
                    <a:pt x="733306" y="1094989"/>
                  </a:lnTo>
                  <a:lnTo>
                    <a:pt x="747025" y="1075254"/>
                  </a:lnTo>
                  <a:lnTo>
                    <a:pt x="760745" y="1055491"/>
                  </a:lnTo>
                  <a:lnTo>
                    <a:pt x="774465" y="1035691"/>
                  </a:lnTo>
                  <a:lnTo>
                    <a:pt x="788185" y="1015846"/>
                  </a:lnTo>
                  <a:lnTo>
                    <a:pt x="801905" y="995949"/>
                  </a:lnTo>
                  <a:lnTo>
                    <a:pt x="815625" y="975994"/>
                  </a:lnTo>
                  <a:lnTo>
                    <a:pt x="829345" y="955975"/>
                  </a:lnTo>
                  <a:lnTo>
                    <a:pt x="843065" y="935886"/>
                  </a:lnTo>
                  <a:lnTo>
                    <a:pt x="856785" y="915724"/>
                  </a:lnTo>
                  <a:lnTo>
                    <a:pt x="870505" y="895483"/>
                  </a:lnTo>
                  <a:lnTo>
                    <a:pt x="884225" y="875163"/>
                  </a:lnTo>
                  <a:lnTo>
                    <a:pt x="897945" y="854761"/>
                  </a:lnTo>
                  <a:lnTo>
                    <a:pt x="911665" y="834276"/>
                  </a:lnTo>
                  <a:lnTo>
                    <a:pt x="925385" y="813709"/>
                  </a:lnTo>
                  <a:lnTo>
                    <a:pt x="939105" y="793060"/>
                  </a:lnTo>
                  <a:lnTo>
                    <a:pt x="952825" y="772329"/>
                  </a:lnTo>
                  <a:lnTo>
                    <a:pt x="966545" y="751520"/>
                  </a:lnTo>
                  <a:lnTo>
                    <a:pt x="980265" y="730634"/>
                  </a:lnTo>
                  <a:lnTo>
                    <a:pt x="993985" y="709673"/>
                  </a:lnTo>
                  <a:lnTo>
                    <a:pt x="1007705" y="688641"/>
                  </a:lnTo>
                  <a:lnTo>
                    <a:pt x="1021425" y="667541"/>
                  </a:lnTo>
                  <a:lnTo>
                    <a:pt x="1035145" y="646375"/>
                  </a:lnTo>
                  <a:lnTo>
                    <a:pt x="1048865" y="625146"/>
                  </a:lnTo>
                  <a:lnTo>
                    <a:pt x="1062585" y="603859"/>
                  </a:lnTo>
                  <a:lnTo>
                    <a:pt x="1076305" y="582517"/>
                  </a:lnTo>
                  <a:lnTo>
                    <a:pt x="1090025" y="561122"/>
                  </a:lnTo>
                  <a:lnTo>
                    <a:pt x="1103745" y="539677"/>
                  </a:lnTo>
                  <a:lnTo>
                    <a:pt x="1117465" y="518187"/>
                  </a:lnTo>
                  <a:lnTo>
                    <a:pt x="1131184" y="496653"/>
                  </a:lnTo>
                  <a:lnTo>
                    <a:pt x="1144904" y="475078"/>
                  </a:lnTo>
                  <a:lnTo>
                    <a:pt x="1158624" y="453465"/>
                  </a:lnTo>
                  <a:lnTo>
                    <a:pt x="1172344" y="431818"/>
                  </a:lnTo>
                  <a:lnTo>
                    <a:pt x="1186064" y="410137"/>
                  </a:lnTo>
                  <a:lnTo>
                    <a:pt x="1199784" y="388425"/>
                  </a:lnTo>
                  <a:lnTo>
                    <a:pt x="1213504" y="366684"/>
                  </a:lnTo>
                  <a:lnTo>
                    <a:pt x="1227224" y="344917"/>
                  </a:lnTo>
                  <a:lnTo>
                    <a:pt x="1240944" y="323125"/>
                  </a:lnTo>
                  <a:lnTo>
                    <a:pt x="1254664" y="301310"/>
                  </a:lnTo>
                  <a:lnTo>
                    <a:pt x="1268384" y="279473"/>
                  </a:lnTo>
                  <a:lnTo>
                    <a:pt x="1282104" y="257616"/>
                  </a:lnTo>
                  <a:lnTo>
                    <a:pt x="1295824" y="235741"/>
                  </a:lnTo>
                  <a:lnTo>
                    <a:pt x="1309544" y="213848"/>
                  </a:lnTo>
                  <a:lnTo>
                    <a:pt x="1323264" y="191939"/>
                  </a:lnTo>
                  <a:lnTo>
                    <a:pt x="1336984" y="170015"/>
                  </a:lnTo>
                  <a:lnTo>
                    <a:pt x="1350704" y="148077"/>
                  </a:lnTo>
                  <a:lnTo>
                    <a:pt x="1364424" y="126126"/>
                  </a:lnTo>
                  <a:lnTo>
                    <a:pt x="1378144" y="104163"/>
                  </a:lnTo>
                  <a:lnTo>
                    <a:pt x="1391864" y="82188"/>
                  </a:lnTo>
                  <a:lnTo>
                    <a:pt x="1405584" y="60203"/>
                  </a:lnTo>
                  <a:lnTo>
                    <a:pt x="1419304" y="38207"/>
                  </a:lnTo>
                  <a:lnTo>
                    <a:pt x="1433024" y="16203"/>
                  </a:lnTo>
                  <a:lnTo>
                    <a:pt x="14431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867558" y="1490497"/>
              <a:ext cx="1381477" cy="2029049"/>
            </a:xfrm>
            <a:custGeom>
              <a:avLst/>
              <a:pathLst>
                <a:path w="1381477" h="2029049">
                  <a:moveTo>
                    <a:pt x="1381477" y="0"/>
                  </a:moveTo>
                  <a:lnTo>
                    <a:pt x="1381477" y="0"/>
                  </a:lnTo>
                  <a:lnTo>
                    <a:pt x="1367757" y="19990"/>
                  </a:lnTo>
                  <a:lnTo>
                    <a:pt x="1354037" y="39977"/>
                  </a:lnTo>
                  <a:lnTo>
                    <a:pt x="1340317" y="59960"/>
                  </a:lnTo>
                  <a:lnTo>
                    <a:pt x="1326597" y="79939"/>
                  </a:lnTo>
                  <a:lnTo>
                    <a:pt x="1312877" y="99913"/>
                  </a:lnTo>
                  <a:lnTo>
                    <a:pt x="1299157" y="119882"/>
                  </a:lnTo>
                  <a:lnTo>
                    <a:pt x="1285437" y="139845"/>
                  </a:lnTo>
                  <a:lnTo>
                    <a:pt x="1271717" y="159801"/>
                  </a:lnTo>
                  <a:lnTo>
                    <a:pt x="1257997" y="179749"/>
                  </a:lnTo>
                  <a:lnTo>
                    <a:pt x="1244277" y="199689"/>
                  </a:lnTo>
                  <a:lnTo>
                    <a:pt x="1230557" y="219620"/>
                  </a:lnTo>
                  <a:lnTo>
                    <a:pt x="1216837" y="239540"/>
                  </a:lnTo>
                  <a:lnTo>
                    <a:pt x="1203117" y="259450"/>
                  </a:lnTo>
                  <a:lnTo>
                    <a:pt x="1189398" y="279346"/>
                  </a:lnTo>
                  <a:lnTo>
                    <a:pt x="1175678" y="299229"/>
                  </a:lnTo>
                  <a:lnTo>
                    <a:pt x="1161958" y="319098"/>
                  </a:lnTo>
                  <a:lnTo>
                    <a:pt x="1148238" y="338949"/>
                  </a:lnTo>
                  <a:lnTo>
                    <a:pt x="1134518" y="358784"/>
                  </a:lnTo>
                  <a:lnTo>
                    <a:pt x="1120798" y="378598"/>
                  </a:lnTo>
                  <a:lnTo>
                    <a:pt x="1107078" y="398392"/>
                  </a:lnTo>
                  <a:lnTo>
                    <a:pt x="1093358" y="418164"/>
                  </a:lnTo>
                  <a:lnTo>
                    <a:pt x="1079638" y="437911"/>
                  </a:lnTo>
                  <a:lnTo>
                    <a:pt x="1065918" y="457631"/>
                  </a:lnTo>
                  <a:lnTo>
                    <a:pt x="1052198" y="477324"/>
                  </a:lnTo>
                  <a:lnTo>
                    <a:pt x="1038478" y="496987"/>
                  </a:lnTo>
                  <a:lnTo>
                    <a:pt x="1024758" y="516618"/>
                  </a:lnTo>
                  <a:lnTo>
                    <a:pt x="1011038" y="536215"/>
                  </a:lnTo>
                  <a:lnTo>
                    <a:pt x="997318" y="555777"/>
                  </a:lnTo>
                  <a:lnTo>
                    <a:pt x="983598" y="575301"/>
                  </a:lnTo>
                  <a:lnTo>
                    <a:pt x="969878" y="594787"/>
                  </a:lnTo>
                  <a:lnTo>
                    <a:pt x="956158" y="614232"/>
                  </a:lnTo>
                  <a:lnTo>
                    <a:pt x="942438" y="633635"/>
                  </a:lnTo>
                  <a:lnTo>
                    <a:pt x="928718" y="652996"/>
                  </a:lnTo>
                  <a:lnTo>
                    <a:pt x="914998" y="672314"/>
                  </a:lnTo>
                  <a:lnTo>
                    <a:pt x="901278" y="691588"/>
                  </a:lnTo>
                  <a:lnTo>
                    <a:pt x="887558" y="710819"/>
                  </a:lnTo>
                  <a:lnTo>
                    <a:pt x="873838" y="730008"/>
                  </a:lnTo>
                  <a:lnTo>
                    <a:pt x="860118" y="749156"/>
                  </a:lnTo>
                  <a:lnTo>
                    <a:pt x="846398" y="768265"/>
                  </a:lnTo>
                  <a:lnTo>
                    <a:pt x="832678" y="787338"/>
                  </a:lnTo>
                  <a:lnTo>
                    <a:pt x="818958" y="806378"/>
                  </a:lnTo>
                  <a:lnTo>
                    <a:pt x="805239" y="825391"/>
                  </a:lnTo>
                  <a:lnTo>
                    <a:pt x="791519" y="844381"/>
                  </a:lnTo>
                  <a:lnTo>
                    <a:pt x="777799" y="863353"/>
                  </a:lnTo>
                  <a:lnTo>
                    <a:pt x="764079" y="882315"/>
                  </a:lnTo>
                  <a:lnTo>
                    <a:pt x="750359" y="901273"/>
                  </a:lnTo>
                  <a:lnTo>
                    <a:pt x="736639" y="920235"/>
                  </a:lnTo>
                  <a:lnTo>
                    <a:pt x="722919" y="939209"/>
                  </a:lnTo>
                  <a:lnTo>
                    <a:pt x="709199" y="958203"/>
                  </a:lnTo>
                  <a:lnTo>
                    <a:pt x="695479" y="977226"/>
                  </a:lnTo>
                  <a:lnTo>
                    <a:pt x="681759" y="996285"/>
                  </a:lnTo>
                  <a:lnTo>
                    <a:pt x="668039" y="1015389"/>
                  </a:lnTo>
                  <a:lnTo>
                    <a:pt x="654319" y="1034546"/>
                  </a:lnTo>
                  <a:lnTo>
                    <a:pt x="640599" y="1053762"/>
                  </a:lnTo>
                  <a:lnTo>
                    <a:pt x="626879" y="1073045"/>
                  </a:lnTo>
                  <a:lnTo>
                    <a:pt x="613159" y="1092400"/>
                  </a:lnTo>
                  <a:lnTo>
                    <a:pt x="599439" y="1111832"/>
                  </a:lnTo>
                  <a:lnTo>
                    <a:pt x="585719" y="1131346"/>
                  </a:lnTo>
                  <a:lnTo>
                    <a:pt x="571999" y="1150945"/>
                  </a:lnTo>
                  <a:lnTo>
                    <a:pt x="558279" y="1170633"/>
                  </a:lnTo>
                  <a:lnTo>
                    <a:pt x="544559" y="1190410"/>
                  </a:lnTo>
                  <a:lnTo>
                    <a:pt x="530839" y="1210279"/>
                  </a:lnTo>
                  <a:lnTo>
                    <a:pt x="517119" y="1230239"/>
                  </a:lnTo>
                  <a:lnTo>
                    <a:pt x="503399" y="1250291"/>
                  </a:lnTo>
                  <a:lnTo>
                    <a:pt x="489679" y="1270434"/>
                  </a:lnTo>
                  <a:lnTo>
                    <a:pt x="475959" y="1290666"/>
                  </a:lnTo>
                  <a:lnTo>
                    <a:pt x="462239" y="1310987"/>
                  </a:lnTo>
                  <a:lnTo>
                    <a:pt x="448519" y="1331393"/>
                  </a:lnTo>
                  <a:lnTo>
                    <a:pt x="434799" y="1351884"/>
                  </a:lnTo>
                  <a:lnTo>
                    <a:pt x="421080" y="1372455"/>
                  </a:lnTo>
                  <a:lnTo>
                    <a:pt x="407360" y="1393105"/>
                  </a:lnTo>
                  <a:lnTo>
                    <a:pt x="393640" y="1413831"/>
                  </a:lnTo>
                  <a:lnTo>
                    <a:pt x="379920" y="1434630"/>
                  </a:lnTo>
                  <a:lnTo>
                    <a:pt x="366200" y="1455498"/>
                  </a:lnTo>
                  <a:lnTo>
                    <a:pt x="352480" y="1476432"/>
                  </a:lnTo>
                  <a:lnTo>
                    <a:pt x="338760" y="1497431"/>
                  </a:lnTo>
                  <a:lnTo>
                    <a:pt x="325040" y="1518489"/>
                  </a:lnTo>
                  <a:lnTo>
                    <a:pt x="311320" y="1539606"/>
                  </a:lnTo>
                  <a:lnTo>
                    <a:pt x="297600" y="1560777"/>
                  </a:lnTo>
                  <a:lnTo>
                    <a:pt x="283880" y="1582000"/>
                  </a:lnTo>
                  <a:lnTo>
                    <a:pt x="270160" y="1603273"/>
                  </a:lnTo>
                  <a:lnTo>
                    <a:pt x="256440" y="1624592"/>
                  </a:lnTo>
                  <a:lnTo>
                    <a:pt x="242720" y="1645956"/>
                  </a:lnTo>
                  <a:lnTo>
                    <a:pt x="229000" y="1667361"/>
                  </a:lnTo>
                  <a:lnTo>
                    <a:pt x="215280" y="1688805"/>
                  </a:lnTo>
                  <a:lnTo>
                    <a:pt x="201560" y="1710287"/>
                  </a:lnTo>
                  <a:lnTo>
                    <a:pt x="187840" y="1731804"/>
                  </a:lnTo>
                  <a:lnTo>
                    <a:pt x="174120" y="1753354"/>
                  </a:lnTo>
                  <a:lnTo>
                    <a:pt x="160400" y="1774935"/>
                  </a:lnTo>
                  <a:lnTo>
                    <a:pt x="146680" y="1796546"/>
                  </a:lnTo>
                  <a:lnTo>
                    <a:pt x="132960" y="1818185"/>
                  </a:lnTo>
                  <a:lnTo>
                    <a:pt x="119240" y="1839850"/>
                  </a:lnTo>
                  <a:lnTo>
                    <a:pt x="105520" y="1861540"/>
                  </a:lnTo>
                  <a:lnTo>
                    <a:pt x="91800" y="1883253"/>
                  </a:lnTo>
                  <a:lnTo>
                    <a:pt x="78080" y="1904989"/>
                  </a:lnTo>
                  <a:lnTo>
                    <a:pt x="64360" y="1926745"/>
                  </a:lnTo>
                  <a:lnTo>
                    <a:pt x="50640" y="1948520"/>
                  </a:lnTo>
                  <a:lnTo>
                    <a:pt x="36921" y="1970315"/>
                  </a:lnTo>
                  <a:lnTo>
                    <a:pt x="23201" y="1992126"/>
                  </a:lnTo>
                  <a:lnTo>
                    <a:pt x="9481" y="2013954"/>
                  </a:lnTo>
                  <a:lnTo>
                    <a:pt x="0" y="20290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829666" y="1407626"/>
              <a:ext cx="1419370" cy="2111920"/>
            </a:xfrm>
            <a:custGeom>
              <a:avLst/>
              <a:pathLst>
                <a:path w="1419370" h="2111920">
                  <a:moveTo>
                    <a:pt x="0" y="2111920"/>
                  </a:moveTo>
                  <a:lnTo>
                    <a:pt x="6213" y="2102399"/>
                  </a:lnTo>
                  <a:lnTo>
                    <a:pt x="19933" y="2081380"/>
                  </a:lnTo>
                  <a:lnTo>
                    <a:pt x="33653" y="2060366"/>
                  </a:lnTo>
                  <a:lnTo>
                    <a:pt x="47373" y="2039357"/>
                  </a:lnTo>
                  <a:lnTo>
                    <a:pt x="61093" y="2018353"/>
                  </a:lnTo>
                  <a:lnTo>
                    <a:pt x="74813" y="1997355"/>
                  </a:lnTo>
                  <a:lnTo>
                    <a:pt x="88533" y="1976364"/>
                  </a:lnTo>
                  <a:lnTo>
                    <a:pt x="102253" y="1955380"/>
                  </a:lnTo>
                  <a:lnTo>
                    <a:pt x="115973" y="1934403"/>
                  </a:lnTo>
                  <a:lnTo>
                    <a:pt x="129693" y="1913435"/>
                  </a:lnTo>
                  <a:lnTo>
                    <a:pt x="143413" y="1892476"/>
                  </a:lnTo>
                  <a:lnTo>
                    <a:pt x="157133" y="1871527"/>
                  </a:lnTo>
                  <a:lnTo>
                    <a:pt x="170853" y="1850589"/>
                  </a:lnTo>
                  <a:lnTo>
                    <a:pt x="184573" y="1829663"/>
                  </a:lnTo>
                  <a:lnTo>
                    <a:pt x="198293" y="1808750"/>
                  </a:lnTo>
                  <a:lnTo>
                    <a:pt x="212013" y="1787850"/>
                  </a:lnTo>
                  <a:lnTo>
                    <a:pt x="225733" y="1766966"/>
                  </a:lnTo>
                  <a:lnTo>
                    <a:pt x="239453" y="1746098"/>
                  </a:lnTo>
                  <a:lnTo>
                    <a:pt x="253173" y="1725248"/>
                  </a:lnTo>
                  <a:lnTo>
                    <a:pt x="266893" y="1704417"/>
                  </a:lnTo>
                  <a:lnTo>
                    <a:pt x="280613" y="1683607"/>
                  </a:lnTo>
                  <a:lnTo>
                    <a:pt x="294332" y="1662820"/>
                  </a:lnTo>
                  <a:lnTo>
                    <a:pt x="308052" y="1642057"/>
                  </a:lnTo>
                  <a:lnTo>
                    <a:pt x="321772" y="1621321"/>
                  </a:lnTo>
                  <a:lnTo>
                    <a:pt x="335492" y="1600612"/>
                  </a:lnTo>
                  <a:lnTo>
                    <a:pt x="349212" y="1579935"/>
                  </a:lnTo>
                  <a:lnTo>
                    <a:pt x="362932" y="1559289"/>
                  </a:lnTo>
                  <a:lnTo>
                    <a:pt x="376652" y="1538679"/>
                  </a:lnTo>
                  <a:lnTo>
                    <a:pt x="390372" y="1518107"/>
                  </a:lnTo>
                  <a:lnTo>
                    <a:pt x="404092" y="1497574"/>
                  </a:lnTo>
                  <a:lnTo>
                    <a:pt x="417812" y="1477083"/>
                  </a:lnTo>
                  <a:lnTo>
                    <a:pt x="431532" y="1456637"/>
                  </a:lnTo>
                  <a:lnTo>
                    <a:pt x="445252" y="1436239"/>
                  </a:lnTo>
                  <a:lnTo>
                    <a:pt x="458972" y="1415891"/>
                  </a:lnTo>
                  <a:lnTo>
                    <a:pt x="472692" y="1395595"/>
                  </a:lnTo>
                  <a:lnTo>
                    <a:pt x="486412" y="1375353"/>
                  </a:lnTo>
                  <a:lnTo>
                    <a:pt x="500132" y="1355168"/>
                  </a:lnTo>
                  <a:lnTo>
                    <a:pt x="513852" y="1335042"/>
                  </a:lnTo>
                  <a:lnTo>
                    <a:pt x="527572" y="1314975"/>
                  </a:lnTo>
                  <a:lnTo>
                    <a:pt x="541292" y="1294969"/>
                  </a:lnTo>
                  <a:lnTo>
                    <a:pt x="555012" y="1275025"/>
                  </a:lnTo>
                  <a:lnTo>
                    <a:pt x="568732" y="1255142"/>
                  </a:lnTo>
                  <a:lnTo>
                    <a:pt x="582452" y="1235319"/>
                  </a:lnTo>
                  <a:lnTo>
                    <a:pt x="596172" y="1215557"/>
                  </a:lnTo>
                  <a:lnTo>
                    <a:pt x="609892" y="1195851"/>
                  </a:lnTo>
                  <a:lnTo>
                    <a:pt x="623612" y="1176200"/>
                  </a:lnTo>
                  <a:lnTo>
                    <a:pt x="637332" y="1156600"/>
                  </a:lnTo>
                  <a:lnTo>
                    <a:pt x="651052" y="1137046"/>
                  </a:lnTo>
                  <a:lnTo>
                    <a:pt x="664772" y="1117532"/>
                  </a:lnTo>
                  <a:lnTo>
                    <a:pt x="678491" y="1098053"/>
                  </a:lnTo>
                  <a:lnTo>
                    <a:pt x="692211" y="1078602"/>
                  </a:lnTo>
                  <a:lnTo>
                    <a:pt x="705931" y="1059172"/>
                  </a:lnTo>
                  <a:lnTo>
                    <a:pt x="719651" y="1039754"/>
                  </a:lnTo>
                  <a:lnTo>
                    <a:pt x="733371" y="1020341"/>
                  </a:lnTo>
                  <a:lnTo>
                    <a:pt x="747091" y="1000924"/>
                  </a:lnTo>
                  <a:lnTo>
                    <a:pt x="760811" y="981496"/>
                  </a:lnTo>
                  <a:lnTo>
                    <a:pt x="774531" y="962049"/>
                  </a:lnTo>
                  <a:lnTo>
                    <a:pt x="788251" y="942575"/>
                  </a:lnTo>
                  <a:lnTo>
                    <a:pt x="801971" y="923068"/>
                  </a:lnTo>
                  <a:lnTo>
                    <a:pt x="815691" y="903521"/>
                  </a:lnTo>
                  <a:lnTo>
                    <a:pt x="829411" y="883929"/>
                  </a:lnTo>
                  <a:lnTo>
                    <a:pt x="843131" y="864287"/>
                  </a:lnTo>
                  <a:lnTo>
                    <a:pt x="856851" y="844591"/>
                  </a:lnTo>
                  <a:lnTo>
                    <a:pt x="870571" y="824838"/>
                  </a:lnTo>
                  <a:lnTo>
                    <a:pt x="884291" y="805026"/>
                  </a:lnTo>
                  <a:lnTo>
                    <a:pt x="898011" y="785154"/>
                  </a:lnTo>
                  <a:lnTo>
                    <a:pt x="911731" y="765220"/>
                  </a:lnTo>
                  <a:lnTo>
                    <a:pt x="925451" y="745224"/>
                  </a:lnTo>
                  <a:lnTo>
                    <a:pt x="939171" y="725168"/>
                  </a:lnTo>
                  <a:lnTo>
                    <a:pt x="952891" y="705052"/>
                  </a:lnTo>
                  <a:lnTo>
                    <a:pt x="966611" y="684876"/>
                  </a:lnTo>
                  <a:lnTo>
                    <a:pt x="980331" y="664644"/>
                  </a:lnTo>
                  <a:lnTo>
                    <a:pt x="994051" y="644357"/>
                  </a:lnTo>
                  <a:lnTo>
                    <a:pt x="1007771" y="624018"/>
                  </a:lnTo>
                  <a:lnTo>
                    <a:pt x="1021491" y="603628"/>
                  </a:lnTo>
                  <a:lnTo>
                    <a:pt x="1035211" y="583190"/>
                  </a:lnTo>
                  <a:lnTo>
                    <a:pt x="1048931" y="562707"/>
                  </a:lnTo>
                  <a:lnTo>
                    <a:pt x="1062650" y="542181"/>
                  </a:lnTo>
                  <a:lnTo>
                    <a:pt x="1076370" y="521615"/>
                  </a:lnTo>
                  <a:lnTo>
                    <a:pt x="1090090" y="501011"/>
                  </a:lnTo>
                  <a:lnTo>
                    <a:pt x="1103810" y="480371"/>
                  </a:lnTo>
                  <a:lnTo>
                    <a:pt x="1117530" y="459699"/>
                  </a:lnTo>
                  <a:lnTo>
                    <a:pt x="1131250" y="438995"/>
                  </a:lnTo>
                  <a:lnTo>
                    <a:pt x="1144970" y="418264"/>
                  </a:lnTo>
                  <a:lnTo>
                    <a:pt x="1158690" y="397505"/>
                  </a:lnTo>
                  <a:lnTo>
                    <a:pt x="1172410" y="376722"/>
                  </a:lnTo>
                  <a:lnTo>
                    <a:pt x="1186130" y="355916"/>
                  </a:lnTo>
                  <a:lnTo>
                    <a:pt x="1199850" y="335088"/>
                  </a:lnTo>
                  <a:lnTo>
                    <a:pt x="1213570" y="314241"/>
                  </a:lnTo>
                  <a:lnTo>
                    <a:pt x="1227290" y="293377"/>
                  </a:lnTo>
                  <a:lnTo>
                    <a:pt x="1241010" y="272495"/>
                  </a:lnTo>
                  <a:lnTo>
                    <a:pt x="1254730" y="251598"/>
                  </a:lnTo>
                  <a:lnTo>
                    <a:pt x="1268450" y="230687"/>
                  </a:lnTo>
                  <a:lnTo>
                    <a:pt x="1282170" y="209763"/>
                  </a:lnTo>
                  <a:lnTo>
                    <a:pt x="1295890" y="188827"/>
                  </a:lnTo>
                  <a:lnTo>
                    <a:pt x="1309610" y="167879"/>
                  </a:lnTo>
                  <a:lnTo>
                    <a:pt x="1323330" y="146922"/>
                  </a:lnTo>
                  <a:lnTo>
                    <a:pt x="1337050" y="125956"/>
                  </a:lnTo>
                  <a:lnTo>
                    <a:pt x="1350770" y="104981"/>
                  </a:lnTo>
                  <a:lnTo>
                    <a:pt x="1364490" y="83998"/>
                  </a:lnTo>
                  <a:lnTo>
                    <a:pt x="1378210" y="63007"/>
                  </a:lnTo>
                  <a:lnTo>
                    <a:pt x="1391930" y="42011"/>
                  </a:lnTo>
                  <a:lnTo>
                    <a:pt x="1405650" y="21008"/>
                  </a:lnTo>
                  <a:lnTo>
                    <a:pt x="1419370" y="0"/>
                  </a:lnTo>
                  <a:lnTo>
                    <a:pt x="1419370" y="0"/>
                  </a:lnTo>
                </a:path>
              </a:pathLst>
            </a:custGeom>
            <a:ln w="13550" cap="flat">
              <a:solidFill>
                <a:srgbClr val="00B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560411" y="3923336"/>
              <a:ext cx="57019" cy="5701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575652" y="3492559"/>
              <a:ext cx="53975" cy="5397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599390" y="4193645"/>
              <a:ext cx="61379" cy="6137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615714" y="3491461"/>
              <a:ext cx="56171" cy="5617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633289" y="3495316"/>
              <a:ext cx="48462" cy="4846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648438" y="3680386"/>
              <a:ext cx="45603" cy="4560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657876" y="3779373"/>
              <a:ext cx="54168" cy="5416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671219" y="3937651"/>
              <a:ext cx="54921" cy="5492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686895" y="3808331"/>
              <a:ext cx="51009" cy="5100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701350" y="3494777"/>
              <a:ext cx="49539" cy="4953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712017" y="3491724"/>
              <a:ext cx="55646" cy="5564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731342" y="3497330"/>
              <a:ext cx="44435" cy="4443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745276" y="3497543"/>
              <a:ext cx="44007" cy="4400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752083" y="3604166"/>
              <a:ext cx="57833" cy="5783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769332" y="3494160"/>
              <a:ext cx="50774" cy="5077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781849" y="3711030"/>
              <a:ext cx="53180" cy="5318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792471" y="3489859"/>
              <a:ext cx="59376" cy="5937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808605" y="3492273"/>
              <a:ext cx="54549" cy="5454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825368" y="3495316"/>
              <a:ext cx="48462" cy="4846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836831" y="3493059"/>
              <a:ext cx="52976" cy="5297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850248" y="3455346"/>
              <a:ext cx="53582" cy="5358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863675" y="3492463"/>
              <a:ext cx="54168" cy="5416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879710" y="3494777"/>
              <a:ext cx="49539" cy="4953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894716" y="3496063"/>
              <a:ext cx="46967" cy="4696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910142" y="3166731"/>
              <a:ext cx="43555" cy="4355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920134" y="3293787"/>
              <a:ext cx="51009" cy="5100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929973" y="3635677"/>
              <a:ext cx="58771" cy="5877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946695" y="3314278"/>
              <a:ext cx="52769" cy="52769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60311" y="3471615"/>
              <a:ext cx="52976" cy="5297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974899" y="3142420"/>
              <a:ext cx="51240" cy="5124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91437" y="3496745"/>
              <a:ext cx="45603" cy="4560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06681" y="3498269"/>
              <a:ext cx="42556" cy="4255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13087" y="3135446"/>
              <a:ext cx="57184" cy="5718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030893" y="3017068"/>
              <a:ext cx="49012" cy="4901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43053" y="2857397"/>
              <a:ext cx="52131" cy="5213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49309" y="3031497"/>
              <a:ext cx="67060" cy="6706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68473" y="2843795"/>
              <a:ext cx="56171" cy="5617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85909" y="2891866"/>
              <a:ext cx="48740" cy="4874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94767" y="2882104"/>
              <a:ext cx="58463" cy="5846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12572" y="3494400"/>
              <a:ext cx="50293" cy="5029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20410" y="3016568"/>
              <a:ext cx="62057" cy="6205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38367" y="2877192"/>
              <a:ext cx="53582" cy="5358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45631" y="2951206"/>
              <a:ext cx="66494" cy="6649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55048" y="3021530"/>
              <a:ext cx="75101" cy="7510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72958" y="3047678"/>
              <a:ext cx="66722" cy="6672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88105" y="2785287"/>
              <a:ext cx="63867" cy="6386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204449" y="2755784"/>
              <a:ext cx="58618" cy="5861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214933" y="2799920"/>
              <a:ext cx="65090" cy="6509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25816" y="2915115"/>
              <a:ext cx="70764" cy="7076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252915" y="2380155"/>
              <a:ext cx="44007" cy="4400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251906" y="2731043"/>
              <a:ext cx="73464" cy="7346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68661" y="2685526"/>
              <a:ext cx="67395" cy="6739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89387" y="2407239"/>
              <a:ext cx="53382" cy="5338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298904" y="2616115"/>
              <a:ext cx="61788" cy="6178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08957" y="2605751"/>
              <a:ext cx="69122" cy="6912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23541" y="2658850"/>
              <a:ext cx="67395" cy="6739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37484" y="2682907"/>
              <a:ext cx="66948" cy="6694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50760" y="2697989"/>
              <a:ext cx="67835" cy="6783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63319" y="2579602"/>
              <a:ext cx="70158" cy="7015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78310" y="2709380"/>
              <a:ext cx="67616" cy="6761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86911" y="2333426"/>
              <a:ext cx="77854" cy="7785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3106" y="2432861"/>
              <a:ext cx="72902" cy="7290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15374" y="2553334"/>
              <a:ext cx="75807" cy="7580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32124" y="2492546"/>
              <a:ext cx="69747" cy="6974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447020" y="2432405"/>
              <a:ext cx="67395" cy="67395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460630" y="2544197"/>
              <a:ext cx="67616" cy="6761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475612" y="2596725"/>
              <a:ext cx="65090" cy="6509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90454" y="2622879"/>
              <a:ext cx="62847" cy="6284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500518" y="2497641"/>
              <a:ext cx="70158" cy="7015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517260" y="2451084"/>
              <a:ext cx="64116" cy="6411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532556" y="2596988"/>
              <a:ext cx="60963" cy="6096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549867" y="2496197"/>
              <a:ext cx="53780" cy="5378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561641" y="2328435"/>
              <a:ext cx="57673" cy="57673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576286" y="2370972"/>
              <a:ext cx="55822" cy="5582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592297" y="2272484"/>
              <a:ext cx="51240" cy="5124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602963" y="2309796"/>
              <a:ext cx="57348" cy="57348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616931" y="2493218"/>
              <a:ext cx="56852" cy="56852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629464" y="2348537"/>
              <a:ext cx="59226" cy="59226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643643" y="2383061"/>
              <a:ext cx="58307" cy="58307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657442" y="2415609"/>
              <a:ext cx="58150" cy="58150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674850" y="2412469"/>
              <a:ext cx="50774" cy="5077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685365" y="2430782"/>
              <a:ext cx="57184" cy="57184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588920" y="600087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588920" y="5435451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588920" y="491734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588920" y="4399248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588920" y="3833829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982102" y="4102264"/>
              <a:ext cx="1266934" cy="1898606"/>
            </a:xfrm>
            <a:custGeom>
              <a:avLst/>
              <a:pathLst>
                <a:path w="1266934" h="1898606">
                  <a:moveTo>
                    <a:pt x="0" y="1898606"/>
                  </a:moveTo>
                  <a:lnTo>
                    <a:pt x="4697" y="1891655"/>
                  </a:lnTo>
                  <a:lnTo>
                    <a:pt x="18417" y="1871345"/>
                  </a:lnTo>
                  <a:lnTo>
                    <a:pt x="32137" y="1851026"/>
                  </a:lnTo>
                  <a:lnTo>
                    <a:pt x="45857" y="1830698"/>
                  </a:lnTo>
                  <a:lnTo>
                    <a:pt x="59577" y="1810361"/>
                  </a:lnTo>
                  <a:lnTo>
                    <a:pt x="73297" y="1790014"/>
                  </a:lnTo>
                  <a:lnTo>
                    <a:pt x="87017" y="1769659"/>
                  </a:lnTo>
                  <a:lnTo>
                    <a:pt x="100737" y="1749294"/>
                  </a:lnTo>
                  <a:lnTo>
                    <a:pt x="114457" y="1728921"/>
                  </a:lnTo>
                  <a:lnTo>
                    <a:pt x="128177" y="1708538"/>
                  </a:lnTo>
                  <a:lnTo>
                    <a:pt x="141897" y="1688147"/>
                  </a:lnTo>
                  <a:lnTo>
                    <a:pt x="155617" y="1667747"/>
                  </a:lnTo>
                  <a:lnTo>
                    <a:pt x="169337" y="1647339"/>
                  </a:lnTo>
                  <a:lnTo>
                    <a:pt x="183057" y="1626923"/>
                  </a:lnTo>
                  <a:lnTo>
                    <a:pt x="196777" y="1606499"/>
                  </a:lnTo>
                  <a:lnTo>
                    <a:pt x="210497" y="1586068"/>
                  </a:lnTo>
                  <a:lnTo>
                    <a:pt x="224216" y="1565631"/>
                  </a:lnTo>
                  <a:lnTo>
                    <a:pt x="237936" y="1545188"/>
                  </a:lnTo>
                  <a:lnTo>
                    <a:pt x="251656" y="1524739"/>
                  </a:lnTo>
                  <a:lnTo>
                    <a:pt x="265376" y="1504287"/>
                  </a:lnTo>
                  <a:lnTo>
                    <a:pt x="279096" y="1483831"/>
                  </a:lnTo>
                  <a:lnTo>
                    <a:pt x="292816" y="1463373"/>
                  </a:lnTo>
                  <a:lnTo>
                    <a:pt x="306536" y="1442914"/>
                  </a:lnTo>
                  <a:lnTo>
                    <a:pt x="320256" y="1422455"/>
                  </a:lnTo>
                  <a:lnTo>
                    <a:pt x="333976" y="1401998"/>
                  </a:lnTo>
                  <a:lnTo>
                    <a:pt x="347696" y="1381545"/>
                  </a:lnTo>
                  <a:lnTo>
                    <a:pt x="361416" y="1361098"/>
                  </a:lnTo>
                  <a:lnTo>
                    <a:pt x="375136" y="1340658"/>
                  </a:lnTo>
                  <a:lnTo>
                    <a:pt x="388856" y="1320227"/>
                  </a:lnTo>
                  <a:lnTo>
                    <a:pt x="402576" y="1299808"/>
                  </a:lnTo>
                  <a:lnTo>
                    <a:pt x="416296" y="1279403"/>
                  </a:lnTo>
                  <a:lnTo>
                    <a:pt x="430016" y="1259014"/>
                  </a:lnTo>
                  <a:lnTo>
                    <a:pt x="443736" y="1238644"/>
                  </a:lnTo>
                  <a:lnTo>
                    <a:pt x="457456" y="1218296"/>
                  </a:lnTo>
                  <a:lnTo>
                    <a:pt x="471176" y="1197972"/>
                  </a:lnTo>
                  <a:lnTo>
                    <a:pt x="484896" y="1177675"/>
                  </a:lnTo>
                  <a:lnTo>
                    <a:pt x="498616" y="1157407"/>
                  </a:lnTo>
                  <a:lnTo>
                    <a:pt x="512336" y="1137170"/>
                  </a:lnTo>
                  <a:lnTo>
                    <a:pt x="526056" y="1116967"/>
                  </a:lnTo>
                  <a:lnTo>
                    <a:pt x="539776" y="1096798"/>
                  </a:lnTo>
                  <a:lnTo>
                    <a:pt x="553496" y="1076667"/>
                  </a:lnTo>
                  <a:lnTo>
                    <a:pt x="567216" y="1056573"/>
                  </a:lnTo>
                  <a:lnTo>
                    <a:pt x="580936" y="1036517"/>
                  </a:lnTo>
                  <a:lnTo>
                    <a:pt x="594656" y="1016498"/>
                  </a:lnTo>
                  <a:lnTo>
                    <a:pt x="608375" y="996516"/>
                  </a:lnTo>
                  <a:lnTo>
                    <a:pt x="622095" y="976568"/>
                  </a:lnTo>
                  <a:lnTo>
                    <a:pt x="635815" y="956652"/>
                  </a:lnTo>
                  <a:lnTo>
                    <a:pt x="649535" y="936765"/>
                  </a:lnTo>
                  <a:lnTo>
                    <a:pt x="663255" y="916901"/>
                  </a:lnTo>
                  <a:lnTo>
                    <a:pt x="676975" y="897056"/>
                  </a:lnTo>
                  <a:lnTo>
                    <a:pt x="690695" y="877223"/>
                  </a:lnTo>
                  <a:lnTo>
                    <a:pt x="704415" y="857396"/>
                  </a:lnTo>
                  <a:lnTo>
                    <a:pt x="718135" y="837567"/>
                  </a:lnTo>
                  <a:lnTo>
                    <a:pt x="731855" y="817728"/>
                  </a:lnTo>
                  <a:lnTo>
                    <a:pt x="745575" y="797872"/>
                  </a:lnTo>
                  <a:lnTo>
                    <a:pt x="759295" y="777989"/>
                  </a:lnTo>
                  <a:lnTo>
                    <a:pt x="773015" y="758073"/>
                  </a:lnTo>
                  <a:lnTo>
                    <a:pt x="786735" y="738115"/>
                  </a:lnTo>
                  <a:lnTo>
                    <a:pt x="800455" y="718108"/>
                  </a:lnTo>
                  <a:lnTo>
                    <a:pt x="814175" y="698045"/>
                  </a:lnTo>
                  <a:lnTo>
                    <a:pt x="827895" y="677921"/>
                  </a:lnTo>
                  <a:lnTo>
                    <a:pt x="841615" y="657730"/>
                  </a:lnTo>
                  <a:lnTo>
                    <a:pt x="855335" y="637468"/>
                  </a:lnTo>
                  <a:lnTo>
                    <a:pt x="869055" y="617133"/>
                  </a:lnTo>
                  <a:lnTo>
                    <a:pt x="882775" y="596721"/>
                  </a:lnTo>
                  <a:lnTo>
                    <a:pt x="896495" y="576231"/>
                  </a:lnTo>
                  <a:lnTo>
                    <a:pt x="910215" y="555662"/>
                  </a:lnTo>
                  <a:lnTo>
                    <a:pt x="923935" y="535015"/>
                  </a:lnTo>
                  <a:lnTo>
                    <a:pt x="937655" y="514290"/>
                  </a:lnTo>
                  <a:lnTo>
                    <a:pt x="951375" y="493488"/>
                  </a:lnTo>
                  <a:lnTo>
                    <a:pt x="965095" y="472612"/>
                  </a:lnTo>
                  <a:lnTo>
                    <a:pt x="978815" y="451663"/>
                  </a:lnTo>
                  <a:lnTo>
                    <a:pt x="992534" y="430645"/>
                  </a:lnTo>
                  <a:lnTo>
                    <a:pt x="1006254" y="409559"/>
                  </a:lnTo>
                  <a:lnTo>
                    <a:pt x="1019974" y="388408"/>
                  </a:lnTo>
                  <a:lnTo>
                    <a:pt x="1033694" y="367197"/>
                  </a:lnTo>
                  <a:lnTo>
                    <a:pt x="1047414" y="345927"/>
                  </a:lnTo>
                  <a:lnTo>
                    <a:pt x="1061134" y="324603"/>
                  </a:lnTo>
                  <a:lnTo>
                    <a:pt x="1074854" y="303226"/>
                  </a:lnTo>
                  <a:lnTo>
                    <a:pt x="1088574" y="281801"/>
                  </a:lnTo>
                  <a:lnTo>
                    <a:pt x="1102294" y="260329"/>
                  </a:lnTo>
                  <a:lnTo>
                    <a:pt x="1116014" y="238815"/>
                  </a:lnTo>
                  <a:lnTo>
                    <a:pt x="1129734" y="217260"/>
                  </a:lnTo>
                  <a:lnTo>
                    <a:pt x="1143454" y="195667"/>
                  </a:lnTo>
                  <a:lnTo>
                    <a:pt x="1157174" y="174039"/>
                  </a:lnTo>
                  <a:lnTo>
                    <a:pt x="1170894" y="152378"/>
                  </a:lnTo>
                  <a:lnTo>
                    <a:pt x="1184614" y="130687"/>
                  </a:lnTo>
                  <a:lnTo>
                    <a:pt x="1198334" y="108966"/>
                  </a:lnTo>
                  <a:lnTo>
                    <a:pt x="1212054" y="87220"/>
                  </a:lnTo>
                  <a:lnTo>
                    <a:pt x="1225774" y="65448"/>
                  </a:lnTo>
                  <a:lnTo>
                    <a:pt x="1239494" y="43653"/>
                  </a:lnTo>
                  <a:lnTo>
                    <a:pt x="1253214" y="21836"/>
                  </a:lnTo>
                  <a:lnTo>
                    <a:pt x="1266934" y="0"/>
                  </a:lnTo>
                  <a:lnTo>
                    <a:pt x="1266934" y="161942"/>
                  </a:lnTo>
                  <a:lnTo>
                    <a:pt x="1253214" y="181819"/>
                  </a:lnTo>
                  <a:lnTo>
                    <a:pt x="1239494" y="201679"/>
                  </a:lnTo>
                  <a:lnTo>
                    <a:pt x="1225774" y="221520"/>
                  </a:lnTo>
                  <a:lnTo>
                    <a:pt x="1212054" y="241341"/>
                  </a:lnTo>
                  <a:lnTo>
                    <a:pt x="1198334" y="261141"/>
                  </a:lnTo>
                  <a:lnTo>
                    <a:pt x="1184614" y="280918"/>
                  </a:lnTo>
                  <a:lnTo>
                    <a:pt x="1170894" y="300669"/>
                  </a:lnTo>
                  <a:lnTo>
                    <a:pt x="1157174" y="320394"/>
                  </a:lnTo>
                  <a:lnTo>
                    <a:pt x="1143454" y="340089"/>
                  </a:lnTo>
                  <a:lnTo>
                    <a:pt x="1129734" y="359754"/>
                  </a:lnTo>
                  <a:lnTo>
                    <a:pt x="1116014" y="379385"/>
                  </a:lnTo>
                  <a:lnTo>
                    <a:pt x="1102294" y="398981"/>
                  </a:lnTo>
                  <a:lnTo>
                    <a:pt x="1088574" y="418541"/>
                  </a:lnTo>
                  <a:lnTo>
                    <a:pt x="1074854" y="438061"/>
                  </a:lnTo>
                  <a:lnTo>
                    <a:pt x="1061134" y="457541"/>
                  </a:lnTo>
                  <a:lnTo>
                    <a:pt x="1047414" y="476978"/>
                  </a:lnTo>
                  <a:lnTo>
                    <a:pt x="1033694" y="496371"/>
                  </a:lnTo>
                  <a:lnTo>
                    <a:pt x="1019974" y="515720"/>
                  </a:lnTo>
                  <a:lnTo>
                    <a:pt x="1006254" y="535022"/>
                  </a:lnTo>
                  <a:lnTo>
                    <a:pt x="992534" y="554278"/>
                  </a:lnTo>
                  <a:lnTo>
                    <a:pt x="978815" y="573487"/>
                  </a:lnTo>
                  <a:lnTo>
                    <a:pt x="965095" y="592649"/>
                  </a:lnTo>
                  <a:lnTo>
                    <a:pt x="951375" y="611767"/>
                  </a:lnTo>
                  <a:lnTo>
                    <a:pt x="937655" y="630841"/>
                  </a:lnTo>
                  <a:lnTo>
                    <a:pt x="923935" y="649874"/>
                  </a:lnTo>
                  <a:lnTo>
                    <a:pt x="910215" y="668869"/>
                  </a:lnTo>
                  <a:lnTo>
                    <a:pt x="896495" y="687829"/>
                  </a:lnTo>
                  <a:lnTo>
                    <a:pt x="882775" y="706760"/>
                  </a:lnTo>
                  <a:lnTo>
                    <a:pt x="869055" y="725666"/>
                  </a:lnTo>
                  <a:lnTo>
                    <a:pt x="855335" y="744554"/>
                  </a:lnTo>
                  <a:lnTo>
                    <a:pt x="841615" y="763429"/>
                  </a:lnTo>
                  <a:lnTo>
                    <a:pt x="827895" y="782300"/>
                  </a:lnTo>
                  <a:lnTo>
                    <a:pt x="814175" y="801173"/>
                  </a:lnTo>
                  <a:lnTo>
                    <a:pt x="800455" y="820056"/>
                  </a:lnTo>
                  <a:lnTo>
                    <a:pt x="786735" y="838958"/>
                  </a:lnTo>
                  <a:lnTo>
                    <a:pt x="773015" y="857887"/>
                  </a:lnTo>
                  <a:lnTo>
                    <a:pt x="759295" y="876849"/>
                  </a:lnTo>
                  <a:lnTo>
                    <a:pt x="745575" y="895853"/>
                  </a:lnTo>
                  <a:lnTo>
                    <a:pt x="731855" y="914906"/>
                  </a:lnTo>
                  <a:lnTo>
                    <a:pt x="718135" y="934014"/>
                  </a:lnTo>
                  <a:lnTo>
                    <a:pt x="704415" y="953183"/>
                  </a:lnTo>
                  <a:lnTo>
                    <a:pt x="690695" y="972420"/>
                  </a:lnTo>
                  <a:lnTo>
                    <a:pt x="676975" y="991727"/>
                  </a:lnTo>
                  <a:lnTo>
                    <a:pt x="663255" y="1011109"/>
                  </a:lnTo>
                  <a:lnTo>
                    <a:pt x="649535" y="1030570"/>
                  </a:lnTo>
                  <a:lnTo>
                    <a:pt x="635815" y="1050111"/>
                  </a:lnTo>
                  <a:lnTo>
                    <a:pt x="622095" y="1069734"/>
                  </a:lnTo>
                  <a:lnTo>
                    <a:pt x="608375" y="1089441"/>
                  </a:lnTo>
                  <a:lnTo>
                    <a:pt x="594656" y="1109230"/>
                  </a:lnTo>
                  <a:lnTo>
                    <a:pt x="580936" y="1129104"/>
                  </a:lnTo>
                  <a:lnTo>
                    <a:pt x="567216" y="1149059"/>
                  </a:lnTo>
                  <a:lnTo>
                    <a:pt x="553496" y="1169097"/>
                  </a:lnTo>
                  <a:lnTo>
                    <a:pt x="539776" y="1189215"/>
                  </a:lnTo>
                  <a:lnTo>
                    <a:pt x="526056" y="1209411"/>
                  </a:lnTo>
                  <a:lnTo>
                    <a:pt x="512336" y="1229685"/>
                  </a:lnTo>
                  <a:lnTo>
                    <a:pt x="498616" y="1250033"/>
                  </a:lnTo>
                  <a:lnTo>
                    <a:pt x="484896" y="1270454"/>
                  </a:lnTo>
                  <a:lnTo>
                    <a:pt x="471176" y="1290945"/>
                  </a:lnTo>
                  <a:lnTo>
                    <a:pt x="457456" y="1311504"/>
                  </a:lnTo>
                  <a:lnTo>
                    <a:pt x="443736" y="1332129"/>
                  </a:lnTo>
                  <a:lnTo>
                    <a:pt x="430016" y="1352817"/>
                  </a:lnTo>
                  <a:lnTo>
                    <a:pt x="416296" y="1373565"/>
                  </a:lnTo>
                  <a:lnTo>
                    <a:pt x="402576" y="1394373"/>
                  </a:lnTo>
                  <a:lnTo>
                    <a:pt x="388856" y="1415236"/>
                  </a:lnTo>
                  <a:lnTo>
                    <a:pt x="375136" y="1436154"/>
                  </a:lnTo>
                  <a:lnTo>
                    <a:pt x="361416" y="1457123"/>
                  </a:lnTo>
                  <a:lnTo>
                    <a:pt x="347696" y="1478142"/>
                  </a:lnTo>
                  <a:lnTo>
                    <a:pt x="333976" y="1499208"/>
                  </a:lnTo>
                  <a:lnTo>
                    <a:pt x="320256" y="1520320"/>
                  </a:lnTo>
                  <a:lnTo>
                    <a:pt x="306536" y="1541475"/>
                  </a:lnTo>
                  <a:lnTo>
                    <a:pt x="292816" y="1562672"/>
                  </a:lnTo>
                  <a:lnTo>
                    <a:pt x="279096" y="1583909"/>
                  </a:lnTo>
                  <a:lnTo>
                    <a:pt x="265376" y="1605184"/>
                  </a:lnTo>
                  <a:lnTo>
                    <a:pt x="251656" y="1626495"/>
                  </a:lnTo>
                  <a:lnTo>
                    <a:pt x="237936" y="1647841"/>
                  </a:lnTo>
                  <a:lnTo>
                    <a:pt x="224216" y="1669221"/>
                  </a:lnTo>
                  <a:lnTo>
                    <a:pt x="210497" y="1690632"/>
                  </a:lnTo>
                  <a:lnTo>
                    <a:pt x="196777" y="1712074"/>
                  </a:lnTo>
                  <a:lnTo>
                    <a:pt x="183057" y="1733545"/>
                  </a:lnTo>
                  <a:lnTo>
                    <a:pt x="169337" y="1755043"/>
                  </a:lnTo>
                  <a:lnTo>
                    <a:pt x="155617" y="1776568"/>
                  </a:lnTo>
                  <a:lnTo>
                    <a:pt x="141897" y="1798119"/>
                  </a:lnTo>
                  <a:lnTo>
                    <a:pt x="128177" y="1819693"/>
                  </a:lnTo>
                  <a:lnTo>
                    <a:pt x="114457" y="1841291"/>
                  </a:lnTo>
                  <a:lnTo>
                    <a:pt x="100737" y="1862911"/>
                  </a:lnTo>
                  <a:lnTo>
                    <a:pt x="87017" y="1884551"/>
                  </a:lnTo>
                  <a:lnTo>
                    <a:pt x="78115" y="189860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982102" y="4102264"/>
              <a:ext cx="1266934" cy="1898606"/>
            </a:xfrm>
            <a:custGeom>
              <a:avLst/>
              <a:pathLst>
                <a:path w="1266934" h="1898606">
                  <a:moveTo>
                    <a:pt x="0" y="1898606"/>
                  </a:moveTo>
                  <a:lnTo>
                    <a:pt x="4697" y="1891655"/>
                  </a:lnTo>
                  <a:lnTo>
                    <a:pt x="18417" y="1871345"/>
                  </a:lnTo>
                  <a:lnTo>
                    <a:pt x="32137" y="1851026"/>
                  </a:lnTo>
                  <a:lnTo>
                    <a:pt x="45857" y="1830698"/>
                  </a:lnTo>
                  <a:lnTo>
                    <a:pt x="59577" y="1810361"/>
                  </a:lnTo>
                  <a:lnTo>
                    <a:pt x="73297" y="1790014"/>
                  </a:lnTo>
                  <a:lnTo>
                    <a:pt x="87017" y="1769659"/>
                  </a:lnTo>
                  <a:lnTo>
                    <a:pt x="100737" y="1749294"/>
                  </a:lnTo>
                  <a:lnTo>
                    <a:pt x="114457" y="1728921"/>
                  </a:lnTo>
                  <a:lnTo>
                    <a:pt x="128177" y="1708538"/>
                  </a:lnTo>
                  <a:lnTo>
                    <a:pt x="141897" y="1688147"/>
                  </a:lnTo>
                  <a:lnTo>
                    <a:pt x="155617" y="1667747"/>
                  </a:lnTo>
                  <a:lnTo>
                    <a:pt x="169337" y="1647339"/>
                  </a:lnTo>
                  <a:lnTo>
                    <a:pt x="183057" y="1626923"/>
                  </a:lnTo>
                  <a:lnTo>
                    <a:pt x="196777" y="1606499"/>
                  </a:lnTo>
                  <a:lnTo>
                    <a:pt x="210497" y="1586068"/>
                  </a:lnTo>
                  <a:lnTo>
                    <a:pt x="224216" y="1565631"/>
                  </a:lnTo>
                  <a:lnTo>
                    <a:pt x="237936" y="1545188"/>
                  </a:lnTo>
                  <a:lnTo>
                    <a:pt x="251656" y="1524739"/>
                  </a:lnTo>
                  <a:lnTo>
                    <a:pt x="265376" y="1504287"/>
                  </a:lnTo>
                  <a:lnTo>
                    <a:pt x="279096" y="1483831"/>
                  </a:lnTo>
                  <a:lnTo>
                    <a:pt x="292816" y="1463373"/>
                  </a:lnTo>
                  <a:lnTo>
                    <a:pt x="306536" y="1442914"/>
                  </a:lnTo>
                  <a:lnTo>
                    <a:pt x="320256" y="1422455"/>
                  </a:lnTo>
                  <a:lnTo>
                    <a:pt x="333976" y="1401998"/>
                  </a:lnTo>
                  <a:lnTo>
                    <a:pt x="347696" y="1381545"/>
                  </a:lnTo>
                  <a:lnTo>
                    <a:pt x="361416" y="1361098"/>
                  </a:lnTo>
                  <a:lnTo>
                    <a:pt x="375136" y="1340658"/>
                  </a:lnTo>
                  <a:lnTo>
                    <a:pt x="388856" y="1320227"/>
                  </a:lnTo>
                  <a:lnTo>
                    <a:pt x="402576" y="1299808"/>
                  </a:lnTo>
                  <a:lnTo>
                    <a:pt x="416296" y="1279403"/>
                  </a:lnTo>
                  <a:lnTo>
                    <a:pt x="430016" y="1259014"/>
                  </a:lnTo>
                  <a:lnTo>
                    <a:pt x="443736" y="1238644"/>
                  </a:lnTo>
                  <a:lnTo>
                    <a:pt x="457456" y="1218296"/>
                  </a:lnTo>
                  <a:lnTo>
                    <a:pt x="471176" y="1197972"/>
                  </a:lnTo>
                  <a:lnTo>
                    <a:pt x="484896" y="1177675"/>
                  </a:lnTo>
                  <a:lnTo>
                    <a:pt x="498616" y="1157407"/>
                  </a:lnTo>
                  <a:lnTo>
                    <a:pt x="512336" y="1137170"/>
                  </a:lnTo>
                  <a:lnTo>
                    <a:pt x="526056" y="1116967"/>
                  </a:lnTo>
                  <a:lnTo>
                    <a:pt x="539776" y="1096798"/>
                  </a:lnTo>
                  <a:lnTo>
                    <a:pt x="553496" y="1076667"/>
                  </a:lnTo>
                  <a:lnTo>
                    <a:pt x="567216" y="1056573"/>
                  </a:lnTo>
                  <a:lnTo>
                    <a:pt x="580936" y="1036517"/>
                  </a:lnTo>
                  <a:lnTo>
                    <a:pt x="594656" y="1016498"/>
                  </a:lnTo>
                  <a:lnTo>
                    <a:pt x="608375" y="996516"/>
                  </a:lnTo>
                  <a:lnTo>
                    <a:pt x="622095" y="976568"/>
                  </a:lnTo>
                  <a:lnTo>
                    <a:pt x="635815" y="956652"/>
                  </a:lnTo>
                  <a:lnTo>
                    <a:pt x="649535" y="936765"/>
                  </a:lnTo>
                  <a:lnTo>
                    <a:pt x="663255" y="916901"/>
                  </a:lnTo>
                  <a:lnTo>
                    <a:pt x="676975" y="897056"/>
                  </a:lnTo>
                  <a:lnTo>
                    <a:pt x="690695" y="877223"/>
                  </a:lnTo>
                  <a:lnTo>
                    <a:pt x="704415" y="857396"/>
                  </a:lnTo>
                  <a:lnTo>
                    <a:pt x="718135" y="837567"/>
                  </a:lnTo>
                  <a:lnTo>
                    <a:pt x="731855" y="817728"/>
                  </a:lnTo>
                  <a:lnTo>
                    <a:pt x="745575" y="797872"/>
                  </a:lnTo>
                  <a:lnTo>
                    <a:pt x="759295" y="777989"/>
                  </a:lnTo>
                  <a:lnTo>
                    <a:pt x="773015" y="758073"/>
                  </a:lnTo>
                  <a:lnTo>
                    <a:pt x="786735" y="738115"/>
                  </a:lnTo>
                  <a:lnTo>
                    <a:pt x="800455" y="718108"/>
                  </a:lnTo>
                  <a:lnTo>
                    <a:pt x="814175" y="698045"/>
                  </a:lnTo>
                  <a:lnTo>
                    <a:pt x="827895" y="677921"/>
                  </a:lnTo>
                  <a:lnTo>
                    <a:pt x="841615" y="657730"/>
                  </a:lnTo>
                  <a:lnTo>
                    <a:pt x="855335" y="637468"/>
                  </a:lnTo>
                  <a:lnTo>
                    <a:pt x="869055" y="617133"/>
                  </a:lnTo>
                  <a:lnTo>
                    <a:pt x="882775" y="596721"/>
                  </a:lnTo>
                  <a:lnTo>
                    <a:pt x="896495" y="576231"/>
                  </a:lnTo>
                  <a:lnTo>
                    <a:pt x="910215" y="555662"/>
                  </a:lnTo>
                  <a:lnTo>
                    <a:pt x="923935" y="535015"/>
                  </a:lnTo>
                  <a:lnTo>
                    <a:pt x="937655" y="514290"/>
                  </a:lnTo>
                  <a:lnTo>
                    <a:pt x="951375" y="493488"/>
                  </a:lnTo>
                  <a:lnTo>
                    <a:pt x="965095" y="472612"/>
                  </a:lnTo>
                  <a:lnTo>
                    <a:pt x="978815" y="451663"/>
                  </a:lnTo>
                  <a:lnTo>
                    <a:pt x="992534" y="430645"/>
                  </a:lnTo>
                  <a:lnTo>
                    <a:pt x="1006254" y="409559"/>
                  </a:lnTo>
                  <a:lnTo>
                    <a:pt x="1019974" y="388408"/>
                  </a:lnTo>
                  <a:lnTo>
                    <a:pt x="1033694" y="367197"/>
                  </a:lnTo>
                  <a:lnTo>
                    <a:pt x="1047414" y="345927"/>
                  </a:lnTo>
                  <a:lnTo>
                    <a:pt x="1061134" y="324603"/>
                  </a:lnTo>
                  <a:lnTo>
                    <a:pt x="1074854" y="303226"/>
                  </a:lnTo>
                  <a:lnTo>
                    <a:pt x="1088574" y="281801"/>
                  </a:lnTo>
                  <a:lnTo>
                    <a:pt x="1102294" y="260329"/>
                  </a:lnTo>
                  <a:lnTo>
                    <a:pt x="1116014" y="238815"/>
                  </a:lnTo>
                  <a:lnTo>
                    <a:pt x="1129734" y="217260"/>
                  </a:lnTo>
                  <a:lnTo>
                    <a:pt x="1143454" y="195667"/>
                  </a:lnTo>
                  <a:lnTo>
                    <a:pt x="1157174" y="174039"/>
                  </a:lnTo>
                  <a:lnTo>
                    <a:pt x="1170894" y="152378"/>
                  </a:lnTo>
                  <a:lnTo>
                    <a:pt x="1184614" y="130687"/>
                  </a:lnTo>
                  <a:lnTo>
                    <a:pt x="1198334" y="108966"/>
                  </a:lnTo>
                  <a:lnTo>
                    <a:pt x="1212054" y="87220"/>
                  </a:lnTo>
                  <a:lnTo>
                    <a:pt x="1225774" y="65448"/>
                  </a:lnTo>
                  <a:lnTo>
                    <a:pt x="1239494" y="43653"/>
                  </a:lnTo>
                  <a:lnTo>
                    <a:pt x="1253214" y="21836"/>
                  </a:lnTo>
                  <a:lnTo>
                    <a:pt x="1266934" y="0"/>
                  </a:lnTo>
                  <a:lnTo>
                    <a:pt x="12669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6060217" y="4264206"/>
              <a:ext cx="1188818" cy="1736663"/>
            </a:xfrm>
            <a:custGeom>
              <a:avLst/>
              <a:pathLst>
                <a:path w="1188818" h="1736663">
                  <a:moveTo>
                    <a:pt x="1188818" y="0"/>
                  </a:moveTo>
                  <a:lnTo>
                    <a:pt x="1188818" y="0"/>
                  </a:lnTo>
                  <a:lnTo>
                    <a:pt x="1175098" y="19876"/>
                  </a:lnTo>
                  <a:lnTo>
                    <a:pt x="1161378" y="39736"/>
                  </a:lnTo>
                  <a:lnTo>
                    <a:pt x="1147658" y="59577"/>
                  </a:lnTo>
                  <a:lnTo>
                    <a:pt x="1133938" y="79399"/>
                  </a:lnTo>
                  <a:lnTo>
                    <a:pt x="1120218" y="99198"/>
                  </a:lnTo>
                  <a:lnTo>
                    <a:pt x="1106499" y="118975"/>
                  </a:lnTo>
                  <a:lnTo>
                    <a:pt x="1092779" y="138727"/>
                  </a:lnTo>
                  <a:lnTo>
                    <a:pt x="1079059" y="158451"/>
                  </a:lnTo>
                  <a:lnTo>
                    <a:pt x="1065339" y="178146"/>
                  </a:lnTo>
                  <a:lnTo>
                    <a:pt x="1051619" y="197811"/>
                  </a:lnTo>
                  <a:lnTo>
                    <a:pt x="1037899" y="217442"/>
                  </a:lnTo>
                  <a:lnTo>
                    <a:pt x="1024179" y="237039"/>
                  </a:lnTo>
                  <a:lnTo>
                    <a:pt x="1010459" y="256598"/>
                  </a:lnTo>
                  <a:lnTo>
                    <a:pt x="996739" y="276118"/>
                  </a:lnTo>
                  <a:lnTo>
                    <a:pt x="983019" y="295598"/>
                  </a:lnTo>
                  <a:lnTo>
                    <a:pt x="969299" y="315035"/>
                  </a:lnTo>
                  <a:lnTo>
                    <a:pt x="955579" y="334429"/>
                  </a:lnTo>
                  <a:lnTo>
                    <a:pt x="941859" y="353777"/>
                  </a:lnTo>
                  <a:lnTo>
                    <a:pt x="928139" y="373079"/>
                  </a:lnTo>
                  <a:lnTo>
                    <a:pt x="914419" y="392335"/>
                  </a:lnTo>
                  <a:lnTo>
                    <a:pt x="900699" y="411544"/>
                  </a:lnTo>
                  <a:lnTo>
                    <a:pt x="886979" y="430707"/>
                  </a:lnTo>
                  <a:lnTo>
                    <a:pt x="873259" y="449824"/>
                  </a:lnTo>
                  <a:lnTo>
                    <a:pt x="859539" y="468898"/>
                  </a:lnTo>
                  <a:lnTo>
                    <a:pt x="845819" y="487931"/>
                  </a:lnTo>
                  <a:lnTo>
                    <a:pt x="832099" y="506926"/>
                  </a:lnTo>
                  <a:lnTo>
                    <a:pt x="818379" y="525887"/>
                  </a:lnTo>
                  <a:lnTo>
                    <a:pt x="804659" y="544817"/>
                  </a:lnTo>
                  <a:lnTo>
                    <a:pt x="790939" y="563723"/>
                  </a:lnTo>
                  <a:lnTo>
                    <a:pt x="777219" y="582611"/>
                  </a:lnTo>
                  <a:lnTo>
                    <a:pt x="763499" y="601486"/>
                  </a:lnTo>
                  <a:lnTo>
                    <a:pt x="749779" y="620357"/>
                  </a:lnTo>
                  <a:lnTo>
                    <a:pt x="736059" y="639230"/>
                  </a:lnTo>
                  <a:lnTo>
                    <a:pt x="722340" y="658114"/>
                  </a:lnTo>
                  <a:lnTo>
                    <a:pt x="708620" y="677016"/>
                  </a:lnTo>
                  <a:lnTo>
                    <a:pt x="694900" y="695944"/>
                  </a:lnTo>
                  <a:lnTo>
                    <a:pt x="681180" y="714906"/>
                  </a:lnTo>
                  <a:lnTo>
                    <a:pt x="667460" y="733910"/>
                  </a:lnTo>
                  <a:lnTo>
                    <a:pt x="653740" y="752963"/>
                  </a:lnTo>
                  <a:lnTo>
                    <a:pt x="640020" y="772071"/>
                  </a:lnTo>
                  <a:lnTo>
                    <a:pt x="626300" y="791240"/>
                  </a:lnTo>
                  <a:lnTo>
                    <a:pt x="612580" y="810477"/>
                  </a:lnTo>
                  <a:lnTo>
                    <a:pt x="598860" y="829784"/>
                  </a:lnTo>
                  <a:lnTo>
                    <a:pt x="585140" y="849167"/>
                  </a:lnTo>
                  <a:lnTo>
                    <a:pt x="571420" y="868627"/>
                  </a:lnTo>
                  <a:lnTo>
                    <a:pt x="557700" y="888168"/>
                  </a:lnTo>
                  <a:lnTo>
                    <a:pt x="543980" y="907792"/>
                  </a:lnTo>
                  <a:lnTo>
                    <a:pt x="530260" y="927498"/>
                  </a:lnTo>
                  <a:lnTo>
                    <a:pt x="516540" y="947288"/>
                  </a:lnTo>
                  <a:lnTo>
                    <a:pt x="502820" y="967161"/>
                  </a:lnTo>
                  <a:lnTo>
                    <a:pt x="489100" y="987117"/>
                  </a:lnTo>
                  <a:lnTo>
                    <a:pt x="475380" y="1007154"/>
                  </a:lnTo>
                  <a:lnTo>
                    <a:pt x="461660" y="1027272"/>
                  </a:lnTo>
                  <a:lnTo>
                    <a:pt x="447940" y="1047469"/>
                  </a:lnTo>
                  <a:lnTo>
                    <a:pt x="434220" y="1067742"/>
                  </a:lnTo>
                  <a:lnTo>
                    <a:pt x="420500" y="1088090"/>
                  </a:lnTo>
                  <a:lnTo>
                    <a:pt x="406780" y="1108511"/>
                  </a:lnTo>
                  <a:lnTo>
                    <a:pt x="393060" y="1129002"/>
                  </a:lnTo>
                  <a:lnTo>
                    <a:pt x="379340" y="1149561"/>
                  </a:lnTo>
                  <a:lnTo>
                    <a:pt x="365620" y="1170186"/>
                  </a:lnTo>
                  <a:lnTo>
                    <a:pt x="351900" y="1190874"/>
                  </a:lnTo>
                  <a:lnTo>
                    <a:pt x="338181" y="1211623"/>
                  </a:lnTo>
                  <a:lnTo>
                    <a:pt x="324461" y="1232430"/>
                  </a:lnTo>
                  <a:lnTo>
                    <a:pt x="310741" y="1253293"/>
                  </a:lnTo>
                  <a:lnTo>
                    <a:pt x="297021" y="1274211"/>
                  </a:lnTo>
                  <a:lnTo>
                    <a:pt x="283301" y="1295180"/>
                  </a:lnTo>
                  <a:lnTo>
                    <a:pt x="269581" y="1316199"/>
                  </a:lnTo>
                  <a:lnTo>
                    <a:pt x="255861" y="1337265"/>
                  </a:lnTo>
                  <a:lnTo>
                    <a:pt x="242141" y="1358377"/>
                  </a:lnTo>
                  <a:lnTo>
                    <a:pt x="228421" y="1379532"/>
                  </a:lnTo>
                  <a:lnTo>
                    <a:pt x="214701" y="1400729"/>
                  </a:lnTo>
                  <a:lnTo>
                    <a:pt x="200981" y="1421966"/>
                  </a:lnTo>
                  <a:lnTo>
                    <a:pt x="187261" y="1443241"/>
                  </a:lnTo>
                  <a:lnTo>
                    <a:pt x="173541" y="1464552"/>
                  </a:lnTo>
                  <a:lnTo>
                    <a:pt x="159821" y="1485898"/>
                  </a:lnTo>
                  <a:lnTo>
                    <a:pt x="146101" y="1507278"/>
                  </a:lnTo>
                  <a:lnTo>
                    <a:pt x="132381" y="1528689"/>
                  </a:lnTo>
                  <a:lnTo>
                    <a:pt x="118661" y="1550131"/>
                  </a:lnTo>
                  <a:lnTo>
                    <a:pt x="104941" y="1571602"/>
                  </a:lnTo>
                  <a:lnTo>
                    <a:pt x="91221" y="1593100"/>
                  </a:lnTo>
                  <a:lnTo>
                    <a:pt x="77501" y="1614625"/>
                  </a:lnTo>
                  <a:lnTo>
                    <a:pt x="63781" y="1636176"/>
                  </a:lnTo>
                  <a:lnTo>
                    <a:pt x="50061" y="1657750"/>
                  </a:lnTo>
                  <a:lnTo>
                    <a:pt x="36341" y="1679348"/>
                  </a:lnTo>
                  <a:lnTo>
                    <a:pt x="22621" y="1700968"/>
                  </a:lnTo>
                  <a:lnTo>
                    <a:pt x="8901" y="1722609"/>
                  </a:lnTo>
                  <a:lnTo>
                    <a:pt x="0" y="17366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6022426" y="4183362"/>
              <a:ext cx="1226609" cy="1817507"/>
            </a:xfrm>
            <a:custGeom>
              <a:avLst/>
              <a:pathLst>
                <a:path w="1226609" h="1817507">
                  <a:moveTo>
                    <a:pt x="0" y="1817507"/>
                  </a:moveTo>
                  <a:lnTo>
                    <a:pt x="5532" y="1809030"/>
                  </a:lnTo>
                  <a:lnTo>
                    <a:pt x="19252" y="1788010"/>
                  </a:lnTo>
                  <a:lnTo>
                    <a:pt x="32972" y="1766996"/>
                  </a:lnTo>
                  <a:lnTo>
                    <a:pt x="46692" y="1745986"/>
                  </a:lnTo>
                  <a:lnTo>
                    <a:pt x="60412" y="1724982"/>
                  </a:lnTo>
                  <a:lnTo>
                    <a:pt x="74132" y="1703984"/>
                  </a:lnTo>
                  <a:lnTo>
                    <a:pt x="87852" y="1682993"/>
                  </a:lnTo>
                  <a:lnTo>
                    <a:pt x="101572" y="1662008"/>
                  </a:lnTo>
                  <a:lnTo>
                    <a:pt x="115292" y="1641031"/>
                  </a:lnTo>
                  <a:lnTo>
                    <a:pt x="129012" y="1620063"/>
                  </a:lnTo>
                  <a:lnTo>
                    <a:pt x="142732" y="1599103"/>
                  </a:lnTo>
                  <a:lnTo>
                    <a:pt x="156452" y="1578154"/>
                  </a:lnTo>
                  <a:lnTo>
                    <a:pt x="170172" y="1557215"/>
                  </a:lnTo>
                  <a:lnTo>
                    <a:pt x="183892" y="1536288"/>
                  </a:lnTo>
                  <a:lnTo>
                    <a:pt x="197612" y="1515374"/>
                  </a:lnTo>
                  <a:lnTo>
                    <a:pt x="211332" y="1494474"/>
                  </a:lnTo>
                  <a:lnTo>
                    <a:pt x="225052" y="1473589"/>
                  </a:lnTo>
                  <a:lnTo>
                    <a:pt x="238772" y="1452720"/>
                  </a:lnTo>
                  <a:lnTo>
                    <a:pt x="252492" y="1431869"/>
                  </a:lnTo>
                  <a:lnTo>
                    <a:pt x="266212" y="1411038"/>
                  </a:lnTo>
                  <a:lnTo>
                    <a:pt x="279932" y="1390227"/>
                  </a:lnTo>
                  <a:lnTo>
                    <a:pt x="293651" y="1369438"/>
                  </a:lnTo>
                  <a:lnTo>
                    <a:pt x="307371" y="1348674"/>
                  </a:lnTo>
                  <a:lnTo>
                    <a:pt x="321091" y="1327936"/>
                  </a:lnTo>
                  <a:lnTo>
                    <a:pt x="334811" y="1307227"/>
                  </a:lnTo>
                  <a:lnTo>
                    <a:pt x="348531" y="1286547"/>
                  </a:lnTo>
                  <a:lnTo>
                    <a:pt x="362251" y="1265900"/>
                  </a:lnTo>
                  <a:lnTo>
                    <a:pt x="375971" y="1245288"/>
                  </a:lnTo>
                  <a:lnTo>
                    <a:pt x="389691" y="1224714"/>
                  </a:lnTo>
                  <a:lnTo>
                    <a:pt x="403411" y="1204179"/>
                  </a:lnTo>
                  <a:lnTo>
                    <a:pt x="417131" y="1183686"/>
                  </a:lnTo>
                  <a:lnTo>
                    <a:pt x="430851" y="1163238"/>
                  </a:lnTo>
                  <a:lnTo>
                    <a:pt x="444571" y="1142837"/>
                  </a:lnTo>
                  <a:lnTo>
                    <a:pt x="458291" y="1122486"/>
                  </a:lnTo>
                  <a:lnTo>
                    <a:pt x="472011" y="1102188"/>
                  </a:lnTo>
                  <a:lnTo>
                    <a:pt x="485731" y="1081943"/>
                  </a:lnTo>
                  <a:lnTo>
                    <a:pt x="499451" y="1061756"/>
                  </a:lnTo>
                  <a:lnTo>
                    <a:pt x="513171" y="1041626"/>
                  </a:lnTo>
                  <a:lnTo>
                    <a:pt x="526891" y="1021556"/>
                  </a:lnTo>
                  <a:lnTo>
                    <a:pt x="540611" y="1001547"/>
                  </a:lnTo>
                  <a:lnTo>
                    <a:pt x="554331" y="981600"/>
                  </a:lnTo>
                  <a:lnTo>
                    <a:pt x="568051" y="961714"/>
                  </a:lnTo>
                  <a:lnTo>
                    <a:pt x="581771" y="941889"/>
                  </a:lnTo>
                  <a:lnTo>
                    <a:pt x="595491" y="922123"/>
                  </a:lnTo>
                  <a:lnTo>
                    <a:pt x="609211" y="902415"/>
                  </a:lnTo>
                  <a:lnTo>
                    <a:pt x="622931" y="882761"/>
                  </a:lnTo>
                  <a:lnTo>
                    <a:pt x="636651" y="863159"/>
                  </a:lnTo>
                  <a:lnTo>
                    <a:pt x="650371" y="843602"/>
                  </a:lnTo>
                  <a:lnTo>
                    <a:pt x="664091" y="824087"/>
                  </a:lnTo>
                  <a:lnTo>
                    <a:pt x="677810" y="804606"/>
                  </a:lnTo>
                  <a:lnTo>
                    <a:pt x="691530" y="785154"/>
                  </a:lnTo>
                  <a:lnTo>
                    <a:pt x="705250" y="765723"/>
                  </a:lnTo>
                  <a:lnTo>
                    <a:pt x="718970" y="746304"/>
                  </a:lnTo>
                  <a:lnTo>
                    <a:pt x="732690" y="726891"/>
                  </a:lnTo>
                  <a:lnTo>
                    <a:pt x="746410" y="707475"/>
                  </a:lnTo>
                  <a:lnTo>
                    <a:pt x="760130" y="688048"/>
                  </a:lnTo>
                  <a:lnTo>
                    <a:pt x="773850" y="668602"/>
                  </a:lnTo>
                  <a:lnTo>
                    <a:pt x="787570" y="649130"/>
                  </a:lnTo>
                  <a:lnTo>
                    <a:pt x="801290" y="629624"/>
                  </a:lnTo>
                  <a:lnTo>
                    <a:pt x="815010" y="610080"/>
                  </a:lnTo>
                  <a:lnTo>
                    <a:pt x="828730" y="590490"/>
                  </a:lnTo>
                  <a:lnTo>
                    <a:pt x="842450" y="570850"/>
                  </a:lnTo>
                  <a:lnTo>
                    <a:pt x="856170" y="551157"/>
                  </a:lnTo>
                  <a:lnTo>
                    <a:pt x="869890" y="531407"/>
                  </a:lnTo>
                  <a:lnTo>
                    <a:pt x="883610" y="511598"/>
                  </a:lnTo>
                  <a:lnTo>
                    <a:pt x="897330" y="491729"/>
                  </a:lnTo>
                  <a:lnTo>
                    <a:pt x="911050" y="471798"/>
                  </a:lnTo>
                  <a:lnTo>
                    <a:pt x="924770" y="451805"/>
                  </a:lnTo>
                  <a:lnTo>
                    <a:pt x="938490" y="431752"/>
                  </a:lnTo>
                  <a:lnTo>
                    <a:pt x="952210" y="411638"/>
                  </a:lnTo>
                  <a:lnTo>
                    <a:pt x="965930" y="391466"/>
                  </a:lnTo>
                  <a:lnTo>
                    <a:pt x="979650" y="371237"/>
                  </a:lnTo>
                  <a:lnTo>
                    <a:pt x="993370" y="350952"/>
                  </a:lnTo>
                  <a:lnTo>
                    <a:pt x="1007090" y="330615"/>
                  </a:lnTo>
                  <a:lnTo>
                    <a:pt x="1020810" y="310228"/>
                  </a:lnTo>
                  <a:lnTo>
                    <a:pt x="1034530" y="289792"/>
                  </a:lnTo>
                  <a:lnTo>
                    <a:pt x="1048250" y="269311"/>
                  </a:lnTo>
                  <a:lnTo>
                    <a:pt x="1061969" y="248787"/>
                  </a:lnTo>
                  <a:lnTo>
                    <a:pt x="1075689" y="228223"/>
                  </a:lnTo>
                  <a:lnTo>
                    <a:pt x="1089409" y="207621"/>
                  </a:lnTo>
                  <a:lnTo>
                    <a:pt x="1103129" y="186983"/>
                  </a:lnTo>
                  <a:lnTo>
                    <a:pt x="1116849" y="166312"/>
                  </a:lnTo>
                  <a:lnTo>
                    <a:pt x="1130569" y="145611"/>
                  </a:lnTo>
                  <a:lnTo>
                    <a:pt x="1144289" y="124880"/>
                  </a:lnTo>
                  <a:lnTo>
                    <a:pt x="1158009" y="104123"/>
                  </a:lnTo>
                  <a:lnTo>
                    <a:pt x="1171729" y="83341"/>
                  </a:lnTo>
                  <a:lnTo>
                    <a:pt x="1185449" y="62536"/>
                  </a:lnTo>
                  <a:lnTo>
                    <a:pt x="1199169" y="41709"/>
                  </a:lnTo>
                  <a:lnTo>
                    <a:pt x="1212889" y="20864"/>
                  </a:lnTo>
                  <a:lnTo>
                    <a:pt x="1226609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557627" y="5969576"/>
              <a:ext cx="62586" cy="625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01084" y="6186339"/>
              <a:ext cx="57992" cy="579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632015" y="6386261"/>
              <a:ext cx="51009" cy="510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650907" y="5980537"/>
              <a:ext cx="40665" cy="406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52840" y="5968750"/>
              <a:ext cx="64239" cy="6423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666560" y="6274289"/>
              <a:ext cx="64239" cy="6423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682129" y="5970599"/>
              <a:ext cx="60541" cy="605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706998" y="5968028"/>
              <a:ext cx="65683" cy="6568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728536" y="5975847"/>
              <a:ext cx="50046" cy="5004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743191" y="5976781"/>
              <a:ext cx="48178" cy="481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749511" y="6278350"/>
              <a:ext cx="62977" cy="62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765566" y="5951764"/>
              <a:ext cx="58307" cy="583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778977" y="5862120"/>
              <a:ext cx="58924" cy="5892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794248" y="5972958"/>
              <a:ext cx="55822" cy="558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804072" y="5969062"/>
              <a:ext cx="63615" cy="6361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824702" y="5975972"/>
              <a:ext cx="49795" cy="497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837699" y="5975250"/>
              <a:ext cx="51240" cy="5124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846488" y="5882237"/>
              <a:ext cx="61102" cy="6110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864375" y="5974485"/>
              <a:ext cx="52769" cy="5276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873318" y="5969708"/>
              <a:ext cx="62323" cy="6232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896196" y="5978866"/>
              <a:ext cx="44007" cy="440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11586" y="5980537"/>
              <a:ext cx="40665" cy="406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923024" y="5978254"/>
              <a:ext cx="45230" cy="4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33625" y="5975136"/>
              <a:ext cx="51468" cy="514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945080" y="5972871"/>
              <a:ext cx="55998" cy="559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58800" y="5972871"/>
              <a:ext cx="55998" cy="559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73728" y="5974078"/>
              <a:ext cx="53582" cy="535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990598" y="5977229"/>
              <a:ext cx="47282" cy="472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08045" y="5980956"/>
              <a:ext cx="39828" cy="398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18525" y="5673176"/>
              <a:ext cx="46308" cy="4630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31168" y="5976639"/>
              <a:ext cx="48462" cy="484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41751" y="5662268"/>
              <a:ext cx="54736" cy="547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54927" y="5943673"/>
              <a:ext cx="55822" cy="558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073237" y="5977548"/>
              <a:ext cx="46642" cy="46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84658" y="5975250"/>
              <a:ext cx="51240" cy="5124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98611" y="5975482"/>
              <a:ext cx="50774" cy="5077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14738" y="5977889"/>
              <a:ext cx="45962" cy="459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128458" y="5977889"/>
              <a:ext cx="45962" cy="459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37160" y="5736511"/>
              <a:ext cx="55998" cy="559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52494" y="5974485"/>
              <a:ext cx="52769" cy="5276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62117" y="5970388"/>
              <a:ext cx="60963" cy="6096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177482" y="5972033"/>
              <a:ext cx="57673" cy="576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189983" y="5970814"/>
              <a:ext cx="60111" cy="601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09388" y="5497728"/>
              <a:ext cx="48740" cy="4874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21199" y="5974590"/>
              <a:ext cx="52559" cy="525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226955" y="5361820"/>
              <a:ext cx="68485" cy="6848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43237" y="5681554"/>
              <a:ext cx="63362" cy="633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256334" y="5866910"/>
              <a:ext cx="64607" cy="646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269226" y="5553467"/>
              <a:ext cx="66264" cy="662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283178" y="5615123"/>
              <a:ext cx="65800" cy="658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306997" y="5978068"/>
              <a:ext cx="45603" cy="456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16057" y="5310366"/>
              <a:ext cx="54921" cy="549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318816" y="5549796"/>
              <a:ext cx="76843" cy="768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334696" y="5967727"/>
              <a:ext cx="72523" cy="7252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351546" y="5542636"/>
              <a:ext cx="66264" cy="662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65037" y="5405880"/>
              <a:ext cx="66722" cy="667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69949" y="5265679"/>
              <a:ext cx="84337" cy="8433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390356" y="5246574"/>
              <a:ext cx="70964" cy="709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13278" y="5227173"/>
              <a:ext cx="52559" cy="525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17499" y="5311792"/>
              <a:ext cx="71557" cy="7155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30173" y="5301988"/>
              <a:ext cx="73650" cy="736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49556" y="5250232"/>
              <a:ext cx="62323" cy="6232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62134" y="5265533"/>
              <a:ext cx="64607" cy="646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75854" y="5507678"/>
              <a:ext cx="64607" cy="646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93706" y="5024089"/>
              <a:ext cx="56344" cy="563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06923" y="5298952"/>
              <a:ext cx="57348" cy="5734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20008" y="5142809"/>
              <a:ext cx="58618" cy="5861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35763" y="5321326"/>
              <a:ext cx="54549" cy="54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550801" y="4985849"/>
              <a:ext cx="51913" cy="519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63298" y="5042703"/>
              <a:ext cx="54359" cy="543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78463" y="5110450"/>
              <a:ext cx="51468" cy="514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93411" y="5118012"/>
              <a:ext cx="49012" cy="490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606491" y="5023586"/>
              <a:ext cx="50293" cy="502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617015" y="4937383"/>
              <a:ext cx="56684" cy="566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629768" y="4903269"/>
              <a:ext cx="58618" cy="5861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644798" y="5042441"/>
              <a:ext cx="55998" cy="559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657363" y="4903287"/>
              <a:ext cx="58307" cy="583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670549" y="5004825"/>
              <a:ext cx="59376" cy="593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686969" y="4758694"/>
              <a:ext cx="53975" cy="539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129511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50"/>
            <p:cNvSpPr/>
            <p:nvPr/>
          </p:nvSpPr>
          <p:spPr>
            <a:xfrm>
              <a:off x="2681736" y="3666358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551" name="rc551"/>
            <p:cNvSpPr/>
            <p:nvPr/>
          </p:nvSpPr>
          <p:spPr>
            <a:xfrm>
              <a:off x="3859215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2"/>
            <p:cNvSpPr/>
            <p:nvPr/>
          </p:nvSpPr>
          <p:spPr>
            <a:xfrm>
              <a:off x="4506363" y="3666417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553" name="rc553"/>
            <p:cNvSpPr/>
            <p:nvPr/>
          </p:nvSpPr>
          <p:spPr>
            <a:xfrm>
              <a:off x="5588920" y="3589136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4"/>
            <p:cNvSpPr/>
            <p:nvPr/>
          </p:nvSpPr>
          <p:spPr>
            <a:xfrm>
              <a:off x="5944722" y="3666358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555" name="rc555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6"/>
            <p:cNvSpPr/>
            <p:nvPr/>
          </p:nvSpPr>
          <p:spPr>
            <a:xfrm>
              <a:off x="2840982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557" name="rc557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8"/>
            <p:cNvSpPr/>
            <p:nvPr/>
          </p:nvSpPr>
          <p:spPr>
            <a:xfrm>
              <a:off x="4567353" y="118503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559" name="rc559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60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561" name="pl561"/>
            <p:cNvSpPr/>
            <p:nvPr/>
          </p:nvSpPr>
          <p:spPr>
            <a:xfrm>
              <a:off x="21432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256855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299386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37802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tx565"/>
            <p:cNvSpPr/>
            <p:nvPr/>
          </p:nvSpPr>
          <p:spPr>
            <a:xfrm rot="-5400000">
              <a:off x="20341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5400000">
              <a:off x="2469519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5400000">
              <a:off x="288811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5400000">
              <a:off x="3272330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69" name="pl569"/>
            <p:cNvSpPr/>
            <p:nvPr/>
          </p:nvSpPr>
          <p:spPr>
            <a:xfrm>
              <a:off x="387293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29825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7235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1077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tx573"/>
            <p:cNvSpPr/>
            <p:nvPr/>
          </p:nvSpPr>
          <p:spPr>
            <a:xfrm rot="-5400000">
              <a:off x="376381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74" name="tx574"/>
            <p:cNvSpPr/>
            <p:nvPr/>
          </p:nvSpPr>
          <p:spPr>
            <a:xfrm rot="-5400000">
              <a:off x="4199224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75" name="tx575"/>
            <p:cNvSpPr/>
            <p:nvPr/>
          </p:nvSpPr>
          <p:spPr>
            <a:xfrm rot="-5400000">
              <a:off x="461781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76" name="tx576"/>
            <p:cNvSpPr/>
            <p:nvPr/>
          </p:nvSpPr>
          <p:spPr>
            <a:xfrm rot="-5400000">
              <a:off x="5002034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77" name="pl577"/>
            <p:cNvSpPr/>
            <p:nvPr/>
          </p:nvSpPr>
          <p:spPr>
            <a:xfrm>
              <a:off x="560264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602795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645327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83743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tx581"/>
            <p:cNvSpPr/>
            <p:nvPr/>
          </p:nvSpPr>
          <p:spPr>
            <a:xfrm rot="-5400000">
              <a:off x="549351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582" name="tx582"/>
            <p:cNvSpPr/>
            <p:nvPr/>
          </p:nvSpPr>
          <p:spPr>
            <a:xfrm rot="-5400000">
              <a:off x="5928929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583" name="tx583"/>
            <p:cNvSpPr/>
            <p:nvPr/>
          </p:nvSpPr>
          <p:spPr>
            <a:xfrm rot="-5400000">
              <a:off x="634752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584" name="tx584"/>
            <p:cNvSpPr/>
            <p:nvPr/>
          </p:nvSpPr>
          <p:spPr>
            <a:xfrm rot="-5400000">
              <a:off x="6731739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1999074" y="347555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1931268" y="29086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1931268" y="23905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1931268" y="187244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90" name="pl590"/>
            <p:cNvSpPr/>
            <p:nvPr/>
          </p:nvSpPr>
          <p:spPr>
            <a:xfrm>
              <a:off x="2094716" y="35195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2094716" y="295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2094716" y="243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2094716" y="1917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tx595"/>
            <p:cNvSpPr/>
            <p:nvPr/>
          </p:nvSpPr>
          <p:spPr>
            <a:xfrm>
              <a:off x="1999074" y="59568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6" name="tx596"/>
            <p:cNvSpPr/>
            <p:nvPr/>
          </p:nvSpPr>
          <p:spPr>
            <a:xfrm>
              <a:off x="1931268" y="53899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7" name="tx597"/>
            <p:cNvSpPr/>
            <p:nvPr/>
          </p:nvSpPr>
          <p:spPr>
            <a:xfrm>
              <a:off x="1931268" y="48718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98" name="tx598"/>
            <p:cNvSpPr/>
            <p:nvPr/>
          </p:nvSpPr>
          <p:spPr>
            <a:xfrm>
              <a:off x="1931268" y="435376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9" name="tx599"/>
            <p:cNvSpPr/>
            <p:nvPr/>
          </p:nvSpPr>
          <p:spPr>
            <a:xfrm>
              <a:off x="1931268" y="37883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600" name="pl600"/>
            <p:cNvSpPr/>
            <p:nvPr/>
          </p:nvSpPr>
          <p:spPr>
            <a:xfrm>
              <a:off x="2094716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2094716" y="5435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2094716" y="4917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2094716" y="4399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2094716" y="3833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tx605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06" name="tx606"/>
            <p:cNvSpPr/>
            <p:nvPr/>
          </p:nvSpPr>
          <p:spPr>
            <a:xfrm rot="-5400000">
              <a:off x="1057411" y="3605176"/>
              <a:ext cx="14824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501Y.V1 (%)</a:t>
              </a:r>
            </a:p>
          </p:txBody>
        </p:sp>
        <p:sp>
          <p:nvSpPr>
            <p:cNvPr id="607" name="rc607"/>
            <p:cNvSpPr/>
            <p:nvPr/>
          </p:nvSpPr>
          <p:spPr>
            <a:xfrm>
              <a:off x="7388214" y="216975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7457803" y="2257355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7457803" y="239166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610" name="rc610"/>
            <p:cNvSpPr/>
            <p:nvPr/>
          </p:nvSpPr>
          <p:spPr>
            <a:xfrm>
              <a:off x="7457803" y="26322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549480" y="272393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7457803" y="28517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545527" y="2939434"/>
              <a:ext cx="44007" cy="4400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7457803" y="30711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536369" y="3149732"/>
              <a:ext cx="62323" cy="6232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>
              <a:off x="7753174" y="269798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7753174" y="291595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7753174" y="313541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7388214" y="3499389"/>
              <a:ext cx="1396574" cy="1684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7457803" y="37972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7466803" y="380629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479749" y="39070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2705" y="388219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7457803" y="40167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7466803" y="4025749"/>
              <a:ext cx="201456" cy="201456"/>
            </a:xfrm>
            <a:prstGeom prst="rect">
              <a:avLst/>
            </a:prstGeom>
            <a:solidFill>
              <a:srgbClr val="EE8B00">
                <a:alpha val="29803"/>
              </a:srgbClr>
            </a:solidFill>
            <a:ln w="13550" cap="sq">
              <a:solidFill>
                <a:srgbClr val="EE8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7479749" y="41264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E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542705" y="4101651"/>
              <a:ext cx="49651" cy="49651"/>
            </a:xfrm>
            <a:prstGeom prst="ellipse">
              <a:avLst/>
            </a:prstGeom>
            <a:solidFill>
              <a:srgbClr val="EE8B00">
                <a:alpha val="50196"/>
              </a:srgbClr>
            </a:solidFill>
            <a:ln w="9000" cap="rnd">
              <a:solidFill>
                <a:srgbClr val="EE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7457803" y="42362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7466803" y="4245205"/>
              <a:ext cx="201456" cy="201455"/>
            </a:xfrm>
            <a:prstGeom prst="rect">
              <a:avLst/>
            </a:prstGeom>
            <a:solidFill>
              <a:srgbClr val="00BD00">
                <a:alpha val="29803"/>
              </a:srgbClr>
            </a:solidFill>
            <a:ln w="13550" cap="sq">
              <a:solidFill>
                <a:srgbClr val="00B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479749" y="43459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542705" y="4321107"/>
              <a:ext cx="49651" cy="49651"/>
            </a:xfrm>
            <a:prstGeom prst="ellipse">
              <a:avLst/>
            </a:prstGeom>
            <a:solidFill>
              <a:srgbClr val="00BD00">
                <a:alpha val="50196"/>
              </a:srgbClr>
            </a:solidFill>
            <a:ln w="9000" cap="rnd">
              <a:solidFill>
                <a:srgbClr val="00B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7457803" y="445566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7466803" y="4464661"/>
              <a:ext cx="201456" cy="201455"/>
            </a:xfrm>
            <a:prstGeom prst="rect">
              <a:avLst/>
            </a:prstGeom>
            <a:solidFill>
              <a:srgbClr val="00DA84">
                <a:alpha val="29803"/>
              </a:srgbClr>
            </a:solidFill>
            <a:ln w="13550" cap="sq">
              <a:solidFill>
                <a:srgbClr val="00DA8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479749" y="45653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A8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542705" y="4540563"/>
              <a:ext cx="49651" cy="49651"/>
            </a:xfrm>
            <a:prstGeom prst="ellipse">
              <a:avLst/>
            </a:prstGeom>
            <a:solidFill>
              <a:srgbClr val="00DA84">
                <a:alpha val="50196"/>
              </a:srgbClr>
            </a:solidFill>
            <a:ln w="9000" cap="rnd">
              <a:solidFill>
                <a:srgbClr val="00DA8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7457803" y="46751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7466803" y="4684117"/>
              <a:ext cx="201456" cy="201455"/>
            </a:xfrm>
            <a:prstGeom prst="rect">
              <a:avLst/>
            </a:prstGeom>
            <a:solidFill>
              <a:srgbClr val="00D1FF">
                <a:alpha val="29803"/>
              </a:srgbClr>
            </a:solidFill>
            <a:ln w="13550" cap="sq">
              <a:solidFill>
                <a:srgbClr val="00D1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479749" y="47848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1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542705" y="4760019"/>
              <a:ext cx="49651" cy="49651"/>
            </a:xfrm>
            <a:prstGeom prst="ellipse">
              <a:avLst/>
            </a:prstGeom>
            <a:solidFill>
              <a:srgbClr val="00D1FF">
                <a:alpha val="50196"/>
              </a:srgbClr>
            </a:solidFill>
            <a:ln w="9000" cap="rnd">
              <a:solidFill>
                <a:srgbClr val="00D1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7457803" y="48945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7466803" y="4903573"/>
              <a:ext cx="201456" cy="201456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7479749" y="50043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542705" y="4979475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tx644"/>
            <p:cNvSpPr/>
            <p:nvPr/>
          </p:nvSpPr>
          <p:spPr>
            <a:xfrm>
              <a:off x="7753174" y="3861897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7753174" y="4081353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7753174" y="429932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647" name="tx647"/>
            <p:cNvSpPr/>
            <p:nvPr/>
          </p:nvSpPr>
          <p:spPr>
            <a:xfrm>
              <a:off x="7753174" y="452026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7753174" y="4739780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7753174" y="4959177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2021-02-23T01:00:41Z</dcterms:modified>
</cp:coreProperties>
</file>