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019342" cy="3710803"/>
            </a:xfrm>
            <a:custGeom>
              <a:avLst/>
              <a:pathLst>
                <a:path w="3019342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019342" y="2269714"/>
                  </a:lnTo>
                  <a:lnTo>
                    <a:pt x="2717408" y="2103529"/>
                  </a:lnTo>
                  <a:lnTo>
                    <a:pt x="2415474" y="2686298"/>
                  </a:lnTo>
                  <a:lnTo>
                    <a:pt x="2113539" y="3126549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019342" cy="0"/>
            </a:xfrm>
            <a:custGeom>
              <a:avLst/>
              <a:pathLst>
                <a:path w="3019342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  <a:lnTo>
                    <a:pt x="3019342" y="1391110"/>
                  </a:lnTo>
                  <a:lnTo>
                    <a:pt x="2717408" y="1422104"/>
                  </a:lnTo>
                  <a:lnTo>
                    <a:pt x="2415474" y="1397532"/>
                  </a:lnTo>
                  <a:lnTo>
                    <a:pt x="2113539" y="1520425"/>
                  </a:lnTo>
                  <a:lnTo>
                    <a:pt x="1811605" y="1571593"/>
                  </a:lnTo>
                  <a:lnTo>
                    <a:pt x="1509671" y="1607274"/>
                  </a:lnTo>
                  <a:lnTo>
                    <a:pt x="1207737" y="1607274"/>
                  </a:lnTo>
                  <a:lnTo>
                    <a:pt x="905802" y="1607274"/>
                  </a:lnTo>
                  <a:lnTo>
                    <a:pt x="603868" y="1607274"/>
                  </a:lnTo>
                  <a:lnTo>
                    <a:pt x="301934" y="160727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  <a:lnTo>
                    <a:pt x="3019342" y="144108"/>
                  </a:lnTo>
                  <a:lnTo>
                    <a:pt x="2717408" y="208756"/>
                  </a:lnTo>
                  <a:lnTo>
                    <a:pt x="2415474" y="200029"/>
                  </a:lnTo>
                  <a:lnTo>
                    <a:pt x="2113539" y="216163"/>
                  </a:lnTo>
                  <a:lnTo>
                    <a:pt x="1811605" y="216163"/>
                  </a:lnTo>
                  <a:lnTo>
                    <a:pt x="1509671" y="216163"/>
                  </a:lnTo>
                  <a:lnTo>
                    <a:pt x="1207737" y="216163"/>
                  </a:lnTo>
                  <a:lnTo>
                    <a:pt x="905802" y="216163"/>
                  </a:lnTo>
                  <a:lnTo>
                    <a:pt x="603868" y="216163"/>
                  </a:lnTo>
                  <a:lnTo>
                    <a:pt x="301934" y="21616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  <a:lnTo>
                    <a:pt x="3019342" y="72054"/>
                  </a:lnTo>
                  <a:lnTo>
                    <a:pt x="2717408" y="72054"/>
                  </a:lnTo>
                  <a:lnTo>
                    <a:pt x="2415474" y="72054"/>
                  </a:lnTo>
                  <a:lnTo>
                    <a:pt x="2113539" y="72054"/>
                  </a:lnTo>
                  <a:lnTo>
                    <a:pt x="1811605" y="72054"/>
                  </a:lnTo>
                  <a:lnTo>
                    <a:pt x="1509671" y="72054"/>
                  </a:lnTo>
                  <a:lnTo>
                    <a:pt x="1207737" y="72054"/>
                  </a:lnTo>
                  <a:lnTo>
                    <a:pt x="905802" y="72054"/>
                  </a:lnTo>
                  <a:lnTo>
                    <a:pt x="603868" y="72054"/>
                  </a:lnTo>
                  <a:lnTo>
                    <a:pt x="301934" y="72054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2021-02-22T23:34:54Z</dcterms:modified>
</cp:coreProperties>
</file>