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645801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778021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910240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3042459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2174678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90652" y="2174678"/>
              <a:ext cx="3882012" cy="3460330"/>
            </a:xfrm>
            <a:custGeom>
              <a:avLst/>
              <a:pathLst>
                <a:path w="3882012" h="3460330">
                  <a:moveTo>
                    <a:pt x="0" y="0"/>
                  </a:moveTo>
                  <a:lnTo>
                    <a:pt x="43133" y="0"/>
                  </a:lnTo>
                  <a:lnTo>
                    <a:pt x="86266" y="0"/>
                  </a:lnTo>
                  <a:lnTo>
                    <a:pt x="129400" y="0"/>
                  </a:lnTo>
                  <a:lnTo>
                    <a:pt x="172533" y="0"/>
                  </a:lnTo>
                  <a:lnTo>
                    <a:pt x="215667" y="0"/>
                  </a:lnTo>
                  <a:lnTo>
                    <a:pt x="258800" y="0"/>
                  </a:lnTo>
                  <a:lnTo>
                    <a:pt x="301934" y="0"/>
                  </a:lnTo>
                  <a:lnTo>
                    <a:pt x="345067" y="0"/>
                  </a:lnTo>
                  <a:lnTo>
                    <a:pt x="388201" y="0"/>
                  </a:lnTo>
                  <a:lnTo>
                    <a:pt x="431334" y="0"/>
                  </a:lnTo>
                  <a:lnTo>
                    <a:pt x="474468" y="0"/>
                  </a:lnTo>
                  <a:lnTo>
                    <a:pt x="517601" y="0"/>
                  </a:lnTo>
                  <a:lnTo>
                    <a:pt x="560735" y="0"/>
                  </a:lnTo>
                  <a:lnTo>
                    <a:pt x="603868" y="0"/>
                  </a:lnTo>
                  <a:lnTo>
                    <a:pt x="647002" y="0"/>
                  </a:lnTo>
                  <a:lnTo>
                    <a:pt x="690135" y="0"/>
                  </a:lnTo>
                  <a:lnTo>
                    <a:pt x="733268" y="0"/>
                  </a:lnTo>
                  <a:lnTo>
                    <a:pt x="776402" y="0"/>
                  </a:lnTo>
                  <a:lnTo>
                    <a:pt x="819535" y="0"/>
                  </a:lnTo>
                  <a:lnTo>
                    <a:pt x="862669" y="0"/>
                  </a:lnTo>
                  <a:lnTo>
                    <a:pt x="905802" y="0"/>
                  </a:lnTo>
                  <a:lnTo>
                    <a:pt x="948936" y="0"/>
                  </a:lnTo>
                  <a:lnTo>
                    <a:pt x="992069" y="0"/>
                  </a:lnTo>
                  <a:lnTo>
                    <a:pt x="1035203" y="0"/>
                  </a:lnTo>
                  <a:lnTo>
                    <a:pt x="1078336" y="0"/>
                  </a:lnTo>
                  <a:lnTo>
                    <a:pt x="1121470" y="0"/>
                  </a:lnTo>
                  <a:lnTo>
                    <a:pt x="1164603" y="0"/>
                  </a:lnTo>
                  <a:lnTo>
                    <a:pt x="1207737" y="0"/>
                  </a:lnTo>
                  <a:lnTo>
                    <a:pt x="1250870" y="0"/>
                  </a:lnTo>
                  <a:lnTo>
                    <a:pt x="1294004" y="0"/>
                  </a:lnTo>
                  <a:lnTo>
                    <a:pt x="1337137" y="0"/>
                  </a:lnTo>
                  <a:lnTo>
                    <a:pt x="1380271" y="0"/>
                  </a:lnTo>
                  <a:lnTo>
                    <a:pt x="1423404" y="0"/>
                  </a:lnTo>
                  <a:lnTo>
                    <a:pt x="1466537" y="0"/>
                  </a:lnTo>
                  <a:lnTo>
                    <a:pt x="1509671" y="0"/>
                  </a:lnTo>
                  <a:lnTo>
                    <a:pt x="1552804" y="0"/>
                  </a:lnTo>
                  <a:lnTo>
                    <a:pt x="1595938" y="0"/>
                  </a:lnTo>
                  <a:lnTo>
                    <a:pt x="1639071" y="0"/>
                  </a:lnTo>
                  <a:lnTo>
                    <a:pt x="1682205" y="0"/>
                  </a:lnTo>
                  <a:lnTo>
                    <a:pt x="1725338" y="0"/>
                  </a:lnTo>
                  <a:lnTo>
                    <a:pt x="1768472" y="0"/>
                  </a:lnTo>
                  <a:lnTo>
                    <a:pt x="1811605" y="0"/>
                  </a:lnTo>
                  <a:lnTo>
                    <a:pt x="1854739" y="0"/>
                  </a:lnTo>
                  <a:lnTo>
                    <a:pt x="1897872" y="0"/>
                  </a:lnTo>
                  <a:lnTo>
                    <a:pt x="1941006" y="0"/>
                  </a:lnTo>
                  <a:lnTo>
                    <a:pt x="1984139" y="0"/>
                  </a:lnTo>
                  <a:lnTo>
                    <a:pt x="2027273" y="0"/>
                  </a:lnTo>
                  <a:lnTo>
                    <a:pt x="2070406" y="0"/>
                  </a:lnTo>
                  <a:lnTo>
                    <a:pt x="2113539" y="0"/>
                  </a:lnTo>
                  <a:lnTo>
                    <a:pt x="2156673" y="0"/>
                  </a:lnTo>
                  <a:lnTo>
                    <a:pt x="2199806" y="0"/>
                  </a:lnTo>
                  <a:lnTo>
                    <a:pt x="2242940" y="0"/>
                  </a:lnTo>
                  <a:lnTo>
                    <a:pt x="2286073" y="0"/>
                  </a:lnTo>
                  <a:lnTo>
                    <a:pt x="2329207" y="0"/>
                  </a:lnTo>
                  <a:lnTo>
                    <a:pt x="2372340" y="0"/>
                  </a:lnTo>
                  <a:lnTo>
                    <a:pt x="2415474" y="0"/>
                  </a:lnTo>
                  <a:lnTo>
                    <a:pt x="2458607" y="0"/>
                  </a:lnTo>
                  <a:lnTo>
                    <a:pt x="2501741" y="0"/>
                  </a:lnTo>
                  <a:lnTo>
                    <a:pt x="2544874" y="0"/>
                  </a:lnTo>
                  <a:lnTo>
                    <a:pt x="2588008" y="0"/>
                  </a:lnTo>
                  <a:lnTo>
                    <a:pt x="2631141" y="0"/>
                  </a:lnTo>
                  <a:lnTo>
                    <a:pt x="2674275" y="0"/>
                  </a:lnTo>
                  <a:lnTo>
                    <a:pt x="2717408" y="0"/>
                  </a:lnTo>
                  <a:lnTo>
                    <a:pt x="2760542" y="0"/>
                  </a:lnTo>
                  <a:lnTo>
                    <a:pt x="2803675" y="0"/>
                  </a:lnTo>
                  <a:lnTo>
                    <a:pt x="2846808" y="0"/>
                  </a:lnTo>
                  <a:lnTo>
                    <a:pt x="2889942" y="0"/>
                  </a:lnTo>
                  <a:lnTo>
                    <a:pt x="2933075" y="0"/>
                  </a:lnTo>
                  <a:lnTo>
                    <a:pt x="2976209" y="0"/>
                  </a:lnTo>
                  <a:lnTo>
                    <a:pt x="3019342" y="0"/>
                  </a:lnTo>
                  <a:lnTo>
                    <a:pt x="3062476" y="0"/>
                  </a:lnTo>
                  <a:lnTo>
                    <a:pt x="3105609" y="0"/>
                  </a:lnTo>
                  <a:lnTo>
                    <a:pt x="3148743" y="0"/>
                  </a:lnTo>
                  <a:lnTo>
                    <a:pt x="3191876" y="0"/>
                  </a:lnTo>
                  <a:lnTo>
                    <a:pt x="3235010" y="0"/>
                  </a:lnTo>
                  <a:lnTo>
                    <a:pt x="3278143" y="0"/>
                  </a:lnTo>
                  <a:lnTo>
                    <a:pt x="3321277" y="0"/>
                  </a:lnTo>
                  <a:lnTo>
                    <a:pt x="3364410" y="0"/>
                  </a:lnTo>
                  <a:lnTo>
                    <a:pt x="3407544" y="0"/>
                  </a:lnTo>
                  <a:lnTo>
                    <a:pt x="3450677" y="0"/>
                  </a:lnTo>
                  <a:lnTo>
                    <a:pt x="3493810" y="0"/>
                  </a:lnTo>
                  <a:lnTo>
                    <a:pt x="3536944" y="0"/>
                  </a:lnTo>
                  <a:lnTo>
                    <a:pt x="3580077" y="0"/>
                  </a:lnTo>
                  <a:lnTo>
                    <a:pt x="3623211" y="0"/>
                  </a:lnTo>
                  <a:lnTo>
                    <a:pt x="3666344" y="0"/>
                  </a:lnTo>
                  <a:lnTo>
                    <a:pt x="3709478" y="0"/>
                  </a:lnTo>
                  <a:lnTo>
                    <a:pt x="3752611" y="0"/>
                  </a:lnTo>
                  <a:lnTo>
                    <a:pt x="3795745" y="0"/>
                  </a:lnTo>
                  <a:lnTo>
                    <a:pt x="3838878" y="0"/>
                  </a:lnTo>
                  <a:lnTo>
                    <a:pt x="3882012" y="0"/>
                  </a:lnTo>
                  <a:lnTo>
                    <a:pt x="3882012" y="512191"/>
                  </a:lnTo>
                  <a:lnTo>
                    <a:pt x="3838878" y="554859"/>
                  </a:lnTo>
                  <a:lnTo>
                    <a:pt x="3795745" y="599853"/>
                  </a:lnTo>
                  <a:lnTo>
                    <a:pt x="3752611" y="647187"/>
                  </a:lnTo>
                  <a:lnTo>
                    <a:pt x="3709478" y="696861"/>
                  </a:lnTo>
                  <a:lnTo>
                    <a:pt x="3666344" y="748859"/>
                  </a:lnTo>
                  <a:lnTo>
                    <a:pt x="3623211" y="803152"/>
                  </a:lnTo>
                  <a:lnTo>
                    <a:pt x="3580077" y="859692"/>
                  </a:lnTo>
                  <a:lnTo>
                    <a:pt x="3536944" y="918413"/>
                  </a:lnTo>
                  <a:lnTo>
                    <a:pt x="3493810" y="979230"/>
                  </a:lnTo>
                  <a:lnTo>
                    <a:pt x="3450677" y="1042039"/>
                  </a:lnTo>
                  <a:lnTo>
                    <a:pt x="3407544" y="1106717"/>
                  </a:lnTo>
                  <a:lnTo>
                    <a:pt x="3364410" y="1173121"/>
                  </a:lnTo>
                  <a:lnTo>
                    <a:pt x="3321277" y="1241088"/>
                  </a:lnTo>
                  <a:lnTo>
                    <a:pt x="3278143" y="1310440"/>
                  </a:lnTo>
                  <a:lnTo>
                    <a:pt x="3235010" y="1380979"/>
                  </a:lnTo>
                  <a:lnTo>
                    <a:pt x="3191876" y="1452497"/>
                  </a:lnTo>
                  <a:lnTo>
                    <a:pt x="3148743" y="1524769"/>
                  </a:lnTo>
                  <a:lnTo>
                    <a:pt x="3105609" y="1597565"/>
                  </a:lnTo>
                  <a:lnTo>
                    <a:pt x="3062476" y="1670645"/>
                  </a:lnTo>
                  <a:lnTo>
                    <a:pt x="3019342" y="1743766"/>
                  </a:lnTo>
                  <a:lnTo>
                    <a:pt x="2976209" y="1816685"/>
                  </a:lnTo>
                  <a:lnTo>
                    <a:pt x="2933075" y="1889161"/>
                  </a:lnTo>
                  <a:lnTo>
                    <a:pt x="2889942" y="1960960"/>
                  </a:lnTo>
                  <a:lnTo>
                    <a:pt x="2846808" y="2031854"/>
                  </a:lnTo>
                  <a:lnTo>
                    <a:pt x="2803675" y="2101630"/>
                  </a:lnTo>
                  <a:lnTo>
                    <a:pt x="2760542" y="2170087"/>
                  </a:lnTo>
                  <a:lnTo>
                    <a:pt x="2717408" y="2237040"/>
                  </a:lnTo>
                  <a:lnTo>
                    <a:pt x="2674275" y="2302321"/>
                  </a:lnTo>
                  <a:lnTo>
                    <a:pt x="2631141" y="2365784"/>
                  </a:lnTo>
                  <a:lnTo>
                    <a:pt x="2588008" y="2427299"/>
                  </a:lnTo>
                  <a:lnTo>
                    <a:pt x="2544874" y="2486759"/>
                  </a:lnTo>
                  <a:lnTo>
                    <a:pt x="2501741" y="2544076"/>
                  </a:lnTo>
                  <a:lnTo>
                    <a:pt x="2458607" y="2599182"/>
                  </a:lnTo>
                  <a:lnTo>
                    <a:pt x="2415474" y="2652029"/>
                  </a:lnTo>
                  <a:lnTo>
                    <a:pt x="2372340" y="2702587"/>
                  </a:lnTo>
                  <a:lnTo>
                    <a:pt x="2329207" y="2750843"/>
                  </a:lnTo>
                  <a:lnTo>
                    <a:pt x="2286073" y="2796800"/>
                  </a:lnTo>
                  <a:lnTo>
                    <a:pt x="2242940" y="2840474"/>
                  </a:lnTo>
                  <a:lnTo>
                    <a:pt x="2199806" y="2881897"/>
                  </a:lnTo>
                  <a:lnTo>
                    <a:pt x="2156673" y="2921109"/>
                  </a:lnTo>
                  <a:lnTo>
                    <a:pt x="2113539" y="2958162"/>
                  </a:lnTo>
                  <a:lnTo>
                    <a:pt x="2070406" y="2993114"/>
                  </a:lnTo>
                  <a:lnTo>
                    <a:pt x="2027273" y="3026032"/>
                  </a:lnTo>
                  <a:lnTo>
                    <a:pt x="1984139" y="3056988"/>
                  </a:lnTo>
                  <a:lnTo>
                    <a:pt x="1941006" y="3086056"/>
                  </a:lnTo>
                  <a:lnTo>
                    <a:pt x="1897872" y="3113316"/>
                  </a:lnTo>
                  <a:lnTo>
                    <a:pt x="1854739" y="3138848"/>
                  </a:lnTo>
                  <a:lnTo>
                    <a:pt x="1811605" y="3162733"/>
                  </a:lnTo>
                  <a:lnTo>
                    <a:pt x="1768472" y="3185052"/>
                  </a:lnTo>
                  <a:lnTo>
                    <a:pt x="1725338" y="3205888"/>
                  </a:lnTo>
                  <a:lnTo>
                    <a:pt x="1682205" y="3225320"/>
                  </a:lnTo>
                  <a:lnTo>
                    <a:pt x="1639071" y="3243426"/>
                  </a:lnTo>
                  <a:lnTo>
                    <a:pt x="1595938" y="3260283"/>
                  </a:lnTo>
                  <a:lnTo>
                    <a:pt x="1552804" y="3275965"/>
                  </a:lnTo>
                  <a:lnTo>
                    <a:pt x="1509671" y="3290543"/>
                  </a:lnTo>
                  <a:lnTo>
                    <a:pt x="1466537" y="3304085"/>
                  </a:lnTo>
                  <a:lnTo>
                    <a:pt x="1423404" y="3316658"/>
                  </a:lnTo>
                  <a:lnTo>
                    <a:pt x="1380271" y="3328324"/>
                  </a:lnTo>
                  <a:lnTo>
                    <a:pt x="1337137" y="3339143"/>
                  </a:lnTo>
                  <a:lnTo>
                    <a:pt x="1294004" y="3349172"/>
                  </a:lnTo>
                  <a:lnTo>
                    <a:pt x="1250870" y="3358462"/>
                  </a:lnTo>
                  <a:lnTo>
                    <a:pt x="1207737" y="3367067"/>
                  </a:lnTo>
                  <a:lnTo>
                    <a:pt x="1164603" y="3375032"/>
                  </a:lnTo>
                  <a:lnTo>
                    <a:pt x="1121470" y="3382403"/>
                  </a:lnTo>
                  <a:lnTo>
                    <a:pt x="1078336" y="3389221"/>
                  </a:lnTo>
                  <a:lnTo>
                    <a:pt x="1035203" y="3395527"/>
                  </a:lnTo>
                  <a:lnTo>
                    <a:pt x="992069" y="3401356"/>
                  </a:lnTo>
                  <a:lnTo>
                    <a:pt x="948936" y="3406744"/>
                  </a:lnTo>
                  <a:lnTo>
                    <a:pt x="905802" y="3411723"/>
                  </a:lnTo>
                  <a:lnTo>
                    <a:pt x="862669" y="3416323"/>
                  </a:lnTo>
                  <a:lnTo>
                    <a:pt x="819535" y="3420571"/>
                  </a:lnTo>
                  <a:lnTo>
                    <a:pt x="776402" y="3424495"/>
                  </a:lnTo>
                  <a:lnTo>
                    <a:pt x="733268" y="3428117"/>
                  </a:lnTo>
                  <a:lnTo>
                    <a:pt x="690135" y="3431461"/>
                  </a:lnTo>
                  <a:lnTo>
                    <a:pt x="647002" y="3434547"/>
                  </a:lnTo>
                  <a:lnTo>
                    <a:pt x="603868" y="3437396"/>
                  </a:lnTo>
                  <a:lnTo>
                    <a:pt x="560735" y="3440024"/>
                  </a:lnTo>
                  <a:lnTo>
                    <a:pt x="517601" y="3442449"/>
                  </a:lnTo>
                  <a:lnTo>
                    <a:pt x="474468" y="3444686"/>
                  </a:lnTo>
                  <a:lnTo>
                    <a:pt x="431334" y="3446750"/>
                  </a:lnTo>
                  <a:lnTo>
                    <a:pt x="388201" y="3448654"/>
                  </a:lnTo>
                  <a:lnTo>
                    <a:pt x="345067" y="3450410"/>
                  </a:lnTo>
                  <a:lnTo>
                    <a:pt x="301934" y="3452029"/>
                  </a:lnTo>
                  <a:lnTo>
                    <a:pt x="258800" y="3453522"/>
                  </a:lnTo>
                  <a:lnTo>
                    <a:pt x="215667" y="3454899"/>
                  </a:lnTo>
                  <a:lnTo>
                    <a:pt x="172533" y="3456168"/>
                  </a:lnTo>
                  <a:lnTo>
                    <a:pt x="129400" y="3457339"/>
                  </a:lnTo>
                  <a:lnTo>
                    <a:pt x="86266" y="3458418"/>
                  </a:lnTo>
                  <a:lnTo>
                    <a:pt x="43133" y="3459413"/>
                  </a:lnTo>
                  <a:lnTo>
                    <a:pt x="0" y="3460330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0652" y="2174678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43133" y="0"/>
                  </a:lnTo>
                  <a:lnTo>
                    <a:pt x="86266" y="0"/>
                  </a:lnTo>
                  <a:lnTo>
                    <a:pt x="129400" y="0"/>
                  </a:lnTo>
                  <a:lnTo>
                    <a:pt x="172533" y="0"/>
                  </a:lnTo>
                  <a:lnTo>
                    <a:pt x="215667" y="0"/>
                  </a:lnTo>
                  <a:lnTo>
                    <a:pt x="258800" y="0"/>
                  </a:lnTo>
                  <a:lnTo>
                    <a:pt x="301934" y="0"/>
                  </a:lnTo>
                  <a:lnTo>
                    <a:pt x="345067" y="0"/>
                  </a:lnTo>
                  <a:lnTo>
                    <a:pt x="388201" y="0"/>
                  </a:lnTo>
                  <a:lnTo>
                    <a:pt x="431334" y="0"/>
                  </a:lnTo>
                  <a:lnTo>
                    <a:pt x="474468" y="0"/>
                  </a:lnTo>
                  <a:lnTo>
                    <a:pt x="517601" y="0"/>
                  </a:lnTo>
                  <a:lnTo>
                    <a:pt x="560735" y="0"/>
                  </a:lnTo>
                  <a:lnTo>
                    <a:pt x="603868" y="0"/>
                  </a:lnTo>
                  <a:lnTo>
                    <a:pt x="647002" y="0"/>
                  </a:lnTo>
                  <a:lnTo>
                    <a:pt x="690135" y="0"/>
                  </a:lnTo>
                  <a:lnTo>
                    <a:pt x="733268" y="0"/>
                  </a:lnTo>
                  <a:lnTo>
                    <a:pt x="776402" y="0"/>
                  </a:lnTo>
                  <a:lnTo>
                    <a:pt x="819535" y="0"/>
                  </a:lnTo>
                  <a:lnTo>
                    <a:pt x="862669" y="0"/>
                  </a:lnTo>
                  <a:lnTo>
                    <a:pt x="905802" y="0"/>
                  </a:lnTo>
                  <a:lnTo>
                    <a:pt x="948936" y="0"/>
                  </a:lnTo>
                  <a:lnTo>
                    <a:pt x="992069" y="0"/>
                  </a:lnTo>
                  <a:lnTo>
                    <a:pt x="1035203" y="0"/>
                  </a:lnTo>
                  <a:lnTo>
                    <a:pt x="1078336" y="0"/>
                  </a:lnTo>
                  <a:lnTo>
                    <a:pt x="1121470" y="0"/>
                  </a:lnTo>
                  <a:lnTo>
                    <a:pt x="1164603" y="0"/>
                  </a:lnTo>
                  <a:lnTo>
                    <a:pt x="1207737" y="0"/>
                  </a:lnTo>
                  <a:lnTo>
                    <a:pt x="1250870" y="0"/>
                  </a:lnTo>
                  <a:lnTo>
                    <a:pt x="1294004" y="0"/>
                  </a:lnTo>
                  <a:lnTo>
                    <a:pt x="1337137" y="0"/>
                  </a:lnTo>
                  <a:lnTo>
                    <a:pt x="1380271" y="0"/>
                  </a:lnTo>
                  <a:lnTo>
                    <a:pt x="1423404" y="0"/>
                  </a:lnTo>
                  <a:lnTo>
                    <a:pt x="1466537" y="0"/>
                  </a:lnTo>
                  <a:lnTo>
                    <a:pt x="1509671" y="0"/>
                  </a:lnTo>
                  <a:lnTo>
                    <a:pt x="1552804" y="0"/>
                  </a:lnTo>
                  <a:lnTo>
                    <a:pt x="1595938" y="0"/>
                  </a:lnTo>
                  <a:lnTo>
                    <a:pt x="1639071" y="0"/>
                  </a:lnTo>
                  <a:lnTo>
                    <a:pt x="1682205" y="0"/>
                  </a:lnTo>
                  <a:lnTo>
                    <a:pt x="1725338" y="0"/>
                  </a:lnTo>
                  <a:lnTo>
                    <a:pt x="1768472" y="0"/>
                  </a:lnTo>
                  <a:lnTo>
                    <a:pt x="1811605" y="0"/>
                  </a:lnTo>
                  <a:lnTo>
                    <a:pt x="1854739" y="0"/>
                  </a:lnTo>
                  <a:lnTo>
                    <a:pt x="1897872" y="0"/>
                  </a:lnTo>
                  <a:lnTo>
                    <a:pt x="1941006" y="0"/>
                  </a:lnTo>
                  <a:lnTo>
                    <a:pt x="1984139" y="0"/>
                  </a:lnTo>
                  <a:lnTo>
                    <a:pt x="2027273" y="0"/>
                  </a:lnTo>
                  <a:lnTo>
                    <a:pt x="2070406" y="0"/>
                  </a:lnTo>
                  <a:lnTo>
                    <a:pt x="2113539" y="0"/>
                  </a:lnTo>
                  <a:lnTo>
                    <a:pt x="2156673" y="0"/>
                  </a:lnTo>
                  <a:lnTo>
                    <a:pt x="2199806" y="0"/>
                  </a:lnTo>
                  <a:lnTo>
                    <a:pt x="2242940" y="0"/>
                  </a:lnTo>
                  <a:lnTo>
                    <a:pt x="2286073" y="0"/>
                  </a:lnTo>
                  <a:lnTo>
                    <a:pt x="2329207" y="0"/>
                  </a:lnTo>
                  <a:lnTo>
                    <a:pt x="2372340" y="0"/>
                  </a:lnTo>
                  <a:lnTo>
                    <a:pt x="2415474" y="0"/>
                  </a:lnTo>
                  <a:lnTo>
                    <a:pt x="2458607" y="0"/>
                  </a:lnTo>
                  <a:lnTo>
                    <a:pt x="2501741" y="0"/>
                  </a:lnTo>
                  <a:lnTo>
                    <a:pt x="2544874" y="0"/>
                  </a:lnTo>
                  <a:lnTo>
                    <a:pt x="2588008" y="0"/>
                  </a:lnTo>
                  <a:lnTo>
                    <a:pt x="2631141" y="0"/>
                  </a:lnTo>
                  <a:lnTo>
                    <a:pt x="2674275" y="0"/>
                  </a:lnTo>
                  <a:lnTo>
                    <a:pt x="2717408" y="0"/>
                  </a:lnTo>
                  <a:lnTo>
                    <a:pt x="2760542" y="0"/>
                  </a:lnTo>
                  <a:lnTo>
                    <a:pt x="2803675" y="0"/>
                  </a:lnTo>
                  <a:lnTo>
                    <a:pt x="2846808" y="0"/>
                  </a:lnTo>
                  <a:lnTo>
                    <a:pt x="2889942" y="0"/>
                  </a:lnTo>
                  <a:lnTo>
                    <a:pt x="2933075" y="0"/>
                  </a:lnTo>
                  <a:lnTo>
                    <a:pt x="2976209" y="0"/>
                  </a:lnTo>
                  <a:lnTo>
                    <a:pt x="3019342" y="0"/>
                  </a:lnTo>
                  <a:lnTo>
                    <a:pt x="3062476" y="0"/>
                  </a:lnTo>
                  <a:lnTo>
                    <a:pt x="3105609" y="0"/>
                  </a:lnTo>
                  <a:lnTo>
                    <a:pt x="3148743" y="0"/>
                  </a:lnTo>
                  <a:lnTo>
                    <a:pt x="3191876" y="0"/>
                  </a:lnTo>
                  <a:lnTo>
                    <a:pt x="3235010" y="0"/>
                  </a:lnTo>
                  <a:lnTo>
                    <a:pt x="3278143" y="0"/>
                  </a:lnTo>
                  <a:lnTo>
                    <a:pt x="3321277" y="0"/>
                  </a:lnTo>
                  <a:lnTo>
                    <a:pt x="3364410" y="0"/>
                  </a:lnTo>
                  <a:lnTo>
                    <a:pt x="3407544" y="0"/>
                  </a:lnTo>
                  <a:lnTo>
                    <a:pt x="3450677" y="0"/>
                  </a:lnTo>
                  <a:lnTo>
                    <a:pt x="3493810" y="0"/>
                  </a:lnTo>
                  <a:lnTo>
                    <a:pt x="3536944" y="0"/>
                  </a:lnTo>
                  <a:lnTo>
                    <a:pt x="3580077" y="0"/>
                  </a:lnTo>
                  <a:lnTo>
                    <a:pt x="3623211" y="0"/>
                  </a:lnTo>
                  <a:lnTo>
                    <a:pt x="3666344" y="0"/>
                  </a:lnTo>
                  <a:lnTo>
                    <a:pt x="3709478" y="0"/>
                  </a:lnTo>
                  <a:lnTo>
                    <a:pt x="3752611" y="0"/>
                  </a:lnTo>
                  <a:lnTo>
                    <a:pt x="3795745" y="0"/>
                  </a:lnTo>
                  <a:lnTo>
                    <a:pt x="3838878" y="0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90652" y="2686870"/>
              <a:ext cx="3882012" cy="2956937"/>
            </a:xfrm>
            <a:custGeom>
              <a:avLst/>
              <a:pathLst>
                <a:path w="3882012" h="2956937">
                  <a:moveTo>
                    <a:pt x="0" y="2948138"/>
                  </a:moveTo>
                  <a:lnTo>
                    <a:pt x="43133" y="2947221"/>
                  </a:lnTo>
                  <a:lnTo>
                    <a:pt x="86266" y="2946226"/>
                  </a:lnTo>
                  <a:lnTo>
                    <a:pt x="129400" y="2945147"/>
                  </a:lnTo>
                  <a:lnTo>
                    <a:pt x="172533" y="2943977"/>
                  </a:lnTo>
                  <a:lnTo>
                    <a:pt x="215667" y="2942707"/>
                  </a:lnTo>
                  <a:lnTo>
                    <a:pt x="258800" y="2941330"/>
                  </a:lnTo>
                  <a:lnTo>
                    <a:pt x="301934" y="2939837"/>
                  </a:lnTo>
                  <a:lnTo>
                    <a:pt x="345067" y="2938218"/>
                  </a:lnTo>
                  <a:lnTo>
                    <a:pt x="388201" y="2936462"/>
                  </a:lnTo>
                  <a:lnTo>
                    <a:pt x="431334" y="2934559"/>
                  </a:lnTo>
                  <a:lnTo>
                    <a:pt x="474468" y="2932495"/>
                  </a:lnTo>
                  <a:lnTo>
                    <a:pt x="517601" y="2930258"/>
                  </a:lnTo>
                  <a:lnTo>
                    <a:pt x="560735" y="2927832"/>
                  </a:lnTo>
                  <a:lnTo>
                    <a:pt x="603868" y="2925204"/>
                  </a:lnTo>
                  <a:lnTo>
                    <a:pt x="647002" y="2922356"/>
                  </a:lnTo>
                  <a:lnTo>
                    <a:pt x="690135" y="2919269"/>
                  </a:lnTo>
                  <a:lnTo>
                    <a:pt x="733268" y="2915925"/>
                  </a:lnTo>
                  <a:lnTo>
                    <a:pt x="776402" y="2912303"/>
                  </a:lnTo>
                  <a:lnTo>
                    <a:pt x="819535" y="2908380"/>
                  </a:lnTo>
                  <a:lnTo>
                    <a:pt x="862669" y="2904131"/>
                  </a:lnTo>
                  <a:lnTo>
                    <a:pt x="905802" y="2899532"/>
                  </a:lnTo>
                  <a:lnTo>
                    <a:pt x="948936" y="2894553"/>
                  </a:lnTo>
                  <a:lnTo>
                    <a:pt x="992069" y="2889165"/>
                  </a:lnTo>
                  <a:lnTo>
                    <a:pt x="1035203" y="2883335"/>
                  </a:lnTo>
                  <a:lnTo>
                    <a:pt x="1078336" y="2877029"/>
                  </a:lnTo>
                  <a:lnTo>
                    <a:pt x="1121470" y="2870211"/>
                  </a:lnTo>
                  <a:lnTo>
                    <a:pt x="1164603" y="2862840"/>
                  </a:lnTo>
                  <a:lnTo>
                    <a:pt x="1207737" y="2854875"/>
                  </a:lnTo>
                  <a:lnTo>
                    <a:pt x="1250870" y="2846271"/>
                  </a:lnTo>
                  <a:lnTo>
                    <a:pt x="1294004" y="2836980"/>
                  </a:lnTo>
                  <a:lnTo>
                    <a:pt x="1337137" y="2826952"/>
                  </a:lnTo>
                  <a:lnTo>
                    <a:pt x="1380271" y="2816133"/>
                  </a:lnTo>
                  <a:lnTo>
                    <a:pt x="1423404" y="2804467"/>
                  </a:lnTo>
                  <a:lnTo>
                    <a:pt x="1466537" y="2791894"/>
                  </a:lnTo>
                  <a:lnTo>
                    <a:pt x="1509671" y="2778351"/>
                  </a:lnTo>
                  <a:lnTo>
                    <a:pt x="1552804" y="2763773"/>
                  </a:lnTo>
                  <a:lnTo>
                    <a:pt x="1595938" y="2748091"/>
                  </a:lnTo>
                  <a:lnTo>
                    <a:pt x="1639071" y="2731234"/>
                  </a:lnTo>
                  <a:lnTo>
                    <a:pt x="1682205" y="2713128"/>
                  </a:lnTo>
                  <a:lnTo>
                    <a:pt x="1725338" y="2693696"/>
                  </a:lnTo>
                  <a:lnTo>
                    <a:pt x="1768472" y="2672861"/>
                  </a:lnTo>
                  <a:lnTo>
                    <a:pt x="1811605" y="2650541"/>
                  </a:lnTo>
                  <a:lnTo>
                    <a:pt x="1854739" y="2626656"/>
                  </a:lnTo>
                  <a:lnTo>
                    <a:pt x="1897872" y="2601124"/>
                  </a:lnTo>
                  <a:lnTo>
                    <a:pt x="1941006" y="2573865"/>
                  </a:lnTo>
                  <a:lnTo>
                    <a:pt x="1984139" y="2544796"/>
                  </a:lnTo>
                  <a:lnTo>
                    <a:pt x="2027273" y="2513841"/>
                  </a:lnTo>
                  <a:lnTo>
                    <a:pt x="2070406" y="2480923"/>
                  </a:lnTo>
                  <a:lnTo>
                    <a:pt x="2113539" y="2445970"/>
                  </a:lnTo>
                  <a:lnTo>
                    <a:pt x="2156673" y="2408918"/>
                  </a:lnTo>
                  <a:lnTo>
                    <a:pt x="2199806" y="2369705"/>
                  </a:lnTo>
                  <a:lnTo>
                    <a:pt x="2242940" y="2328283"/>
                  </a:lnTo>
                  <a:lnTo>
                    <a:pt x="2286073" y="2284608"/>
                  </a:lnTo>
                  <a:lnTo>
                    <a:pt x="2329207" y="2238652"/>
                  </a:lnTo>
                  <a:lnTo>
                    <a:pt x="2372340" y="2190396"/>
                  </a:lnTo>
                  <a:lnTo>
                    <a:pt x="2415474" y="2139838"/>
                  </a:lnTo>
                  <a:lnTo>
                    <a:pt x="2458607" y="2086990"/>
                  </a:lnTo>
                  <a:lnTo>
                    <a:pt x="2501741" y="2031884"/>
                  </a:lnTo>
                  <a:lnTo>
                    <a:pt x="2544874" y="1974567"/>
                  </a:lnTo>
                  <a:lnTo>
                    <a:pt x="2588008" y="1915107"/>
                  </a:lnTo>
                  <a:lnTo>
                    <a:pt x="2631141" y="1853592"/>
                  </a:lnTo>
                  <a:lnTo>
                    <a:pt x="2674275" y="1790130"/>
                  </a:lnTo>
                  <a:lnTo>
                    <a:pt x="2717408" y="1724848"/>
                  </a:lnTo>
                  <a:lnTo>
                    <a:pt x="2760542" y="1657896"/>
                  </a:lnTo>
                  <a:lnTo>
                    <a:pt x="2803675" y="1589439"/>
                  </a:lnTo>
                  <a:lnTo>
                    <a:pt x="2846808" y="1519663"/>
                  </a:lnTo>
                  <a:lnTo>
                    <a:pt x="2889942" y="1448768"/>
                  </a:lnTo>
                  <a:lnTo>
                    <a:pt x="2933075" y="1376969"/>
                  </a:lnTo>
                  <a:lnTo>
                    <a:pt x="2976209" y="1304493"/>
                  </a:lnTo>
                  <a:lnTo>
                    <a:pt x="3019342" y="1231574"/>
                  </a:lnTo>
                  <a:lnTo>
                    <a:pt x="3062476" y="1158453"/>
                  </a:lnTo>
                  <a:lnTo>
                    <a:pt x="3105609" y="1085373"/>
                  </a:lnTo>
                  <a:lnTo>
                    <a:pt x="3148743" y="1012578"/>
                  </a:lnTo>
                  <a:lnTo>
                    <a:pt x="3191876" y="940305"/>
                  </a:lnTo>
                  <a:lnTo>
                    <a:pt x="3235010" y="868788"/>
                  </a:lnTo>
                  <a:lnTo>
                    <a:pt x="3278143" y="798248"/>
                  </a:lnTo>
                  <a:lnTo>
                    <a:pt x="3321277" y="728896"/>
                  </a:lnTo>
                  <a:lnTo>
                    <a:pt x="3364410" y="660929"/>
                  </a:lnTo>
                  <a:lnTo>
                    <a:pt x="3407544" y="594526"/>
                  </a:lnTo>
                  <a:lnTo>
                    <a:pt x="3450677" y="529848"/>
                  </a:lnTo>
                  <a:lnTo>
                    <a:pt x="3493810" y="467038"/>
                  </a:lnTo>
                  <a:lnTo>
                    <a:pt x="3536944" y="406221"/>
                  </a:lnTo>
                  <a:lnTo>
                    <a:pt x="3580077" y="347500"/>
                  </a:lnTo>
                  <a:lnTo>
                    <a:pt x="3623211" y="290961"/>
                  </a:lnTo>
                  <a:lnTo>
                    <a:pt x="3666344" y="236668"/>
                  </a:lnTo>
                  <a:lnTo>
                    <a:pt x="3709478" y="184669"/>
                  </a:lnTo>
                  <a:lnTo>
                    <a:pt x="3752611" y="134996"/>
                  </a:lnTo>
                  <a:lnTo>
                    <a:pt x="3795745" y="87662"/>
                  </a:lnTo>
                  <a:lnTo>
                    <a:pt x="3838878" y="42667"/>
                  </a:lnTo>
                  <a:lnTo>
                    <a:pt x="3882012" y="0"/>
                  </a:lnTo>
                  <a:lnTo>
                    <a:pt x="3882012" y="2274152"/>
                  </a:lnTo>
                  <a:lnTo>
                    <a:pt x="3838878" y="2310165"/>
                  </a:lnTo>
                  <a:lnTo>
                    <a:pt x="3795745" y="2343906"/>
                  </a:lnTo>
                  <a:lnTo>
                    <a:pt x="3752611" y="2375511"/>
                  </a:lnTo>
                  <a:lnTo>
                    <a:pt x="3709478" y="2405118"/>
                  </a:lnTo>
                  <a:lnTo>
                    <a:pt x="3666344" y="2432867"/>
                  </a:lnTo>
                  <a:lnTo>
                    <a:pt x="3623211" y="2458896"/>
                  </a:lnTo>
                  <a:lnTo>
                    <a:pt x="3580077" y="2483337"/>
                  </a:lnTo>
                  <a:lnTo>
                    <a:pt x="3536944" y="2506321"/>
                  </a:lnTo>
                  <a:lnTo>
                    <a:pt x="3493810" y="2527969"/>
                  </a:lnTo>
                  <a:lnTo>
                    <a:pt x="3450677" y="2548398"/>
                  </a:lnTo>
                  <a:lnTo>
                    <a:pt x="3407544" y="2567716"/>
                  </a:lnTo>
                  <a:lnTo>
                    <a:pt x="3364410" y="2586023"/>
                  </a:lnTo>
                  <a:lnTo>
                    <a:pt x="3321277" y="2603410"/>
                  </a:lnTo>
                  <a:lnTo>
                    <a:pt x="3278143" y="2619960"/>
                  </a:lnTo>
                  <a:lnTo>
                    <a:pt x="3235010" y="2635748"/>
                  </a:lnTo>
                  <a:lnTo>
                    <a:pt x="3191876" y="2650839"/>
                  </a:lnTo>
                  <a:lnTo>
                    <a:pt x="3148743" y="2665291"/>
                  </a:lnTo>
                  <a:lnTo>
                    <a:pt x="3105609" y="2679155"/>
                  </a:lnTo>
                  <a:lnTo>
                    <a:pt x="3062476" y="2692474"/>
                  </a:lnTo>
                  <a:lnTo>
                    <a:pt x="3019342" y="2705284"/>
                  </a:lnTo>
                  <a:lnTo>
                    <a:pt x="2976209" y="2717617"/>
                  </a:lnTo>
                  <a:lnTo>
                    <a:pt x="2933075" y="2729498"/>
                  </a:lnTo>
                  <a:lnTo>
                    <a:pt x="2889942" y="2740948"/>
                  </a:lnTo>
                  <a:lnTo>
                    <a:pt x="2846808" y="2751983"/>
                  </a:lnTo>
                  <a:lnTo>
                    <a:pt x="2803675" y="2762618"/>
                  </a:lnTo>
                  <a:lnTo>
                    <a:pt x="2760542" y="2772862"/>
                  </a:lnTo>
                  <a:lnTo>
                    <a:pt x="2717408" y="2782725"/>
                  </a:lnTo>
                  <a:lnTo>
                    <a:pt x="2674275" y="2792214"/>
                  </a:lnTo>
                  <a:lnTo>
                    <a:pt x="2631141" y="2801335"/>
                  </a:lnTo>
                  <a:lnTo>
                    <a:pt x="2588008" y="2810091"/>
                  </a:lnTo>
                  <a:lnTo>
                    <a:pt x="2544874" y="2818490"/>
                  </a:lnTo>
                  <a:lnTo>
                    <a:pt x="2501741" y="2826534"/>
                  </a:lnTo>
                  <a:lnTo>
                    <a:pt x="2458607" y="2834229"/>
                  </a:lnTo>
                  <a:lnTo>
                    <a:pt x="2415474" y="2841580"/>
                  </a:lnTo>
                  <a:lnTo>
                    <a:pt x="2372340" y="2848593"/>
                  </a:lnTo>
                  <a:lnTo>
                    <a:pt x="2329207" y="2855273"/>
                  </a:lnTo>
                  <a:lnTo>
                    <a:pt x="2286073" y="2861629"/>
                  </a:lnTo>
                  <a:lnTo>
                    <a:pt x="2242940" y="2867666"/>
                  </a:lnTo>
                  <a:lnTo>
                    <a:pt x="2199806" y="2873394"/>
                  </a:lnTo>
                  <a:lnTo>
                    <a:pt x="2156673" y="2878820"/>
                  </a:lnTo>
                  <a:lnTo>
                    <a:pt x="2113539" y="2883955"/>
                  </a:lnTo>
                  <a:lnTo>
                    <a:pt x="2070406" y="2888807"/>
                  </a:lnTo>
                  <a:lnTo>
                    <a:pt x="2027273" y="2893387"/>
                  </a:lnTo>
                  <a:lnTo>
                    <a:pt x="1984139" y="2897704"/>
                  </a:lnTo>
                  <a:lnTo>
                    <a:pt x="1941006" y="2901770"/>
                  </a:lnTo>
                  <a:lnTo>
                    <a:pt x="1897872" y="2905594"/>
                  </a:lnTo>
                  <a:lnTo>
                    <a:pt x="1854739" y="2909188"/>
                  </a:lnTo>
                  <a:lnTo>
                    <a:pt x="1811605" y="2912563"/>
                  </a:lnTo>
                  <a:lnTo>
                    <a:pt x="1768472" y="2915727"/>
                  </a:lnTo>
                  <a:lnTo>
                    <a:pt x="1725338" y="2918693"/>
                  </a:lnTo>
                  <a:lnTo>
                    <a:pt x="1682205" y="2921471"/>
                  </a:lnTo>
                  <a:lnTo>
                    <a:pt x="1639071" y="2924069"/>
                  </a:lnTo>
                  <a:lnTo>
                    <a:pt x="1595938" y="2926499"/>
                  </a:lnTo>
                  <a:lnTo>
                    <a:pt x="1552804" y="2928770"/>
                  </a:lnTo>
                  <a:lnTo>
                    <a:pt x="1509671" y="2930890"/>
                  </a:lnTo>
                  <a:lnTo>
                    <a:pt x="1466537" y="2932868"/>
                  </a:lnTo>
                  <a:lnTo>
                    <a:pt x="1423404" y="2934713"/>
                  </a:lnTo>
                  <a:lnTo>
                    <a:pt x="1380271" y="2936434"/>
                  </a:lnTo>
                  <a:lnTo>
                    <a:pt x="1337137" y="2938037"/>
                  </a:lnTo>
                  <a:lnTo>
                    <a:pt x="1294004" y="2939530"/>
                  </a:lnTo>
                  <a:lnTo>
                    <a:pt x="1250870" y="2940919"/>
                  </a:lnTo>
                  <a:lnTo>
                    <a:pt x="1207737" y="2942213"/>
                  </a:lnTo>
                  <a:lnTo>
                    <a:pt x="1164603" y="2943416"/>
                  </a:lnTo>
                  <a:lnTo>
                    <a:pt x="1121470" y="2944535"/>
                  </a:lnTo>
                  <a:lnTo>
                    <a:pt x="1078336" y="2945575"/>
                  </a:lnTo>
                  <a:lnTo>
                    <a:pt x="1035203" y="2946542"/>
                  </a:lnTo>
                  <a:lnTo>
                    <a:pt x="992069" y="2947440"/>
                  </a:lnTo>
                  <a:lnTo>
                    <a:pt x="948936" y="2948275"/>
                  </a:lnTo>
                  <a:lnTo>
                    <a:pt x="905802" y="2949049"/>
                  </a:lnTo>
                  <a:lnTo>
                    <a:pt x="862669" y="2949769"/>
                  </a:lnTo>
                  <a:lnTo>
                    <a:pt x="819535" y="2950437"/>
                  </a:lnTo>
                  <a:lnTo>
                    <a:pt x="776402" y="2951057"/>
                  </a:lnTo>
                  <a:lnTo>
                    <a:pt x="733268" y="2951632"/>
                  </a:lnTo>
                  <a:lnTo>
                    <a:pt x="690135" y="2952166"/>
                  </a:lnTo>
                  <a:lnTo>
                    <a:pt x="647002" y="2952661"/>
                  </a:lnTo>
                  <a:lnTo>
                    <a:pt x="603868" y="2953120"/>
                  </a:lnTo>
                  <a:lnTo>
                    <a:pt x="560735" y="2953546"/>
                  </a:lnTo>
                  <a:lnTo>
                    <a:pt x="517601" y="2953941"/>
                  </a:lnTo>
                  <a:lnTo>
                    <a:pt x="474468" y="2954307"/>
                  </a:lnTo>
                  <a:lnTo>
                    <a:pt x="431334" y="2954647"/>
                  </a:lnTo>
                  <a:lnTo>
                    <a:pt x="388201" y="2954962"/>
                  </a:lnTo>
                  <a:lnTo>
                    <a:pt x="345067" y="2955254"/>
                  </a:lnTo>
                  <a:lnTo>
                    <a:pt x="301934" y="2955524"/>
                  </a:lnTo>
                  <a:lnTo>
                    <a:pt x="258800" y="2955775"/>
                  </a:lnTo>
                  <a:lnTo>
                    <a:pt x="215667" y="2956007"/>
                  </a:lnTo>
                  <a:lnTo>
                    <a:pt x="172533" y="2956222"/>
                  </a:lnTo>
                  <a:lnTo>
                    <a:pt x="129400" y="2956422"/>
                  </a:lnTo>
                  <a:lnTo>
                    <a:pt x="86266" y="2956607"/>
                  </a:lnTo>
                  <a:lnTo>
                    <a:pt x="43133" y="2956778"/>
                  </a:lnTo>
                  <a:lnTo>
                    <a:pt x="0" y="2956937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0652" y="2686870"/>
              <a:ext cx="3882012" cy="2948138"/>
            </a:xfrm>
            <a:custGeom>
              <a:avLst/>
              <a:pathLst>
                <a:path w="3882012" h="2948138">
                  <a:moveTo>
                    <a:pt x="0" y="2948138"/>
                  </a:moveTo>
                  <a:lnTo>
                    <a:pt x="43133" y="2947221"/>
                  </a:lnTo>
                  <a:lnTo>
                    <a:pt x="86266" y="2946226"/>
                  </a:lnTo>
                  <a:lnTo>
                    <a:pt x="129400" y="2945147"/>
                  </a:lnTo>
                  <a:lnTo>
                    <a:pt x="172533" y="2943977"/>
                  </a:lnTo>
                  <a:lnTo>
                    <a:pt x="215667" y="2942707"/>
                  </a:lnTo>
                  <a:lnTo>
                    <a:pt x="258800" y="2941330"/>
                  </a:lnTo>
                  <a:lnTo>
                    <a:pt x="301934" y="2939837"/>
                  </a:lnTo>
                  <a:lnTo>
                    <a:pt x="345067" y="2938218"/>
                  </a:lnTo>
                  <a:lnTo>
                    <a:pt x="388201" y="2936462"/>
                  </a:lnTo>
                  <a:lnTo>
                    <a:pt x="431334" y="2934559"/>
                  </a:lnTo>
                  <a:lnTo>
                    <a:pt x="474468" y="2932495"/>
                  </a:lnTo>
                  <a:lnTo>
                    <a:pt x="517601" y="2930258"/>
                  </a:lnTo>
                  <a:lnTo>
                    <a:pt x="560735" y="2927832"/>
                  </a:lnTo>
                  <a:lnTo>
                    <a:pt x="603868" y="2925204"/>
                  </a:lnTo>
                  <a:lnTo>
                    <a:pt x="647002" y="2922356"/>
                  </a:lnTo>
                  <a:lnTo>
                    <a:pt x="690135" y="2919269"/>
                  </a:lnTo>
                  <a:lnTo>
                    <a:pt x="733268" y="2915925"/>
                  </a:lnTo>
                  <a:lnTo>
                    <a:pt x="776402" y="2912303"/>
                  </a:lnTo>
                  <a:lnTo>
                    <a:pt x="819535" y="2908380"/>
                  </a:lnTo>
                  <a:lnTo>
                    <a:pt x="862669" y="2904131"/>
                  </a:lnTo>
                  <a:lnTo>
                    <a:pt x="905802" y="2899532"/>
                  </a:lnTo>
                  <a:lnTo>
                    <a:pt x="948936" y="2894553"/>
                  </a:lnTo>
                  <a:lnTo>
                    <a:pt x="992069" y="2889165"/>
                  </a:lnTo>
                  <a:lnTo>
                    <a:pt x="1035203" y="2883335"/>
                  </a:lnTo>
                  <a:lnTo>
                    <a:pt x="1078336" y="2877029"/>
                  </a:lnTo>
                  <a:lnTo>
                    <a:pt x="1121470" y="2870211"/>
                  </a:lnTo>
                  <a:lnTo>
                    <a:pt x="1164603" y="2862840"/>
                  </a:lnTo>
                  <a:lnTo>
                    <a:pt x="1207737" y="2854875"/>
                  </a:lnTo>
                  <a:lnTo>
                    <a:pt x="1250870" y="2846271"/>
                  </a:lnTo>
                  <a:lnTo>
                    <a:pt x="1294004" y="2836980"/>
                  </a:lnTo>
                  <a:lnTo>
                    <a:pt x="1337137" y="2826952"/>
                  </a:lnTo>
                  <a:lnTo>
                    <a:pt x="1380271" y="2816133"/>
                  </a:lnTo>
                  <a:lnTo>
                    <a:pt x="1423404" y="2804467"/>
                  </a:lnTo>
                  <a:lnTo>
                    <a:pt x="1466537" y="2791894"/>
                  </a:lnTo>
                  <a:lnTo>
                    <a:pt x="1509671" y="2778351"/>
                  </a:lnTo>
                  <a:lnTo>
                    <a:pt x="1552804" y="2763773"/>
                  </a:lnTo>
                  <a:lnTo>
                    <a:pt x="1595938" y="2748091"/>
                  </a:lnTo>
                  <a:lnTo>
                    <a:pt x="1639071" y="2731234"/>
                  </a:lnTo>
                  <a:lnTo>
                    <a:pt x="1682205" y="2713128"/>
                  </a:lnTo>
                  <a:lnTo>
                    <a:pt x="1725338" y="2693696"/>
                  </a:lnTo>
                  <a:lnTo>
                    <a:pt x="1768472" y="2672861"/>
                  </a:lnTo>
                  <a:lnTo>
                    <a:pt x="1811605" y="2650541"/>
                  </a:lnTo>
                  <a:lnTo>
                    <a:pt x="1854739" y="2626656"/>
                  </a:lnTo>
                  <a:lnTo>
                    <a:pt x="1897872" y="2601124"/>
                  </a:lnTo>
                  <a:lnTo>
                    <a:pt x="1941006" y="2573865"/>
                  </a:lnTo>
                  <a:lnTo>
                    <a:pt x="1984139" y="2544796"/>
                  </a:lnTo>
                  <a:lnTo>
                    <a:pt x="2027273" y="2513841"/>
                  </a:lnTo>
                  <a:lnTo>
                    <a:pt x="2070406" y="2480923"/>
                  </a:lnTo>
                  <a:lnTo>
                    <a:pt x="2113539" y="2445970"/>
                  </a:lnTo>
                  <a:lnTo>
                    <a:pt x="2156673" y="2408918"/>
                  </a:lnTo>
                  <a:lnTo>
                    <a:pt x="2199806" y="2369705"/>
                  </a:lnTo>
                  <a:lnTo>
                    <a:pt x="2242940" y="2328283"/>
                  </a:lnTo>
                  <a:lnTo>
                    <a:pt x="2286073" y="2284608"/>
                  </a:lnTo>
                  <a:lnTo>
                    <a:pt x="2329207" y="2238652"/>
                  </a:lnTo>
                  <a:lnTo>
                    <a:pt x="2372340" y="2190396"/>
                  </a:lnTo>
                  <a:lnTo>
                    <a:pt x="2415474" y="2139838"/>
                  </a:lnTo>
                  <a:lnTo>
                    <a:pt x="2458607" y="2086990"/>
                  </a:lnTo>
                  <a:lnTo>
                    <a:pt x="2501741" y="2031884"/>
                  </a:lnTo>
                  <a:lnTo>
                    <a:pt x="2544874" y="1974567"/>
                  </a:lnTo>
                  <a:lnTo>
                    <a:pt x="2588008" y="1915107"/>
                  </a:lnTo>
                  <a:lnTo>
                    <a:pt x="2631141" y="1853592"/>
                  </a:lnTo>
                  <a:lnTo>
                    <a:pt x="2674275" y="1790130"/>
                  </a:lnTo>
                  <a:lnTo>
                    <a:pt x="2717408" y="1724848"/>
                  </a:lnTo>
                  <a:lnTo>
                    <a:pt x="2760542" y="1657896"/>
                  </a:lnTo>
                  <a:lnTo>
                    <a:pt x="2803675" y="1589439"/>
                  </a:lnTo>
                  <a:lnTo>
                    <a:pt x="2846808" y="1519663"/>
                  </a:lnTo>
                  <a:lnTo>
                    <a:pt x="2889942" y="1448768"/>
                  </a:lnTo>
                  <a:lnTo>
                    <a:pt x="2933075" y="1376969"/>
                  </a:lnTo>
                  <a:lnTo>
                    <a:pt x="2976209" y="1304493"/>
                  </a:lnTo>
                  <a:lnTo>
                    <a:pt x="3019342" y="1231574"/>
                  </a:lnTo>
                  <a:lnTo>
                    <a:pt x="3062476" y="1158453"/>
                  </a:lnTo>
                  <a:lnTo>
                    <a:pt x="3105609" y="1085373"/>
                  </a:lnTo>
                  <a:lnTo>
                    <a:pt x="3148743" y="1012578"/>
                  </a:lnTo>
                  <a:lnTo>
                    <a:pt x="3191876" y="940305"/>
                  </a:lnTo>
                  <a:lnTo>
                    <a:pt x="3235010" y="868788"/>
                  </a:lnTo>
                  <a:lnTo>
                    <a:pt x="3278143" y="798248"/>
                  </a:lnTo>
                  <a:lnTo>
                    <a:pt x="3321277" y="728896"/>
                  </a:lnTo>
                  <a:lnTo>
                    <a:pt x="3364410" y="660929"/>
                  </a:lnTo>
                  <a:lnTo>
                    <a:pt x="3407544" y="594526"/>
                  </a:lnTo>
                  <a:lnTo>
                    <a:pt x="3450677" y="529848"/>
                  </a:lnTo>
                  <a:lnTo>
                    <a:pt x="3493810" y="467038"/>
                  </a:lnTo>
                  <a:lnTo>
                    <a:pt x="3536944" y="406221"/>
                  </a:lnTo>
                  <a:lnTo>
                    <a:pt x="3580077" y="347500"/>
                  </a:lnTo>
                  <a:lnTo>
                    <a:pt x="3623211" y="290961"/>
                  </a:lnTo>
                  <a:lnTo>
                    <a:pt x="3666344" y="236668"/>
                  </a:lnTo>
                  <a:lnTo>
                    <a:pt x="3709478" y="184669"/>
                  </a:lnTo>
                  <a:lnTo>
                    <a:pt x="3752611" y="134996"/>
                  </a:lnTo>
                  <a:lnTo>
                    <a:pt x="3795745" y="87662"/>
                  </a:lnTo>
                  <a:lnTo>
                    <a:pt x="3838878" y="42667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90652" y="4961023"/>
              <a:ext cx="3882012" cy="684778"/>
            </a:xfrm>
            <a:custGeom>
              <a:avLst/>
              <a:pathLst>
                <a:path w="3882012" h="684778">
                  <a:moveTo>
                    <a:pt x="0" y="682784"/>
                  </a:moveTo>
                  <a:lnTo>
                    <a:pt x="43133" y="682626"/>
                  </a:lnTo>
                  <a:lnTo>
                    <a:pt x="86266" y="682454"/>
                  </a:lnTo>
                  <a:lnTo>
                    <a:pt x="129400" y="682269"/>
                  </a:lnTo>
                  <a:lnTo>
                    <a:pt x="172533" y="682070"/>
                  </a:lnTo>
                  <a:lnTo>
                    <a:pt x="215667" y="681854"/>
                  </a:lnTo>
                  <a:lnTo>
                    <a:pt x="258800" y="681622"/>
                  </a:lnTo>
                  <a:lnTo>
                    <a:pt x="301934" y="681371"/>
                  </a:lnTo>
                  <a:lnTo>
                    <a:pt x="345067" y="681101"/>
                  </a:lnTo>
                  <a:lnTo>
                    <a:pt x="388201" y="680809"/>
                  </a:lnTo>
                  <a:lnTo>
                    <a:pt x="431334" y="680494"/>
                  </a:lnTo>
                  <a:lnTo>
                    <a:pt x="474468" y="680155"/>
                  </a:lnTo>
                  <a:lnTo>
                    <a:pt x="517601" y="679788"/>
                  </a:lnTo>
                  <a:lnTo>
                    <a:pt x="560735" y="679393"/>
                  </a:lnTo>
                  <a:lnTo>
                    <a:pt x="603868" y="678968"/>
                  </a:lnTo>
                  <a:lnTo>
                    <a:pt x="647002" y="678508"/>
                  </a:lnTo>
                  <a:lnTo>
                    <a:pt x="690135" y="678013"/>
                  </a:lnTo>
                  <a:lnTo>
                    <a:pt x="733268" y="677479"/>
                  </a:lnTo>
                  <a:lnTo>
                    <a:pt x="776402" y="676904"/>
                  </a:lnTo>
                  <a:lnTo>
                    <a:pt x="819535" y="676284"/>
                  </a:lnTo>
                  <a:lnTo>
                    <a:pt x="862669" y="675616"/>
                  </a:lnTo>
                  <a:lnTo>
                    <a:pt x="905802" y="674897"/>
                  </a:lnTo>
                  <a:lnTo>
                    <a:pt x="948936" y="674122"/>
                  </a:lnTo>
                  <a:lnTo>
                    <a:pt x="992069" y="673288"/>
                  </a:lnTo>
                  <a:lnTo>
                    <a:pt x="1035203" y="672389"/>
                  </a:lnTo>
                  <a:lnTo>
                    <a:pt x="1078336" y="671423"/>
                  </a:lnTo>
                  <a:lnTo>
                    <a:pt x="1121470" y="670382"/>
                  </a:lnTo>
                  <a:lnTo>
                    <a:pt x="1164603" y="669263"/>
                  </a:lnTo>
                  <a:lnTo>
                    <a:pt x="1207737" y="668060"/>
                  </a:lnTo>
                  <a:lnTo>
                    <a:pt x="1250870" y="666767"/>
                  </a:lnTo>
                  <a:lnTo>
                    <a:pt x="1294004" y="665377"/>
                  </a:lnTo>
                  <a:lnTo>
                    <a:pt x="1337137" y="663884"/>
                  </a:lnTo>
                  <a:lnTo>
                    <a:pt x="1380271" y="662281"/>
                  </a:lnTo>
                  <a:lnTo>
                    <a:pt x="1423404" y="660561"/>
                  </a:lnTo>
                  <a:lnTo>
                    <a:pt x="1466537" y="658715"/>
                  </a:lnTo>
                  <a:lnTo>
                    <a:pt x="1509671" y="656737"/>
                  </a:lnTo>
                  <a:lnTo>
                    <a:pt x="1552804" y="654617"/>
                  </a:lnTo>
                  <a:lnTo>
                    <a:pt x="1595938" y="652347"/>
                  </a:lnTo>
                  <a:lnTo>
                    <a:pt x="1639071" y="649917"/>
                  </a:lnTo>
                  <a:lnTo>
                    <a:pt x="1682205" y="647318"/>
                  </a:lnTo>
                  <a:lnTo>
                    <a:pt x="1725338" y="644541"/>
                  </a:lnTo>
                  <a:lnTo>
                    <a:pt x="1768472" y="641575"/>
                  </a:lnTo>
                  <a:lnTo>
                    <a:pt x="1811605" y="638410"/>
                  </a:lnTo>
                  <a:lnTo>
                    <a:pt x="1854739" y="635036"/>
                  </a:lnTo>
                  <a:lnTo>
                    <a:pt x="1897872" y="631442"/>
                  </a:lnTo>
                  <a:lnTo>
                    <a:pt x="1941006" y="627617"/>
                  </a:lnTo>
                  <a:lnTo>
                    <a:pt x="1984139" y="623552"/>
                  </a:lnTo>
                  <a:lnTo>
                    <a:pt x="2027273" y="619234"/>
                  </a:lnTo>
                  <a:lnTo>
                    <a:pt x="2070406" y="614654"/>
                  </a:lnTo>
                  <a:lnTo>
                    <a:pt x="2113539" y="609802"/>
                  </a:lnTo>
                  <a:lnTo>
                    <a:pt x="2156673" y="604668"/>
                  </a:lnTo>
                  <a:lnTo>
                    <a:pt x="2199806" y="599241"/>
                  </a:lnTo>
                  <a:lnTo>
                    <a:pt x="2242940" y="593514"/>
                  </a:lnTo>
                  <a:lnTo>
                    <a:pt x="2286073" y="587476"/>
                  </a:lnTo>
                  <a:lnTo>
                    <a:pt x="2329207" y="581121"/>
                  </a:lnTo>
                  <a:lnTo>
                    <a:pt x="2372340" y="574440"/>
                  </a:lnTo>
                  <a:lnTo>
                    <a:pt x="2415474" y="567427"/>
                  </a:lnTo>
                  <a:lnTo>
                    <a:pt x="2458607" y="560076"/>
                  </a:lnTo>
                  <a:lnTo>
                    <a:pt x="2501741" y="552381"/>
                  </a:lnTo>
                  <a:lnTo>
                    <a:pt x="2544874" y="544337"/>
                  </a:lnTo>
                  <a:lnTo>
                    <a:pt x="2588008" y="535939"/>
                  </a:lnTo>
                  <a:lnTo>
                    <a:pt x="2631141" y="527182"/>
                  </a:lnTo>
                  <a:lnTo>
                    <a:pt x="2674275" y="518062"/>
                  </a:lnTo>
                  <a:lnTo>
                    <a:pt x="2717408" y="508573"/>
                  </a:lnTo>
                  <a:lnTo>
                    <a:pt x="2760542" y="498710"/>
                  </a:lnTo>
                  <a:lnTo>
                    <a:pt x="2803675" y="488465"/>
                  </a:lnTo>
                  <a:lnTo>
                    <a:pt x="2846808" y="477830"/>
                  </a:lnTo>
                  <a:lnTo>
                    <a:pt x="2889942" y="466795"/>
                  </a:lnTo>
                  <a:lnTo>
                    <a:pt x="2933075" y="455345"/>
                  </a:lnTo>
                  <a:lnTo>
                    <a:pt x="2976209" y="443464"/>
                  </a:lnTo>
                  <a:lnTo>
                    <a:pt x="3019342" y="431131"/>
                  </a:lnTo>
                  <a:lnTo>
                    <a:pt x="3062476" y="418321"/>
                  </a:lnTo>
                  <a:lnTo>
                    <a:pt x="3105609" y="405002"/>
                  </a:lnTo>
                  <a:lnTo>
                    <a:pt x="3148743" y="391138"/>
                  </a:lnTo>
                  <a:lnTo>
                    <a:pt x="3191876" y="376686"/>
                  </a:lnTo>
                  <a:lnTo>
                    <a:pt x="3235010" y="361595"/>
                  </a:lnTo>
                  <a:lnTo>
                    <a:pt x="3278143" y="345808"/>
                  </a:lnTo>
                  <a:lnTo>
                    <a:pt x="3321277" y="329258"/>
                  </a:lnTo>
                  <a:lnTo>
                    <a:pt x="3364410" y="311871"/>
                  </a:lnTo>
                  <a:lnTo>
                    <a:pt x="3407544" y="293564"/>
                  </a:lnTo>
                  <a:lnTo>
                    <a:pt x="3450677" y="274246"/>
                  </a:lnTo>
                  <a:lnTo>
                    <a:pt x="3493810" y="253817"/>
                  </a:lnTo>
                  <a:lnTo>
                    <a:pt x="3536944" y="232168"/>
                  </a:lnTo>
                  <a:lnTo>
                    <a:pt x="3580077" y="209185"/>
                  </a:lnTo>
                  <a:lnTo>
                    <a:pt x="3623211" y="184743"/>
                  </a:lnTo>
                  <a:lnTo>
                    <a:pt x="3666344" y="158715"/>
                  </a:lnTo>
                  <a:lnTo>
                    <a:pt x="3709478" y="130966"/>
                  </a:lnTo>
                  <a:lnTo>
                    <a:pt x="3752611" y="101358"/>
                  </a:lnTo>
                  <a:lnTo>
                    <a:pt x="3795745" y="69753"/>
                  </a:lnTo>
                  <a:lnTo>
                    <a:pt x="3838878" y="36012"/>
                  </a:lnTo>
                  <a:lnTo>
                    <a:pt x="3882012" y="0"/>
                  </a:lnTo>
                  <a:lnTo>
                    <a:pt x="3882012" y="297583"/>
                  </a:lnTo>
                  <a:lnTo>
                    <a:pt x="3838878" y="334540"/>
                  </a:lnTo>
                  <a:lnTo>
                    <a:pt x="3795745" y="368617"/>
                  </a:lnTo>
                  <a:lnTo>
                    <a:pt x="3752611" y="399955"/>
                  </a:lnTo>
                  <a:lnTo>
                    <a:pt x="3709478" y="428699"/>
                  </a:lnTo>
                  <a:lnTo>
                    <a:pt x="3666344" y="454999"/>
                  </a:lnTo>
                  <a:lnTo>
                    <a:pt x="3623211" y="479004"/>
                  </a:lnTo>
                  <a:lnTo>
                    <a:pt x="3580077" y="500863"/>
                  </a:lnTo>
                  <a:lnTo>
                    <a:pt x="3536944" y="520721"/>
                  </a:lnTo>
                  <a:lnTo>
                    <a:pt x="3493810" y="538720"/>
                  </a:lnTo>
                  <a:lnTo>
                    <a:pt x="3450677" y="554999"/>
                  </a:lnTo>
                  <a:lnTo>
                    <a:pt x="3407544" y="569687"/>
                  </a:lnTo>
                  <a:lnTo>
                    <a:pt x="3364410" y="582912"/>
                  </a:lnTo>
                  <a:lnTo>
                    <a:pt x="3321277" y="594793"/>
                  </a:lnTo>
                  <a:lnTo>
                    <a:pt x="3278143" y="605442"/>
                  </a:lnTo>
                  <a:lnTo>
                    <a:pt x="3235010" y="614968"/>
                  </a:lnTo>
                  <a:lnTo>
                    <a:pt x="3191876" y="623468"/>
                  </a:lnTo>
                  <a:lnTo>
                    <a:pt x="3148743" y="631037"/>
                  </a:lnTo>
                  <a:lnTo>
                    <a:pt x="3105609" y="637763"/>
                  </a:lnTo>
                  <a:lnTo>
                    <a:pt x="3062476" y="643725"/>
                  </a:lnTo>
                  <a:lnTo>
                    <a:pt x="3019342" y="648999"/>
                  </a:lnTo>
                  <a:lnTo>
                    <a:pt x="2976209" y="653653"/>
                  </a:lnTo>
                  <a:lnTo>
                    <a:pt x="2933075" y="657752"/>
                  </a:lnTo>
                  <a:lnTo>
                    <a:pt x="2889942" y="661354"/>
                  </a:lnTo>
                  <a:lnTo>
                    <a:pt x="2846808" y="664512"/>
                  </a:lnTo>
                  <a:lnTo>
                    <a:pt x="2803675" y="667275"/>
                  </a:lnTo>
                  <a:lnTo>
                    <a:pt x="2760542" y="669687"/>
                  </a:lnTo>
                  <a:lnTo>
                    <a:pt x="2717408" y="671789"/>
                  </a:lnTo>
                  <a:lnTo>
                    <a:pt x="2674275" y="673615"/>
                  </a:lnTo>
                  <a:lnTo>
                    <a:pt x="2631141" y="675200"/>
                  </a:lnTo>
                  <a:lnTo>
                    <a:pt x="2588008" y="676573"/>
                  </a:lnTo>
                  <a:lnTo>
                    <a:pt x="2544874" y="677759"/>
                  </a:lnTo>
                  <a:lnTo>
                    <a:pt x="2501741" y="678782"/>
                  </a:lnTo>
                  <a:lnTo>
                    <a:pt x="2458607" y="679663"/>
                  </a:lnTo>
                  <a:lnTo>
                    <a:pt x="2415474" y="680420"/>
                  </a:lnTo>
                  <a:lnTo>
                    <a:pt x="2372340" y="681070"/>
                  </a:lnTo>
                  <a:lnTo>
                    <a:pt x="2329207" y="681627"/>
                  </a:lnTo>
                  <a:lnTo>
                    <a:pt x="2286073" y="682103"/>
                  </a:lnTo>
                  <a:lnTo>
                    <a:pt x="2242940" y="682509"/>
                  </a:lnTo>
                  <a:lnTo>
                    <a:pt x="2199806" y="682856"/>
                  </a:lnTo>
                  <a:lnTo>
                    <a:pt x="2156673" y="683151"/>
                  </a:lnTo>
                  <a:lnTo>
                    <a:pt x="2113539" y="683403"/>
                  </a:lnTo>
                  <a:lnTo>
                    <a:pt x="2070406" y="683616"/>
                  </a:lnTo>
                  <a:lnTo>
                    <a:pt x="2027273" y="683797"/>
                  </a:lnTo>
                  <a:lnTo>
                    <a:pt x="1984139" y="683951"/>
                  </a:lnTo>
                  <a:lnTo>
                    <a:pt x="1941006" y="684081"/>
                  </a:lnTo>
                  <a:lnTo>
                    <a:pt x="1897872" y="684191"/>
                  </a:lnTo>
                  <a:lnTo>
                    <a:pt x="1854739" y="684284"/>
                  </a:lnTo>
                  <a:lnTo>
                    <a:pt x="1811605" y="684362"/>
                  </a:lnTo>
                  <a:lnTo>
                    <a:pt x="1768472" y="684428"/>
                  </a:lnTo>
                  <a:lnTo>
                    <a:pt x="1725338" y="684484"/>
                  </a:lnTo>
                  <a:lnTo>
                    <a:pt x="1682205" y="684531"/>
                  </a:lnTo>
                  <a:lnTo>
                    <a:pt x="1639071" y="684571"/>
                  </a:lnTo>
                  <a:lnTo>
                    <a:pt x="1595938" y="684604"/>
                  </a:lnTo>
                  <a:lnTo>
                    <a:pt x="1552804" y="684632"/>
                  </a:lnTo>
                  <a:lnTo>
                    <a:pt x="1509671" y="684656"/>
                  </a:lnTo>
                  <a:lnTo>
                    <a:pt x="1466537" y="684675"/>
                  </a:lnTo>
                  <a:lnTo>
                    <a:pt x="1423404" y="684692"/>
                  </a:lnTo>
                  <a:lnTo>
                    <a:pt x="1380271" y="684706"/>
                  </a:lnTo>
                  <a:lnTo>
                    <a:pt x="1337137" y="684718"/>
                  </a:lnTo>
                  <a:lnTo>
                    <a:pt x="1294004" y="684728"/>
                  </a:lnTo>
                  <a:lnTo>
                    <a:pt x="1250870" y="684736"/>
                  </a:lnTo>
                  <a:lnTo>
                    <a:pt x="1207737" y="684743"/>
                  </a:lnTo>
                  <a:lnTo>
                    <a:pt x="1164603" y="684749"/>
                  </a:lnTo>
                  <a:lnTo>
                    <a:pt x="1121470" y="684753"/>
                  </a:lnTo>
                  <a:lnTo>
                    <a:pt x="1078336" y="684757"/>
                  </a:lnTo>
                  <a:lnTo>
                    <a:pt x="1035203" y="684761"/>
                  </a:lnTo>
                  <a:lnTo>
                    <a:pt x="992069" y="684764"/>
                  </a:lnTo>
                  <a:lnTo>
                    <a:pt x="948936" y="684766"/>
                  </a:lnTo>
                  <a:lnTo>
                    <a:pt x="905802" y="684768"/>
                  </a:lnTo>
                  <a:lnTo>
                    <a:pt x="862669" y="684770"/>
                  </a:lnTo>
                  <a:lnTo>
                    <a:pt x="819535" y="684771"/>
                  </a:lnTo>
                  <a:lnTo>
                    <a:pt x="776402" y="684772"/>
                  </a:lnTo>
                  <a:lnTo>
                    <a:pt x="733268" y="684773"/>
                  </a:lnTo>
                  <a:lnTo>
                    <a:pt x="690135" y="684774"/>
                  </a:lnTo>
                  <a:lnTo>
                    <a:pt x="647002" y="684775"/>
                  </a:lnTo>
                  <a:lnTo>
                    <a:pt x="603868" y="684775"/>
                  </a:lnTo>
                  <a:lnTo>
                    <a:pt x="560735" y="684776"/>
                  </a:lnTo>
                  <a:lnTo>
                    <a:pt x="517601" y="684776"/>
                  </a:lnTo>
                  <a:lnTo>
                    <a:pt x="474468" y="684777"/>
                  </a:lnTo>
                  <a:lnTo>
                    <a:pt x="431334" y="684777"/>
                  </a:lnTo>
                  <a:lnTo>
                    <a:pt x="388201" y="684777"/>
                  </a:lnTo>
                  <a:lnTo>
                    <a:pt x="345067" y="684777"/>
                  </a:lnTo>
                  <a:lnTo>
                    <a:pt x="301934" y="684777"/>
                  </a:lnTo>
                  <a:lnTo>
                    <a:pt x="258800" y="684778"/>
                  </a:lnTo>
                  <a:lnTo>
                    <a:pt x="215667" y="684778"/>
                  </a:lnTo>
                  <a:lnTo>
                    <a:pt x="172533" y="684778"/>
                  </a:lnTo>
                  <a:lnTo>
                    <a:pt x="129400" y="684778"/>
                  </a:lnTo>
                  <a:lnTo>
                    <a:pt x="86266" y="684778"/>
                  </a:lnTo>
                  <a:lnTo>
                    <a:pt x="43133" y="684778"/>
                  </a:lnTo>
                  <a:lnTo>
                    <a:pt x="0" y="68477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0652" y="4961023"/>
              <a:ext cx="3882012" cy="682784"/>
            </a:xfrm>
            <a:custGeom>
              <a:avLst/>
              <a:pathLst>
                <a:path w="3882012" h="682784">
                  <a:moveTo>
                    <a:pt x="0" y="682784"/>
                  </a:moveTo>
                  <a:lnTo>
                    <a:pt x="43133" y="682626"/>
                  </a:lnTo>
                  <a:lnTo>
                    <a:pt x="86266" y="682454"/>
                  </a:lnTo>
                  <a:lnTo>
                    <a:pt x="129400" y="682269"/>
                  </a:lnTo>
                  <a:lnTo>
                    <a:pt x="172533" y="682070"/>
                  </a:lnTo>
                  <a:lnTo>
                    <a:pt x="215667" y="681854"/>
                  </a:lnTo>
                  <a:lnTo>
                    <a:pt x="258800" y="681622"/>
                  </a:lnTo>
                  <a:lnTo>
                    <a:pt x="301934" y="681371"/>
                  </a:lnTo>
                  <a:lnTo>
                    <a:pt x="345067" y="681101"/>
                  </a:lnTo>
                  <a:lnTo>
                    <a:pt x="388201" y="680809"/>
                  </a:lnTo>
                  <a:lnTo>
                    <a:pt x="431334" y="680494"/>
                  </a:lnTo>
                  <a:lnTo>
                    <a:pt x="474468" y="680155"/>
                  </a:lnTo>
                  <a:lnTo>
                    <a:pt x="517601" y="679788"/>
                  </a:lnTo>
                  <a:lnTo>
                    <a:pt x="560735" y="679393"/>
                  </a:lnTo>
                  <a:lnTo>
                    <a:pt x="603868" y="678968"/>
                  </a:lnTo>
                  <a:lnTo>
                    <a:pt x="647002" y="678508"/>
                  </a:lnTo>
                  <a:lnTo>
                    <a:pt x="690135" y="678013"/>
                  </a:lnTo>
                  <a:lnTo>
                    <a:pt x="733268" y="677479"/>
                  </a:lnTo>
                  <a:lnTo>
                    <a:pt x="776402" y="676904"/>
                  </a:lnTo>
                  <a:lnTo>
                    <a:pt x="819535" y="676284"/>
                  </a:lnTo>
                  <a:lnTo>
                    <a:pt x="862669" y="675616"/>
                  </a:lnTo>
                  <a:lnTo>
                    <a:pt x="905802" y="674897"/>
                  </a:lnTo>
                  <a:lnTo>
                    <a:pt x="948936" y="674122"/>
                  </a:lnTo>
                  <a:lnTo>
                    <a:pt x="992069" y="673288"/>
                  </a:lnTo>
                  <a:lnTo>
                    <a:pt x="1035203" y="672389"/>
                  </a:lnTo>
                  <a:lnTo>
                    <a:pt x="1078336" y="671423"/>
                  </a:lnTo>
                  <a:lnTo>
                    <a:pt x="1121470" y="670382"/>
                  </a:lnTo>
                  <a:lnTo>
                    <a:pt x="1164603" y="669263"/>
                  </a:lnTo>
                  <a:lnTo>
                    <a:pt x="1207737" y="668060"/>
                  </a:lnTo>
                  <a:lnTo>
                    <a:pt x="1250870" y="666767"/>
                  </a:lnTo>
                  <a:lnTo>
                    <a:pt x="1294004" y="665377"/>
                  </a:lnTo>
                  <a:lnTo>
                    <a:pt x="1337137" y="663884"/>
                  </a:lnTo>
                  <a:lnTo>
                    <a:pt x="1380271" y="662281"/>
                  </a:lnTo>
                  <a:lnTo>
                    <a:pt x="1423404" y="660561"/>
                  </a:lnTo>
                  <a:lnTo>
                    <a:pt x="1466537" y="658715"/>
                  </a:lnTo>
                  <a:lnTo>
                    <a:pt x="1509671" y="656737"/>
                  </a:lnTo>
                  <a:lnTo>
                    <a:pt x="1552804" y="654617"/>
                  </a:lnTo>
                  <a:lnTo>
                    <a:pt x="1595938" y="652347"/>
                  </a:lnTo>
                  <a:lnTo>
                    <a:pt x="1639071" y="649917"/>
                  </a:lnTo>
                  <a:lnTo>
                    <a:pt x="1682205" y="647318"/>
                  </a:lnTo>
                  <a:lnTo>
                    <a:pt x="1725338" y="644541"/>
                  </a:lnTo>
                  <a:lnTo>
                    <a:pt x="1768472" y="641575"/>
                  </a:lnTo>
                  <a:lnTo>
                    <a:pt x="1811605" y="638410"/>
                  </a:lnTo>
                  <a:lnTo>
                    <a:pt x="1854739" y="635036"/>
                  </a:lnTo>
                  <a:lnTo>
                    <a:pt x="1897872" y="631442"/>
                  </a:lnTo>
                  <a:lnTo>
                    <a:pt x="1941006" y="627617"/>
                  </a:lnTo>
                  <a:lnTo>
                    <a:pt x="1984139" y="623552"/>
                  </a:lnTo>
                  <a:lnTo>
                    <a:pt x="2027273" y="619234"/>
                  </a:lnTo>
                  <a:lnTo>
                    <a:pt x="2070406" y="614654"/>
                  </a:lnTo>
                  <a:lnTo>
                    <a:pt x="2113539" y="609802"/>
                  </a:lnTo>
                  <a:lnTo>
                    <a:pt x="2156673" y="604668"/>
                  </a:lnTo>
                  <a:lnTo>
                    <a:pt x="2199806" y="599241"/>
                  </a:lnTo>
                  <a:lnTo>
                    <a:pt x="2242940" y="593514"/>
                  </a:lnTo>
                  <a:lnTo>
                    <a:pt x="2286073" y="587476"/>
                  </a:lnTo>
                  <a:lnTo>
                    <a:pt x="2329207" y="581121"/>
                  </a:lnTo>
                  <a:lnTo>
                    <a:pt x="2372340" y="574440"/>
                  </a:lnTo>
                  <a:lnTo>
                    <a:pt x="2415474" y="567427"/>
                  </a:lnTo>
                  <a:lnTo>
                    <a:pt x="2458607" y="560076"/>
                  </a:lnTo>
                  <a:lnTo>
                    <a:pt x="2501741" y="552381"/>
                  </a:lnTo>
                  <a:lnTo>
                    <a:pt x="2544874" y="544337"/>
                  </a:lnTo>
                  <a:lnTo>
                    <a:pt x="2588008" y="535939"/>
                  </a:lnTo>
                  <a:lnTo>
                    <a:pt x="2631141" y="527182"/>
                  </a:lnTo>
                  <a:lnTo>
                    <a:pt x="2674275" y="518062"/>
                  </a:lnTo>
                  <a:lnTo>
                    <a:pt x="2717408" y="508573"/>
                  </a:lnTo>
                  <a:lnTo>
                    <a:pt x="2760542" y="498710"/>
                  </a:lnTo>
                  <a:lnTo>
                    <a:pt x="2803675" y="488465"/>
                  </a:lnTo>
                  <a:lnTo>
                    <a:pt x="2846808" y="477830"/>
                  </a:lnTo>
                  <a:lnTo>
                    <a:pt x="2889942" y="466795"/>
                  </a:lnTo>
                  <a:lnTo>
                    <a:pt x="2933075" y="455345"/>
                  </a:lnTo>
                  <a:lnTo>
                    <a:pt x="2976209" y="443464"/>
                  </a:lnTo>
                  <a:lnTo>
                    <a:pt x="3019342" y="431131"/>
                  </a:lnTo>
                  <a:lnTo>
                    <a:pt x="3062476" y="418321"/>
                  </a:lnTo>
                  <a:lnTo>
                    <a:pt x="3105609" y="405002"/>
                  </a:lnTo>
                  <a:lnTo>
                    <a:pt x="3148743" y="391138"/>
                  </a:lnTo>
                  <a:lnTo>
                    <a:pt x="3191876" y="376686"/>
                  </a:lnTo>
                  <a:lnTo>
                    <a:pt x="3235010" y="361595"/>
                  </a:lnTo>
                  <a:lnTo>
                    <a:pt x="3278143" y="345808"/>
                  </a:lnTo>
                  <a:lnTo>
                    <a:pt x="3321277" y="329258"/>
                  </a:lnTo>
                  <a:lnTo>
                    <a:pt x="3364410" y="311871"/>
                  </a:lnTo>
                  <a:lnTo>
                    <a:pt x="3407544" y="293564"/>
                  </a:lnTo>
                  <a:lnTo>
                    <a:pt x="3450677" y="274246"/>
                  </a:lnTo>
                  <a:lnTo>
                    <a:pt x="3493810" y="253817"/>
                  </a:lnTo>
                  <a:lnTo>
                    <a:pt x="3536944" y="232168"/>
                  </a:lnTo>
                  <a:lnTo>
                    <a:pt x="3580077" y="209185"/>
                  </a:lnTo>
                  <a:lnTo>
                    <a:pt x="3623211" y="184743"/>
                  </a:lnTo>
                  <a:lnTo>
                    <a:pt x="3666344" y="158715"/>
                  </a:lnTo>
                  <a:lnTo>
                    <a:pt x="3709478" y="130966"/>
                  </a:lnTo>
                  <a:lnTo>
                    <a:pt x="3752611" y="101358"/>
                  </a:lnTo>
                  <a:lnTo>
                    <a:pt x="3795745" y="69753"/>
                  </a:lnTo>
                  <a:lnTo>
                    <a:pt x="3838878" y="36012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0652" y="5258606"/>
              <a:ext cx="3882012" cy="387195"/>
            </a:xfrm>
            <a:custGeom>
              <a:avLst/>
              <a:pathLst>
                <a:path w="3882012" h="387195">
                  <a:moveTo>
                    <a:pt x="0" y="387195"/>
                  </a:moveTo>
                  <a:lnTo>
                    <a:pt x="43133" y="387195"/>
                  </a:lnTo>
                  <a:lnTo>
                    <a:pt x="86266" y="387195"/>
                  </a:lnTo>
                  <a:lnTo>
                    <a:pt x="129400" y="387195"/>
                  </a:lnTo>
                  <a:lnTo>
                    <a:pt x="172533" y="387194"/>
                  </a:lnTo>
                  <a:lnTo>
                    <a:pt x="215667" y="387194"/>
                  </a:lnTo>
                  <a:lnTo>
                    <a:pt x="258800" y="387194"/>
                  </a:lnTo>
                  <a:lnTo>
                    <a:pt x="301934" y="387194"/>
                  </a:lnTo>
                  <a:lnTo>
                    <a:pt x="345067" y="387194"/>
                  </a:lnTo>
                  <a:lnTo>
                    <a:pt x="388201" y="387194"/>
                  </a:lnTo>
                  <a:lnTo>
                    <a:pt x="431334" y="387193"/>
                  </a:lnTo>
                  <a:lnTo>
                    <a:pt x="474468" y="387193"/>
                  </a:lnTo>
                  <a:lnTo>
                    <a:pt x="517601" y="387193"/>
                  </a:lnTo>
                  <a:lnTo>
                    <a:pt x="560735" y="387192"/>
                  </a:lnTo>
                  <a:lnTo>
                    <a:pt x="603868" y="387192"/>
                  </a:lnTo>
                  <a:lnTo>
                    <a:pt x="647002" y="387191"/>
                  </a:lnTo>
                  <a:lnTo>
                    <a:pt x="690135" y="387191"/>
                  </a:lnTo>
                  <a:lnTo>
                    <a:pt x="733268" y="387190"/>
                  </a:lnTo>
                  <a:lnTo>
                    <a:pt x="776402" y="387189"/>
                  </a:lnTo>
                  <a:lnTo>
                    <a:pt x="819535" y="387188"/>
                  </a:lnTo>
                  <a:lnTo>
                    <a:pt x="862669" y="387186"/>
                  </a:lnTo>
                  <a:lnTo>
                    <a:pt x="905802" y="387185"/>
                  </a:lnTo>
                  <a:lnTo>
                    <a:pt x="948936" y="387183"/>
                  </a:lnTo>
                  <a:lnTo>
                    <a:pt x="992069" y="387180"/>
                  </a:lnTo>
                  <a:lnTo>
                    <a:pt x="1035203" y="387178"/>
                  </a:lnTo>
                  <a:lnTo>
                    <a:pt x="1078336" y="387174"/>
                  </a:lnTo>
                  <a:lnTo>
                    <a:pt x="1121470" y="387170"/>
                  </a:lnTo>
                  <a:lnTo>
                    <a:pt x="1164603" y="387165"/>
                  </a:lnTo>
                  <a:lnTo>
                    <a:pt x="1207737" y="387159"/>
                  </a:lnTo>
                  <a:lnTo>
                    <a:pt x="1250870" y="387153"/>
                  </a:lnTo>
                  <a:lnTo>
                    <a:pt x="1294004" y="387144"/>
                  </a:lnTo>
                  <a:lnTo>
                    <a:pt x="1337137" y="387134"/>
                  </a:lnTo>
                  <a:lnTo>
                    <a:pt x="1380271" y="387123"/>
                  </a:lnTo>
                  <a:lnTo>
                    <a:pt x="1423404" y="387109"/>
                  </a:lnTo>
                  <a:lnTo>
                    <a:pt x="1466537" y="387092"/>
                  </a:lnTo>
                  <a:lnTo>
                    <a:pt x="1509671" y="387072"/>
                  </a:lnTo>
                  <a:lnTo>
                    <a:pt x="1552804" y="387049"/>
                  </a:lnTo>
                  <a:lnTo>
                    <a:pt x="1595938" y="387021"/>
                  </a:lnTo>
                  <a:lnTo>
                    <a:pt x="1639071" y="386987"/>
                  </a:lnTo>
                  <a:lnTo>
                    <a:pt x="1682205" y="386948"/>
                  </a:lnTo>
                  <a:lnTo>
                    <a:pt x="1725338" y="386901"/>
                  </a:lnTo>
                  <a:lnTo>
                    <a:pt x="1768472" y="386845"/>
                  </a:lnTo>
                  <a:lnTo>
                    <a:pt x="1811605" y="386779"/>
                  </a:lnTo>
                  <a:lnTo>
                    <a:pt x="1854739" y="386700"/>
                  </a:lnTo>
                  <a:lnTo>
                    <a:pt x="1897872" y="386607"/>
                  </a:lnTo>
                  <a:lnTo>
                    <a:pt x="1941006" y="386497"/>
                  </a:lnTo>
                  <a:lnTo>
                    <a:pt x="1984139" y="386367"/>
                  </a:lnTo>
                  <a:lnTo>
                    <a:pt x="2027273" y="386214"/>
                  </a:lnTo>
                  <a:lnTo>
                    <a:pt x="2070406" y="386033"/>
                  </a:lnTo>
                  <a:lnTo>
                    <a:pt x="2113539" y="385819"/>
                  </a:lnTo>
                  <a:lnTo>
                    <a:pt x="2156673" y="385568"/>
                  </a:lnTo>
                  <a:lnTo>
                    <a:pt x="2199806" y="385273"/>
                  </a:lnTo>
                  <a:lnTo>
                    <a:pt x="2242940" y="384926"/>
                  </a:lnTo>
                  <a:lnTo>
                    <a:pt x="2286073" y="384519"/>
                  </a:lnTo>
                  <a:lnTo>
                    <a:pt x="2329207" y="384043"/>
                  </a:lnTo>
                  <a:lnTo>
                    <a:pt x="2372340" y="383487"/>
                  </a:lnTo>
                  <a:lnTo>
                    <a:pt x="2415474" y="382837"/>
                  </a:lnTo>
                  <a:lnTo>
                    <a:pt x="2458607" y="382080"/>
                  </a:lnTo>
                  <a:lnTo>
                    <a:pt x="2501741" y="381199"/>
                  </a:lnTo>
                  <a:lnTo>
                    <a:pt x="2544874" y="380176"/>
                  </a:lnTo>
                  <a:lnTo>
                    <a:pt x="2588008" y="378990"/>
                  </a:lnTo>
                  <a:lnTo>
                    <a:pt x="2631141" y="377617"/>
                  </a:lnTo>
                  <a:lnTo>
                    <a:pt x="2674275" y="376032"/>
                  </a:lnTo>
                  <a:lnTo>
                    <a:pt x="2717408" y="374205"/>
                  </a:lnTo>
                  <a:lnTo>
                    <a:pt x="2760542" y="372104"/>
                  </a:lnTo>
                  <a:lnTo>
                    <a:pt x="2803675" y="369692"/>
                  </a:lnTo>
                  <a:lnTo>
                    <a:pt x="2846808" y="366929"/>
                  </a:lnTo>
                  <a:lnTo>
                    <a:pt x="2889942" y="363771"/>
                  </a:lnTo>
                  <a:lnTo>
                    <a:pt x="2933075" y="360169"/>
                  </a:lnTo>
                  <a:lnTo>
                    <a:pt x="2976209" y="356070"/>
                  </a:lnTo>
                  <a:lnTo>
                    <a:pt x="3019342" y="351415"/>
                  </a:lnTo>
                  <a:lnTo>
                    <a:pt x="3062476" y="346142"/>
                  </a:lnTo>
                  <a:lnTo>
                    <a:pt x="3105609" y="340179"/>
                  </a:lnTo>
                  <a:lnTo>
                    <a:pt x="3148743" y="333454"/>
                  </a:lnTo>
                  <a:lnTo>
                    <a:pt x="3191876" y="325885"/>
                  </a:lnTo>
                  <a:lnTo>
                    <a:pt x="3235010" y="317384"/>
                  </a:lnTo>
                  <a:lnTo>
                    <a:pt x="3278143" y="307859"/>
                  </a:lnTo>
                  <a:lnTo>
                    <a:pt x="3321277" y="297209"/>
                  </a:lnTo>
                  <a:lnTo>
                    <a:pt x="3364410" y="285329"/>
                  </a:lnTo>
                  <a:lnTo>
                    <a:pt x="3407544" y="272104"/>
                  </a:lnTo>
                  <a:lnTo>
                    <a:pt x="3450677" y="257415"/>
                  </a:lnTo>
                  <a:lnTo>
                    <a:pt x="3493810" y="241137"/>
                  </a:lnTo>
                  <a:lnTo>
                    <a:pt x="3536944" y="223138"/>
                  </a:lnTo>
                  <a:lnTo>
                    <a:pt x="3580077" y="203280"/>
                  </a:lnTo>
                  <a:lnTo>
                    <a:pt x="3623211" y="181421"/>
                  </a:lnTo>
                  <a:lnTo>
                    <a:pt x="3666344" y="157416"/>
                  </a:lnTo>
                  <a:lnTo>
                    <a:pt x="3709478" y="131116"/>
                  </a:lnTo>
                  <a:lnTo>
                    <a:pt x="3752611" y="102372"/>
                  </a:lnTo>
                  <a:lnTo>
                    <a:pt x="3795745" y="71034"/>
                  </a:lnTo>
                  <a:lnTo>
                    <a:pt x="3838878" y="36957"/>
                  </a:lnTo>
                  <a:lnTo>
                    <a:pt x="3882012" y="0"/>
                  </a:lnTo>
                  <a:lnTo>
                    <a:pt x="3882012" y="387195"/>
                  </a:lnTo>
                  <a:lnTo>
                    <a:pt x="3838878" y="387195"/>
                  </a:lnTo>
                  <a:lnTo>
                    <a:pt x="3795745" y="387195"/>
                  </a:lnTo>
                  <a:lnTo>
                    <a:pt x="3752611" y="387195"/>
                  </a:lnTo>
                  <a:lnTo>
                    <a:pt x="3709478" y="387195"/>
                  </a:lnTo>
                  <a:lnTo>
                    <a:pt x="3666344" y="387195"/>
                  </a:lnTo>
                  <a:lnTo>
                    <a:pt x="3623211" y="387195"/>
                  </a:lnTo>
                  <a:lnTo>
                    <a:pt x="3580077" y="387195"/>
                  </a:lnTo>
                  <a:lnTo>
                    <a:pt x="3536944" y="387195"/>
                  </a:lnTo>
                  <a:lnTo>
                    <a:pt x="3493810" y="387195"/>
                  </a:lnTo>
                  <a:lnTo>
                    <a:pt x="3450677" y="387195"/>
                  </a:lnTo>
                  <a:lnTo>
                    <a:pt x="3407544" y="387195"/>
                  </a:lnTo>
                  <a:lnTo>
                    <a:pt x="3364410" y="387195"/>
                  </a:lnTo>
                  <a:lnTo>
                    <a:pt x="3321277" y="387195"/>
                  </a:lnTo>
                  <a:lnTo>
                    <a:pt x="3278143" y="387195"/>
                  </a:lnTo>
                  <a:lnTo>
                    <a:pt x="3235010" y="387195"/>
                  </a:lnTo>
                  <a:lnTo>
                    <a:pt x="3191876" y="387195"/>
                  </a:lnTo>
                  <a:lnTo>
                    <a:pt x="3148743" y="387195"/>
                  </a:lnTo>
                  <a:lnTo>
                    <a:pt x="3105609" y="387195"/>
                  </a:lnTo>
                  <a:lnTo>
                    <a:pt x="3062476" y="387195"/>
                  </a:lnTo>
                  <a:lnTo>
                    <a:pt x="3019342" y="387195"/>
                  </a:lnTo>
                  <a:lnTo>
                    <a:pt x="2976209" y="387195"/>
                  </a:lnTo>
                  <a:lnTo>
                    <a:pt x="2933075" y="387195"/>
                  </a:lnTo>
                  <a:lnTo>
                    <a:pt x="2889942" y="387195"/>
                  </a:lnTo>
                  <a:lnTo>
                    <a:pt x="2846808" y="387195"/>
                  </a:lnTo>
                  <a:lnTo>
                    <a:pt x="2803675" y="387195"/>
                  </a:lnTo>
                  <a:lnTo>
                    <a:pt x="2760542" y="387195"/>
                  </a:lnTo>
                  <a:lnTo>
                    <a:pt x="2717408" y="387195"/>
                  </a:lnTo>
                  <a:lnTo>
                    <a:pt x="2674275" y="387195"/>
                  </a:lnTo>
                  <a:lnTo>
                    <a:pt x="2631141" y="387195"/>
                  </a:lnTo>
                  <a:lnTo>
                    <a:pt x="2588008" y="387195"/>
                  </a:lnTo>
                  <a:lnTo>
                    <a:pt x="2544874" y="387195"/>
                  </a:lnTo>
                  <a:lnTo>
                    <a:pt x="2501741" y="387195"/>
                  </a:lnTo>
                  <a:lnTo>
                    <a:pt x="2458607" y="387195"/>
                  </a:lnTo>
                  <a:lnTo>
                    <a:pt x="2415474" y="387195"/>
                  </a:lnTo>
                  <a:lnTo>
                    <a:pt x="2372340" y="387195"/>
                  </a:lnTo>
                  <a:lnTo>
                    <a:pt x="2329207" y="387195"/>
                  </a:lnTo>
                  <a:lnTo>
                    <a:pt x="2286073" y="387195"/>
                  </a:lnTo>
                  <a:lnTo>
                    <a:pt x="2242940" y="387195"/>
                  </a:lnTo>
                  <a:lnTo>
                    <a:pt x="2199806" y="387195"/>
                  </a:lnTo>
                  <a:lnTo>
                    <a:pt x="2156673" y="387195"/>
                  </a:lnTo>
                  <a:lnTo>
                    <a:pt x="2113539" y="387195"/>
                  </a:lnTo>
                  <a:lnTo>
                    <a:pt x="2070406" y="387195"/>
                  </a:lnTo>
                  <a:lnTo>
                    <a:pt x="2027273" y="387195"/>
                  </a:lnTo>
                  <a:lnTo>
                    <a:pt x="1984139" y="387195"/>
                  </a:lnTo>
                  <a:lnTo>
                    <a:pt x="1941006" y="387195"/>
                  </a:lnTo>
                  <a:lnTo>
                    <a:pt x="1897872" y="387195"/>
                  </a:lnTo>
                  <a:lnTo>
                    <a:pt x="1854739" y="387195"/>
                  </a:lnTo>
                  <a:lnTo>
                    <a:pt x="1811605" y="387195"/>
                  </a:lnTo>
                  <a:lnTo>
                    <a:pt x="1768472" y="387195"/>
                  </a:lnTo>
                  <a:lnTo>
                    <a:pt x="1725338" y="387195"/>
                  </a:lnTo>
                  <a:lnTo>
                    <a:pt x="1682205" y="387195"/>
                  </a:lnTo>
                  <a:lnTo>
                    <a:pt x="1639071" y="387195"/>
                  </a:lnTo>
                  <a:lnTo>
                    <a:pt x="1595938" y="387195"/>
                  </a:lnTo>
                  <a:lnTo>
                    <a:pt x="1552804" y="387195"/>
                  </a:lnTo>
                  <a:lnTo>
                    <a:pt x="1509671" y="387195"/>
                  </a:lnTo>
                  <a:lnTo>
                    <a:pt x="1466537" y="387195"/>
                  </a:lnTo>
                  <a:lnTo>
                    <a:pt x="1423404" y="387195"/>
                  </a:lnTo>
                  <a:lnTo>
                    <a:pt x="1380271" y="387195"/>
                  </a:lnTo>
                  <a:lnTo>
                    <a:pt x="1337137" y="387195"/>
                  </a:lnTo>
                  <a:lnTo>
                    <a:pt x="1294004" y="387195"/>
                  </a:lnTo>
                  <a:lnTo>
                    <a:pt x="1250870" y="387195"/>
                  </a:lnTo>
                  <a:lnTo>
                    <a:pt x="1207737" y="387195"/>
                  </a:lnTo>
                  <a:lnTo>
                    <a:pt x="1164603" y="387195"/>
                  </a:lnTo>
                  <a:lnTo>
                    <a:pt x="1121470" y="387195"/>
                  </a:lnTo>
                  <a:lnTo>
                    <a:pt x="1078336" y="387195"/>
                  </a:lnTo>
                  <a:lnTo>
                    <a:pt x="1035203" y="387195"/>
                  </a:lnTo>
                  <a:lnTo>
                    <a:pt x="992069" y="387195"/>
                  </a:lnTo>
                  <a:lnTo>
                    <a:pt x="948936" y="387195"/>
                  </a:lnTo>
                  <a:lnTo>
                    <a:pt x="905802" y="387195"/>
                  </a:lnTo>
                  <a:lnTo>
                    <a:pt x="862669" y="387195"/>
                  </a:lnTo>
                  <a:lnTo>
                    <a:pt x="819535" y="387195"/>
                  </a:lnTo>
                  <a:lnTo>
                    <a:pt x="776402" y="387195"/>
                  </a:lnTo>
                  <a:lnTo>
                    <a:pt x="733268" y="387195"/>
                  </a:lnTo>
                  <a:lnTo>
                    <a:pt x="690135" y="387195"/>
                  </a:lnTo>
                  <a:lnTo>
                    <a:pt x="647002" y="387195"/>
                  </a:lnTo>
                  <a:lnTo>
                    <a:pt x="603868" y="387195"/>
                  </a:lnTo>
                  <a:lnTo>
                    <a:pt x="560735" y="387195"/>
                  </a:lnTo>
                  <a:lnTo>
                    <a:pt x="517601" y="387195"/>
                  </a:lnTo>
                  <a:lnTo>
                    <a:pt x="474468" y="387195"/>
                  </a:lnTo>
                  <a:lnTo>
                    <a:pt x="431334" y="387195"/>
                  </a:lnTo>
                  <a:lnTo>
                    <a:pt x="388201" y="387195"/>
                  </a:lnTo>
                  <a:lnTo>
                    <a:pt x="345067" y="387195"/>
                  </a:lnTo>
                  <a:lnTo>
                    <a:pt x="301934" y="387195"/>
                  </a:lnTo>
                  <a:lnTo>
                    <a:pt x="258800" y="387195"/>
                  </a:lnTo>
                  <a:lnTo>
                    <a:pt x="215667" y="387195"/>
                  </a:lnTo>
                  <a:lnTo>
                    <a:pt x="172533" y="387195"/>
                  </a:lnTo>
                  <a:lnTo>
                    <a:pt x="129400" y="387195"/>
                  </a:lnTo>
                  <a:lnTo>
                    <a:pt x="86266" y="387195"/>
                  </a:lnTo>
                  <a:lnTo>
                    <a:pt x="43133" y="387195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0652" y="5258606"/>
              <a:ext cx="3882012" cy="387195"/>
            </a:xfrm>
            <a:custGeom>
              <a:avLst/>
              <a:pathLst>
                <a:path w="3882012" h="387195">
                  <a:moveTo>
                    <a:pt x="0" y="387195"/>
                  </a:moveTo>
                  <a:lnTo>
                    <a:pt x="43133" y="387195"/>
                  </a:lnTo>
                  <a:lnTo>
                    <a:pt x="86266" y="387195"/>
                  </a:lnTo>
                  <a:lnTo>
                    <a:pt x="129400" y="387195"/>
                  </a:lnTo>
                  <a:lnTo>
                    <a:pt x="172533" y="387194"/>
                  </a:lnTo>
                  <a:lnTo>
                    <a:pt x="215667" y="387194"/>
                  </a:lnTo>
                  <a:lnTo>
                    <a:pt x="258800" y="387194"/>
                  </a:lnTo>
                  <a:lnTo>
                    <a:pt x="301934" y="387194"/>
                  </a:lnTo>
                  <a:lnTo>
                    <a:pt x="345067" y="387194"/>
                  </a:lnTo>
                  <a:lnTo>
                    <a:pt x="388201" y="387194"/>
                  </a:lnTo>
                  <a:lnTo>
                    <a:pt x="431334" y="387193"/>
                  </a:lnTo>
                  <a:lnTo>
                    <a:pt x="474468" y="387193"/>
                  </a:lnTo>
                  <a:lnTo>
                    <a:pt x="517601" y="387193"/>
                  </a:lnTo>
                  <a:lnTo>
                    <a:pt x="560735" y="387192"/>
                  </a:lnTo>
                  <a:lnTo>
                    <a:pt x="603868" y="387192"/>
                  </a:lnTo>
                  <a:lnTo>
                    <a:pt x="647002" y="387191"/>
                  </a:lnTo>
                  <a:lnTo>
                    <a:pt x="690135" y="387191"/>
                  </a:lnTo>
                  <a:lnTo>
                    <a:pt x="733268" y="387190"/>
                  </a:lnTo>
                  <a:lnTo>
                    <a:pt x="776402" y="387189"/>
                  </a:lnTo>
                  <a:lnTo>
                    <a:pt x="819535" y="387188"/>
                  </a:lnTo>
                  <a:lnTo>
                    <a:pt x="862669" y="387186"/>
                  </a:lnTo>
                  <a:lnTo>
                    <a:pt x="905802" y="387185"/>
                  </a:lnTo>
                  <a:lnTo>
                    <a:pt x="948936" y="387183"/>
                  </a:lnTo>
                  <a:lnTo>
                    <a:pt x="992069" y="387180"/>
                  </a:lnTo>
                  <a:lnTo>
                    <a:pt x="1035203" y="387178"/>
                  </a:lnTo>
                  <a:lnTo>
                    <a:pt x="1078336" y="387174"/>
                  </a:lnTo>
                  <a:lnTo>
                    <a:pt x="1121470" y="387170"/>
                  </a:lnTo>
                  <a:lnTo>
                    <a:pt x="1164603" y="387165"/>
                  </a:lnTo>
                  <a:lnTo>
                    <a:pt x="1207737" y="387159"/>
                  </a:lnTo>
                  <a:lnTo>
                    <a:pt x="1250870" y="387153"/>
                  </a:lnTo>
                  <a:lnTo>
                    <a:pt x="1294004" y="387144"/>
                  </a:lnTo>
                  <a:lnTo>
                    <a:pt x="1337137" y="387134"/>
                  </a:lnTo>
                  <a:lnTo>
                    <a:pt x="1380271" y="387123"/>
                  </a:lnTo>
                  <a:lnTo>
                    <a:pt x="1423404" y="387109"/>
                  </a:lnTo>
                  <a:lnTo>
                    <a:pt x="1466537" y="387092"/>
                  </a:lnTo>
                  <a:lnTo>
                    <a:pt x="1509671" y="387072"/>
                  </a:lnTo>
                  <a:lnTo>
                    <a:pt x="1552804" y="387049"/>
                  </a:lnTo>
                  <a:lnTo>
                    <a:pt x="1595938" y="387021"/>
                  </a:lnTo>
                  <a:lnTo>
                    <a:pt x="1639071" y="386987"/>
                  </a:lnTo>
                  <a:lnTo>
                    <a:pt x="1682205" y="386948"/>
                  </a:lnTo>
                  <a:lnTo>
                    <a:pt x="1725338" y="386901"/>
                  </a:lnTo>
                  <a:lnTo>
                    <a:pt x="1768472" y="386845"/>
                  </a:lnTo>
                  <a:lnTo>
                    <a:pt x="1811605" y="386779"/>
                  </a:lnTo>
                  <a:lnTo>
                    <a:pt x="1854739" y="386700"/>
                  </a:lnTo>
                  <a:lnTo>
                    <a:pt x="1897872" y="386607"/>
                  </a:lnTo>
                  <a:lnTo>
                    <a:pt x="1941006" y="386497"/>
                  </a:lnTo>
                  <a:lnTo>
                    <a:pt x="1984139" y="386367"/>
                  </a:lnTo>
                  <a:lnTo>
                    <a:pt x="2027273" y="386214"/>
                  </a:lnTo>
                  <a:lnTo>
                    <a:pt x="2070406" y="386033"/>
                  </a:lnTo>
                  <a:lnTo>
                    <a:pt x="2113539" y="385819"/>
                  </a:lnTo>
                  <a:lnTo>
                    <a:pt x="2156673" y="385568"/>
                  </a:lnTo>
                  <a:lnTo>
                    <a:pt x="2199806" y="385273"/>
                  </a:lnTo>
                  <a:lnTo>
                    <a:pt x="2242940" y="384926"/>
                  </a:lnTo>
                  <a:lnTo>
                    <a:pt x="2286073" y="384519"/>
                  </a:lnTo>
                  <a:lnTo>
                    <a:pt x="2329207" y="384043"/>
                  </a:lnTo>
                  <a:lnTo>
                    <a:pt x="2372340" y="383487"/>
                  </a:lnTo>
                  <a:lnTo>
                    <a:pt x="2415474" y="382837"/>
                  </a:lnTo>
                  <a:lnTo>
                    <a:pt x="2458607" y="382080"/>
                  </a:lnTo>
                  <a:lnTo>
                    <a:pt x="2501741" y="381199"/>
                  </a:lnTo>
                  <a:lnTo>
                    <a:pt x="2544874" y="380176"/>
                  </a:lnTo>
                  <a:lnTo>
                    <a:pt x="2588008" y="378990"/>
                  </a:lnTo>
                  <a:lnTo>
                    <a:pt x="2631141" y="377617"/>
                  </a:lnTo>
                  <a:lnTo>
                    <a:pt x="2674275" y="376032"/>
                  </a:lnTo>
                  <a:lnTo>
                    <a:pt x="2717408" y="374205"/>
                  </a:lnTo>
                  <a:lnTo>
                    <a:pt x="2760542" y="372104"/>
                  </a:lnTo>
                  <a:lnTo>
                    <a:pt x="2803675" y="369692"/>
                  </a:lnTo>
                  <a:lnTo>
                    <a:pt x="2846808" y="366929"/>
                  </a:lnTo>
                  <a:lnTo>
                    <a:pt x="2889942" y="363771"/>
                  </a:lnTo>
                  <a:lnTo>
                    <a:pt x="2933075" y="360169"/>
                  </a:lnTo>
                  <a:lnTo>
                    <a:pt x="2976209" y="356070"/>
                  </a:lnTo>
                  <a:lnTo>
                    <a:pt x="3019342" y="351415"/>
                  </a:lnTo>
                  <a:lnTo>
                    <a:pt x="3062476" y="346142"/>
                  </a:lnTo>
                  <a:lnTo>
                    <a:pt x="3105609" y="340179"/>
                  </a:lnTo>
                  <a:lnTo>
                    <a:pt x="3148743" y="333454"/>
                  </a:lnTo>
                  <a:lnTo>
                    <a:pt x="3191876" y="325885"/>
                  </a:lnTo>
                  <a:lnTo>
                    <a:pt x="3235010" y="317384"/>
                  </a:lnTo>
                  <a:lnTo>
                    <a:pt x="3278143" y="307859"/>
                  </a:lnTo>
                  <a:lnTo>
                    <a:pt x="3321277" y="297209"/>
                  </a:lnTo>
                  <a:lnTo>
                    <a:pt x="3364410" y="285329"/>
                  </a:lnTo>
                  <a:lnTo>
                    <a:pt x="3407544" y="272104"/>
                  </a:lnTo>
                  <a:lnTo>
                    <a:pt x="3450677" y="257415"/>
                  </a:lnTo>
                  <a:lnTo>
                    <a:pt x="3493810" y="241137"/>
                  </a:lnTo>
                  <a:lnTo>
                    <a:pt x="3536944" y="223138"/>
                  </a:lnTo>
                  <a:lnTo>
                    <a:pt x="3580077" y="203280"/>
                  </a:lnTo>
                  <a:lnTo>
                    <a:pt x="3623211" y="181421"/>
                  </a:lnTo>
                  <a:lnTo>
                    <a:pt x="3666344" y="157416"/>
                  </a:lnTo>
                  <a:lnTo>
                    <a:pt x="3709478" y="131116"/>
                  </a:lnTo>
                  <a:lnTo>
                    <a:pt x="3752611" y="102372"/>
                  </a:lnTo>
                  <a:lnTo>
                    <a:pt x="3795745" y="71034"/>
                  </a:lnTo>
                  <a:lnTo>
                    <a:pt x="3838878" y="36957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839396" y="2174678"/>
              <a:ext cx="733268" cy="3471123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390731" y="560031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473253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386475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299697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390731" y="212919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2655858" y="5645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4778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3910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30424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55858" y="2174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0652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027790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364927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572664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646629" y="5881988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97310" y="588049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27691" y="5881988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521884" y="5881988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1598326" y="3854801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11843" y="3287581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781432" y="3377039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81432" y="358548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594486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80494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813942"/>
              <a:ext cx="201455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402439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4033398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42438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4252854"/>
              <a:ext cx="201455" cy="201455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076803" y="3625919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76803" y="3843887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076803" y="4063343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4282799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90652" y="15264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90652" y="17218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2021-02-22T23:35:10Z</dcterms:modified>
</cp:coreProperties>
</file>