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18863" y="1441119"/>
              <a:ext cx="4498889" cy="3146476"/>
            </a:xfrm>
            <a:custGeom>
              <a:avLst/>
              <a:pathLst>
                <a:path w="4498889" h="3146476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  <a:lnTo>
                    <a:pt x="4498889" y="1924543"/>
                  </a:lnTo>
                  <a:lnTo>
                    <a:pt x="4049000" y="1783631"/>
                  </a:lnTo>
                  <a:lnTo>
                    <a:pt x="3599111" y="2277775"/>
                  </a:lnTo>
                  <a:lnTo>
                    <a:pt x="3149222" y="2651073"/>
                  </a:lnTo>
                  <a:lnTo>
                    <a:pt x="2699333" y="2874184"/>
                  </a:lnTo>
                  <a:lnTo>
                    <a:pt x="2249444" y="2921727"/>
                  </a:lnTo>
                  <a:lnTo>
                    <a:pt x="1799555" y="3146476"/>
                  </a:lnTo>
                  <a:lnTo>
                    <a:pt x="1349666" y="2717411"/>
                  </a:lnTo>
                  <a:lnTo>
                    <a:pt x="899777" y="3146476"/>
                  </a:lnTo>
                  <a:lnTo>
                    <a:pt x="44988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18863" y="1441119"/>
              <a:ext cx="4498889" cy="0"/>
            </a:xfrm>
            <a:custGeom>
              <a:avLst/>
              <a:pathLst>
                <a:path w="4498889" h="0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  <a:lnTo>
                    <a:pt x="4498889" y="1179555"/>
                  </a:lnTo>
                  <a:lnTo>
                    <a:pt x="4049000" y="1205835"/>
                  </a:lnTo>
                  <a:lnTo>
                    <a:pt x="3599111" y="1185000"/>
                  </a:lnTo>
                  <a:lnTo>
                    <a:pt x="3149222" y="1289204"/>
                  </a:lnTo>
                  <a:lnTo>
                    <a:pt x="2699333" y="1332590"/>
                  </a:lnTo>
                  <a:lnTo>
                    <a:pt x="2249444" y="1362844"/>
                  </a:lnTo>
                  <a:lnTo>
                    <a:pt x="1799555" y="1362844"/>
                  </a:lnTo>
                  <a:lnTo>
                    <a:pt x="1349666" y="1362844"/>
                  </a:lnTo>
                  <a:lnTo>
                    <a:pt x="899777" y="1362844"/>
                  </a:lnTo>
                  <a:lnTo>
                    <a:pt x="449888" y="13628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  <a:lnTo>
                    <a:pt x="4498889" y="122193"/>
                  </a:lnTo>
                  <a:lnTo>
                    <a:pt x="4049000" y="177009"/>
                  </a:lnTo>
                  <a:lnTo>
                    <a:pt x="3599111" y="169609"/>
                  </a:lnTo>
                  <a:lnTo>
                    <a:pt x="3149222" y="183289"/>
                  </a:lnTo>
                  <a:lnTo>
                    <a:pt x="2699333" y="183289"/>
                  </a:lnTo>
                  <a:lnTo>
                    <a:pt x="2249444" y="183289"/>
                  </a:lnTo>
                  <a:lnTo>
                    <a:pt x="1799555" y="183289"/>
                  </a:lnTo>
                  <a:lnTo>
                    <a:pt x="1349666" y="183289"/>
                  </a:lnTo>
                  <a:lnTo>
                    <a:pt x="899777" y="183289"/>
                  </a:lnTo>
                  <a:lnTo>
                    <a:pt x="449888" y="18328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  <a:lnTo>
                    <a:pt x="4498889" y="61096"/>
                  </a:lnTo>
                  <a:lnTo>
                    <a:pt x="4049000" y="61096"/>
                  </a:lnTo>
                  <a:lnTo>
                    <a:pt x="3599111" y="61096"/>
                  </a:lnTo>
                  <a:lnTo>
                    <a:pt x="3149222" y="61096"/>
                  </a:lnTo>
                  <a:lnTo>
                    <a:pt x="2699333" y="61096"/>
                  </a:lnTo>
                  <a:lnTo>
                    <a:pt x="2249444" y="61096"/>
                  </a:lnTo>
                  <a:lnTo>
                    <a:pt x="1799555" y="61096"/>
                  </a:lnTo>
                  <a:lnTo>
                    <a:pt x="1349666" y="61096"/>
                  </a:lnTo>
                  <a:lnTo>
                    <a:pt x="899777" y="61096"/>
                  </a:lnTo>
                  <a:lnTo>
                    <a:pt x="449888" y="61096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82689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75055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674610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52209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837818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623830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76473"/>
            </a:xfrm>
            <a:custGeom>
              <a:avLst/>
              <a:pathLst>
                <a:path w="5784286" h="3476473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514581"/>
                  </a:lnTo>
                  <a:lnTo>
                    <a:pt x="5720016" y="557447"/>
                  </a:lnTo>
                  <a:lnTo>
                    <a:pt x="5655746" y="602652"/>
                  </a:lnTo>
                  <a:lnTo>
                    <a:pt x="5591477" y="650206"/>
                  </a:lnTo>
                  <a:lnTo>
                    <a:pt x="5527207" y="700112"/>
                  </a:lnTo>
                  <a:lnTo>
                    <a:pt x="5462937" y="752353"/>
                  </a:lnTo>
                  <a:lnTo>
                    <a:pt x="5398667" y="806899"/>
                  </a:lnTo>
                  <a:lnTo>
                    <a:pt x="5334397" y="863703"/>
                  </a:lnTo>
                  <a:lnTo>
                    <a:pt x="5270127" y="922697"/>
                  </a:lnTo>
                  <a:lnTo>
                    <a:pt x="5205858" y="983798"/>
                  </a:lnTo>
                  <a:lnTo>
                    <a:pt x="5141588" y="1046900"/>
                  </a:lnTo>
                  <a:lnTo>
                    <a:pt x="5077318" y="1111880"/>
                  </a:lnTo>
                  <a:lnTo>
                    <a:pt x="5013048" y="1178594"/>
                  </a:lnTo>
                  <a:lnTo>
                    <a:pt x="4948778" y="1246878"/>
                  </a:lnTo>
                  <a:lnTo>
                    <a:pt x="4884508" y="1316553"/>
                  </a:lnTo>
                  <a:lnTo>
                    <a:pt x="4820238" y="1387422"/>
                  </a:lnTo>
                  <a:lnTo>
                    <a:pt x="4755969" y="1459273"/>
                  </a:lnTo>
                  <a:lnTo>
                    <a:pt x="4691699" y="1531883"/>
                  </a:lnTo>
                  <a:lnTo>
                    <a:pt x="4627429" y="1605018"/>
                  </a:lnTo>
                  <a:lnTo>
                    <a:pt x="4563159" y="1678439"/>
                  </a:lnTo>
                  <a:lnTo>
                    <a:pt x="4498889" y="1751901"/>
                  </a:lnTo>
                  <a:lnTo>
                    <a:pt x="4434619" y="1825160"/>
                  </a:lnTo>
                  <a:lnTo>
                    <a:pt x="4370349" y="1897974"/>
                  </a:lnTo>
                  <a:lnTo>
                    <a:pt x="4306080" y="1970108"/>
                  </a:lnTo>
                  <a:lnTo>
                    <a:pt x="4241810" y="2041333"/>
                  </a:lnTo>
                  <a:lnTo>
                    <a:pt x="4177540" y="2111435"/>
                  </a:lnTo>
                  <a:lnTo>
                    <a:pt x="4113270" y="2180211"/>
                  </a:lnTo>
                  <a:lnTo>
                    <a:pt x="4049000" y="2247476"/>
                  </a:lnTo>
                  <a:lnTo>
                    <a:pt x="3984730" y="2313062"/>
                  </a:lnTo>
                  <a:lnTo>
                    <a:pt x="3920460" y="2376820"/>
                  </a:lnTo>
                  <a:lnTo>
                    <a:pt x="3856191" y="2438623"/>
                  </a:lnTo>
                  <a:lnTo>
                    <a:pt x="3791921" y="2498360"/>
                  </a:lnTo>
                  <a:lnTo>
                    <a:pt x="3727651" y="2555944"/>
                  </a:lnTo>
                  <a:lnTo>
                    <a:pt x="3663381" y="2611308"/>
                  </a:lnTo>
                  <a:lnTo>
                    <a:pt x="3599111" y="2664401"/>
                  </a:lnTo>
                  <a:lnTo>
                    <a:pt x="3534841" y="2715195"/>
                  </a:lnTo>
                  <a:lnTo>
                    <a:pt x="3470572" y="2763676"/>
                  </a:lnTo>
                  <a:lnTo>
                    <a:pt x="3406302" y="2809847"/>
                  </a:lnTo>
                  <a:lnTo>
                    <a:pt x="3342032" y="2853726"/>
                  </a:lnTo>
                  <a:lnTo>
                    <a:pt x="3277762" y="2895341"/>
                  </a:lnTo>
                  <a:lnTo>
                    <a:pt x="3213492" y="2934736"/>
                  </a:lnTo>
                  <a:lnTo>
                    <a:pt x="3149222" y="2971962"/>
                  </a:lnTo>
                  <a:lnTo>
                    <a:pt x="3084952" y="3007077"/>
                  </a:lnTo>
                  <a:lnTo>
                    <a:pt x="3020683" y="3040149"/>
                  </a:lnTo>
                  <a:lnTo>
                    <a:pt x="2956413" y="3071249"/>
                  </a:lnTo>
                  <a:lnTo>
                    <a:pt x="2892143" y="3100453"/>
                  </a:lnTo>
                  <a:lnTo>
                    <a:pt x="2827873" y="3127840"/>
                  </a:lnTo>
                  <a:lnTo>
                    <a:pt x="2763603" y="3153491"/>
                  </a:lnTo>
                  <a:lnTo>
                    <a:pt x="2699333" y="3177487"/>
                  </a:lnTo>
                  <a:lnTo>
                    <a:pt x="2635063" y="3199911"/>
                  </a:lnTo>
                  <a:lnTo>
                    <a:pt x="2570794" y="3220844"/>
                  </a:lnTo>
                  <a:lnTo>
                    <a:pt x="2506524" y="3240366"/>
                  </a:lnTo>
                  <a:lnTo>
                    <a:pt x="2442254" y="3258557"/>
                  </a:lnTo>
                  <a:lnTo>
                    <a:pt x="2377984" y="3275492"/>
                  </a:lnTo>
                  <a:lnTo>
                    <a:pt x="2313714" y="3291247"/>
                  </a:lnTo>
                  <a:lnTo>
                    <a:pt x="2249444" y="3305893"/>
                  </a:lnTo>
                  <a:lnTo>
                    <a:pt x="2185174" y="3319499"/>
                  </a:lnTo>
                  <a:lnTo>
                    <a:pt x="2120905" y="3332131"/>
                  </a:lnTo>
                  <a:lnTo>
                    <a:pt x="2056635" y="3343851"/>
                  </a:lnTo>
                  <a:lnTo>
                    <a:pt x="1992365" y="3354721"/>
                  </a:lnTo>
                  <a:lnTo>
                    <a:pt x="1928095" y="3364796"/>
                  </a:lnTo>
                  <a:lnTo>
                    <a:pt x="1863825" y="3374130"/>
                  </a:lnTo>
                  <a:lnTo>
                    <a:pt x="1799555" y="3382774"/>
                  </a:lnTo>
                  <a:lnTo>
                    <a:pt x="1735286" y="3390777"/>
                  </a:lnTo>
                  <a:lnTo>
                    <a:pt x="1671016" y="3398182"/>
                  </a:lnTo>
                  <a:lnTo>
                    <a:pt x="1606746" y="3405032"/>
                  </a:lnTo>
                  <a:lnTo>
                    <a:pt x="1542476" y="3411367"/>
                  </a:lnTo>
                  <a:lnTo>
                    <a:pt x="1478206" y="3417224"/>
                  </a:lnTo>
                  <a:lnTo>
                    <a:pt x="1413936" y="3422637"/>
                  </a:lnTo>
                  <a:lnTo>
                    <a:pt x="1349666" y="3427639"/>
                  </a:lnTo>
                  <a:lnTo>
                    <a:pt x="1285397" y="3432260"/>
                  </a:lnTo>
                  <a:lnTo>
                    <a:pt x="1221127" y="3436529"/>
                  </a:lnTo>
                  <a:lnTo>
                    <a:pt x="1156857" y="3440470"/>
                  </a:lnTo>
                  <a:lnTo>
                    <a:pt x="1092587" y="3444109"/>
                  </a:lnTo>
                  <a:lnTo>
                    <a:pt x="1028317" y="3447469"/>
                  </a:lnTo>
                  <a:lnTo>
                    <a:pt x="964047" y="3450570"/>
                  </a:lnTo>
                  <a:lnTo>
                    <a:pt x="899777" y="3453431"/>
                  </a:lnTo>
                  <a:lnTo>
                    <a:pt x="835508" y="3456072"/>
                  </a:lnTo>
                  <a:lnTo>
                    <a:pt x="771238" y="3458508"/>
                  </a:lnTo>
                  <a:lnTo>
                    <a:pt x="706968" y="3460756"/>
                  </a:lnTo>
                  <a:lnTo>
                    <a:pt x="642698" y="3462830"/>
                  </a:lnTo>
                  <a:lnTo>
                    <a:pt x="578428" y="3464742"/>
                  </a:lnTo>
                  <a:lnTo>
                    <a:pt x="514158" y="3466506"/>
                  </a:lnTo>
                  <a:lnTo>
                    <a:pt x="449888" y="3468133"/>
                  </a:lnTo>
                  <a:lnTo>
                    <a:pt x="385619" y="3469633"/>
                  </a:lnTo>
                  <a:lnTo>
                    <a:pt x="321349" y="3471016"/>
                  </a:lnTo>
                  <a:lnTo>
                    <a:pt x="257079" y="3472292"/>
                  </a:lnTo>
                  <a:lnTo>
                    <a:pt x="192809" y="3473467"/>
                  </a:lnTo>
                  <a:lnTo>
                    <a:pt x="128539" y="3474552"/>
                  </a:lnTo>
                  <a:lnTo>
                    <a:pt x="64269" y="3475551"/>
                  </a:lnTo>
                  <a:lnTo>
                    <a:pt x="0" y="347647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6167914"/>
              <a:ext cx="5784286" cy="2970731"/>
            </a:xfrm>
            <a:custGeom>
              <a:avLst/>
              <a:pathLst>
                <a:path w="5784286" h="297073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2284761"/>
                  </a:lnTo>
                  <a:lnTo>
                    <a:pt x="5720016" y="2320942"/>
                  </a:lnTo>
                  <a:lnTo>
                    <a:pt x="5655746" y="2354840"/>
                  </a:lnTo>
                  <a:lnTo>
                    <a:pt x="5591477" y="2386593"/>
                  </a:lnTo>
                  <a:lnTo>
                    <a:pt x="5527207" y="2416338"/>
                  </a:lnTo>
                  <a:lnTo>
                    <a:pt x="5462937" y="2444217"/>
                  </a:lnTo>
                  <a:lnTo>
                    <a:pt x="5398667" y="2470367"/>
                  </a:lnTo>
                  <a:lnTo>
                    <a:pt x="5334397" y="2494922"/>
                  </a:lnTo>
                  <a:lnTo>
                    <a:pt x="5270127" y="2518013"/>
                  </a:lnTo>
                  <a:lnTo>
                    <a:pt x="5205858" y="2539762"/>
                  </a:lnTo>
                  <a:lnTo>
                    <a:pt x="5141588" y="2560287"/>
                  </a:lnTo>
                  <a:lnTo>
                    <a:pt x="5077318" y="2579695"/>
                  </a:lnTo>
                  <a:lnTo>
                    <a:pt x="5013048" y="2598087"/>
                  </a:lnTo>
                  <a:lnTo>
                    <a:pt x="4948778" y="2615555"/>
                  </a:lnTo>
                  <a:lnTo>
                    <a:pt x="4884508" y="2632183"/>
                  </a:lnTo>
                  <a:lnTo>
                    <a:pt x="4820238" y="2648044"/>
                  </a:lnTo>
                  <a:lnTo>
                    <a:pt x="4755969" y="2663205"/>
                  </a:lnTo>
                  <a:lnTo>
                    <a:pt x="4691699" y="2677725"/>
                  </a:lnTo>
                  <a:lnTo>
                    <a:pt x="4627429" y="2691653"/>
                  </a:lnTo>
                  <a:lnTo>
                    <a:pt x="4563159" y="2705034"/>
                  </a:lnTo>
                  <a:lnTo>
                    <a:pt x="4498889" y="2717904"/>
                  </a:lnTo>
                  <a:lnTo>
                    <a:pt x="4434619" y="2730295"/>
                  </a:lnTo>
                  <a:lnTo>
                    <a:pt x="4370349" y="2742231"/>
                  </a:lnTo>
                  <a:lnTo>
                    <a:pt x="4306080" y="2753734"/>
                  </a:lnTo>
                  <a:lnTo>
                    <a:pt x="4241810" y="2764821"/>
                  </a:lnTo>
                  <a:lnTo>
                    <a:pt x="4177540" y="2775506"/>
                  </a:lnTo>
                  <a:lnTo>
                    <a:pt x="4113270" y="2785798"/>
                  </a:lnTo>
                  <a:lnTo>
                    <a:pt x="4049000" y="2795707"/>
                  </a:lnTo>
                  <a:lnTo>
                    <a:pt x="3984730" y="2805240"/>
                  </a:lnTo>
                  <a:lnTo>
                    <a:pt x="3920460" y="2814403"/>
                  </a:lnTo>
                  <a:lnTo>
                    <a:pt x="3856191" y="2823201"/>
                  </a:lnTo>
                  <a:lnTo>
                    <a:pt x="3791921" y="2831638"/>
                  </a:lnTo>
                  <a:lnTo>
                    <a:pt x="3727651" y="2839720"/>
                  </a:lnTo>
                  <a:lnTo>
                    <a:pt x="3663381" y="2847451"/>
                  </a:lnTo>
                  <a:lnTo>
                    <a:pt x="3599111" y="2854836"/>
                  </a:lnTo>
                  <a:lnTo>
                    <a:pt x="3534841" y="2861882"/>
                  </a:lnTo>
                  <a:lnTo>
                    <a:pt x="3470572" y="2868593"/>
                  </a:lnTo>
                  <a:lnTo>
                    <a:pt x="3406302" y="2874978"/>
                  </a:lnTo>
                  <a:lnTo>
                    <a:pt x="3342032" y="2881044"/>
                  </a:lnTo>
                  <a:lnTo>
                    <a:pt x="3277762" y="2886798"/>
                  </a:lnTo>
                  <a:lnTo>
                    <a:pt x="3213492" y="2892250"/>
                  </a:lnTo>
                  <a:lnTo>
                    <a:pt x="3149222" y="2897409"/>
                  </a:lnTo>
                  <a:lnTo>
                    <a:pt x="3084952" y="2902284"/>
                  </a:lnTo>
                  <a:lnTo>
                    <a:pt x="3020683" y="2906885"/>
                  </a:lnTo>
                  <a:lnTo>
                    <a:pt x="2956413" y="2911222"/>
                  </a:lnTo>
                  <a:lnTo>
                    <a:pt x="2892143" y="2915307"/>
                  </a:lnTo>
                  <a:lnTo>
                    <a:pt x="2827873" y="2919149"/>
                  </a:lnTo>
                  <a:lnTo>
                    <a:pt x="2763603" y="2922760"/>
                  </a:lnTo>
                  <a:lnTo>
                    <a:pt x="2699333" y="2926150"/>
                  </a:lnTo>
                  <a:lnTo>
                    <a:pt x="2635063" y="2929330"/>
                  </a:lnTo>
                  <a:lnTo>
                    <a:pt x="2570794" y="2932309"/>
                  </a:lnTo>
                  <a:lnTo>
                    <a:pt x="2506524" y="2935100"/>
                  </a:lnTo>
                  <a:lnTo>
                    <a:pt x="2442254" y="2937710"/>
                  </a:lnTo>
                  <a:lnTo>
                    <a:pt x="2377984" y="2940152"/>
                  </a:lnTo>
                  <a:lnTo>
                    <a:pt x="2313714" y="2942433"/>
                  </a:lnTo>
                  <a:lnTo>
                    <a:pt x="2249444" y="2944562"/>
                  </a:lnTo>
                  <a:lnTo>
                    <a:pt x="2185174" y="2946550"/>
                  </a:lnTo>
                  <a:lnTo>
                    <a:pt x="2120905" y="2948404"/>
                  </a:lnTo>
                  <a:lnTo>
                    <a:pt x="2056635" y="2950132"/>
                  </a:lnTo>
                  <a:lnTo>
                    <a:pt x="1992365" y="2951743"/>
                  </a:lnTo>
                  <a:lnTo>
                    <a:pt x="1928095" y="2953243"/>
                  </a:lnTo>
                  <a:lnTo>
                    <a:pt x="1863825" y="2954639"/>
                  </a:lnTo>
                  <a:lnTo>
                    <a:pt x="1799555" y="2955938"/>
                  </a:lnTo>
                  <a:lnTo>
                    <a:pt x="1735286" y="2957147"/>
                  </a:lnTo>
                  <a:lnTo>
                    <a:pt x="1671016" y="2958271"/>
                  </a:lnTo>
                  <a:lnTo>
                    <a:pt x="1606746" y="2959316"/>
                  </a:lnTo>
                  <a:lnTo>
                    <a:pt x="1542476" y="2960288"/>
                  </a:lnTo>
                  <a:lnTo>
                    <a:pt x="1478206" y="2961190"/>
                  </a:lnTo>
                  <a:lnTo>
                    <a:pt x="1413936" y="2962028"/>
                  </a:lnTo>
                  <a:lnTo>
                    <a:pt x="1349666" y="2962807"/>
                  </a:lnTo>
                  <a:lnTo>
                    <a:pt x="1285397" y="2963530"/>
                  </a:lnTo>
                  <a:lnTo>
                    <a:pt x="1221127" y="2964201"/>
                  </a:lnTo>
                  <a:lnTo>
                    <a:pt x="1156857" y="2964824"/>
                  </a:lnTo>
                  <a:lnTo>
                    <a:pt x="1092587" y="2965402"/>
                  </a:lnTo>
                  <a:lnTo>
                    <a:pt x="1028317" y="2965938"/>
                  </a:lnTo>
                  <a:lnTo>
                    <a:pt x="964047" y="2966435"/>
                  </a:lnTo>
                  <a:lnTo>
                    <a:pt x="899777" y="2966897"/>
                  </a:lnTo>
                  <a:lnTo>
                    <a:pt x="835508" y="2967325"/>
                  </a:lnTo>
                  <a:lnTo>
                    <a:pt x="771238" y="2967721"/>
                  </a:lnTo>
                  <a:lnTo>
                    <a:pt x="706968" y="2968089"/>
                  </a:lnTo>
                  <a:lnTo>
                    <a:pt x="642698" y="2968431"/>
                  </a:lnTo>
                  <a:lnTo>
                    <a:pt x="578428" y="2968747"/>
                  </a:lnTo>
                  <a:lnTo>
                    <a:pt x="514158" y="2969040"/>
                  </a:lnTo>
                  <a:lnTo>
                    <a:pt x="449888" y="2969312"/>
                  </a:lnTo>
                  <a:lnTo>
                    <a:pt x="385619" y="2969564"/>
                  </a:lnTo>
                  <a:lnTo>
                    <a:pt x="321349" y="2969797"/>
                  </a:lnTo>
                  <a:lnTo>
                    <a:pt x="257079" y="2970013"/>
                  </a:lnTo>
                  <a:lnTo>
                    <a:pt x="192809" y="2970214"/>
                  </a:lnTo>
                  <a:lnTo>
                    <a:pt x="128539" y="2970400"/>
                  </a:lnTo>
                  <a:lnTo>
                    <a:pt x="64269" y="2970572"/>
                  </a:lnTo>
                  <a:lnTo>
                    <a:pt x="0" y="2970731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6167914"/>
              <a:ext cx="5784286" cy="2961891"/>
            </a:xfrm>
            <a:custGeom>
              <a:avLst/>
              <a:pathLst>
                <a:path w="5784286" h="296189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452676"/>
              <a:ext cx="5784286" cy="687973"/>
            </a:xfrm>
            <a:custGeom>
              <a:avLst/>
              <a:pathLst>
                <a:path w="5784286" h="687973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298971"/>
                  </a:lnTo>
                  <a:lnTo>
                    <a:pt x="5720016" y="336101"/>
                  </a:lnTo>
                  <a:lnTo>
                    <a:pt x="5655746" y="370337"/>
                  </a:lnTo>
                  <a:lnTo>
                    <a:pt x="5591477" y="401821"/>
                  </a:lnTo>
                  <a:lnTo>
                    <a:pt x="5527207" y="430699"/>
                  </a:lnTo>
                  <a:lnTo>
                    <a:pt x="5462937" y="457122"/>
                  </a:lnTo>
                  <a:lnTo>
                    <a:pt x="5398667" y="481239"/>
                  </a:lnTo>
                  <a:lnTo>
                    <a:pt x="5334397" y="503199"/>
                  </a:lnTo>
                  <a:lnTo>
                    <a:pt x="5270127" y="523150"/>
                  </a:lnTo>
                  <a:lnTo>
                    <a:pt x="5205858" y="541234"/>
                  </a:lnTo>
                  <a:lnTo>
                    <a:pt x="5141588" y="557588"/>
                  </a:lnTo>
                  <a:lnTo>
                    <a:pt x="5077318" y="572345"/>
                  </a:lnTo>
                  <a:lnTo>
                    <a:pt x="5013048" y="585631"/>
                  </a:lnTo>
                  <a:lnTo>
                    <a:pt x="4948778" y="597568"/>
                  </a:lnTo>
                  <a:lnTo>
                    <a:pt x="4884508" y="608267"/>
                  </a:lnTo>
                  <a:lnTo>
                    <a:pt x="4820238" y="617836"/>
                  </a:lnTo>
                  <a:lnTo>
                    <a:pt x="4755969" y="626377"/>
                  </a:lnTo>
                  <a:lnTo>
                    <a:pt x="4691699" y="633981"/>
                  </a:lnTo>
                  <a:lnTo>
                    <a:pt x="4627429" y="640738"/>
                  </a:lnTo>
                  <a:lnTo>
                    <a:pt x="4563159" y="646728"/>
                  </a:lnTo>
                  <a:lnTo>
                    <a:pt x="4498889" y="652026"/>
                  </a:lnTo>
                  <a:lnTo>
                    <a:pt x="4434619" y="656703"/>
                  </a:lnTo>
                  <a:lnTo>
                    <a:pt x="4370349" y="660821"/>
                  </a:lnTo>
                  <a:lnTo>
                    <a:pt x="4306080" y="664439"/>
                  </a:lnTo>
                  <a:lnTo>
                    <a:pt x="4241810" y="667612"/>
                  </a:lnTo>
                  <a:lnTo>
                    <a:pt x="4177540" y="670388"/>
                  </a:lnTo>
                  <a:lnTo>
                    <a:pt x="4113270" y="672811"/>
                  </a:lnTo>
                  <a:lnTo>
                    <a:pt x="4049000" y="674923"/>
                  </a:lnTo>
                  <a:lnTo>
                    <a:pt x="3984730" y="676758"/>
                  </a:lnTo>
                  <a:lnTo>
                    <a:pt x="3920460" y="678350"/>
                  </a:lnTo>
                  <a:lnTo>
                    <a:pt x="3856191" y="679729"/>
                  </a:lnTo>
                  <a:lnTo>
                    <a:pt x="3791921" y="680921"/>
                  </a:lnTo>
                  <a:lnTo>
                    <a:pt x="3727651" y="681949"/>
                  </a:lnTo>
                  <a:lnTo>
                    <a:pt x="3663381" y="682834"/>
                  </a:lnTo>
                  <a:lnTo>
                    <a:pt x="3599111" y="683595"/>
                  </a:lnTo>
                  <a:lnTo>
                    <a:pt x="3534841" y="684247"/>
                  </a:lnTo>
                  <a:lnTo>
                    <a:pt x="3470572" y="684806"/>
                  </a:lnTo>
                  <a:lnTo>
                    <a:pt x="3406302" y="685285"/>
                  </a:lnTo>
                  <a:lnTo>
                    <a:pt x="3342032" y="685693"/>
                  </a:lnTo>
                  <a:lnTo>
                    <a:pt x="3277762" y="686042"/>
                  </a:lnTo>
                  <a:lnTo>
                    <a:pt x="3213492" y="686338"/>
                  </a:lnTo>
                  <a:lnTo>
                    <a:pt x="3149222" y="686591"/>
                  </a:lnTo>
                  <a:lnTo>
                    <a:pt x="3084952" y="686805"/>
                  </a:lnTo>
                  <a:lnTo>
                    <a:pt x="3020683" y="686987"/>
                  </a:lnTo>
                  <a:lnTo>
                    <a:pt x="2956413" y="687141"/>
                  </a:lnTo>
                  <a:lnTo>
                    <a:pt x="2892143" y="687272"/>
                  </a:lnTo>
                  <a:lnTo>
                    <a:pt x="2827873" y="687382"/>
                  </a:lnTo>
                  <a:lnTo>
                    <a:pt x="2763603" y="687476"/>
                  </a:lnTo>
                  <a:lnTo>
                    <a:pt x="2699333" y="687555"/>
                  </a:lnTo>
                  <a:lnTo>
                    <a:pt x="2635063" y="687621"/>
                  </a:lnTo>
                  <a:lnTo>
                    <a:pt x="2570794" y="687677"/>
                  </a:lnTo>
                  <a:lnTo>
                    <a:pt x="2506524" y="687725"/>
                  </a:lnTo>
                  <a:lnTo>
                    <a:pt x="2442254" y="687764"/>
                  </a:lnTo>
                  <a:lnTo>
                    <a:pt x="2377984" y="687798"/>
                  </a:lnTo>
                  <a:lnTo>
                    <a:pt x="2313714" y="687826"/>
                  </a:lnTo>
                  <a:lnTo>
                    <a:pt x="2249444" y="687850"/>
                  </a:lnTo>
                  <a:lnTo>
                    <a:pt x="2185174" y="687870"/>
                  </a:lnTo>
                  <a:lnTo>
                    <a:pt x="2120905" y="687886"/>
                  </a:lnTo>
                  <a:lnTo>
                    <a:pt x="2056635" y="687900"/>
                  </a:lnTo>
                  <a:lnTo>
                    <a:pt x="1992365" y="687912"/>
                  </a:lnTo>
                  <a:lnTo>
                    <a:pt x="1928095" y="687922"/>
                  </a:lnTo>
                  <a:lnTo>
                    <a:pt x="1863825" y="687930"/>
                  </a:lnTo>
                  <a:lnTo>
                    <a:pt x="1799555" y="687937"/>
                  </a:lnTo>
                  <a:lnTo>
                    <a:pt x="1735286" y="687943"/>
                  </a:lnTo>
                  <a:lnTo>
                    <a:pt x="1671016" y="687948"/>
                  </a:lnTo>
                  <a:lnTo>
                    <a:pt x="1606746" y="687952"/>
                  </a:lnTo>
                  <a:lnTo>
                    <a:pt x="1542476" y="687955"/>
                  </a:lnTo>
                  <a:lnTo>
                    <a:pt x="1478206" y="687958"/>
                  </a:lnTo>
                  <a:lnTo>
                    <a:pt x="1413936" y="687961"/>
                  </a:lnTo>
                  <a:lnTo>
                    <a:pt x="1349666" y="687963"/>
                  </a:lnTo>
                  <a:lnTo>
                    <a:pt x="1285397" y="687964"/>
                  </a:lnTo>
                  <a:lnTo>
                    <a:pt x="1221127" y="687966"/>
                  </a:lnTo>
                  <a:lnTo>
                    <a:pt x="1156857" y="687967"/>
                  </a:lnTo>
                  <a:lnTo>
                    <a:pt x="1092587" y="687968"/>
                  </a:lnTo>
                  <a:lnTo>
                    <a:pt x="1028317" y="687969"/>
                  </a:lnTo>
                  <a:lnTo>
                    <a:pt x="964047" y="687969"/>
                  </a:lnTo>
                  <a:lnTo>
                    <a:pt x="899777" y="687970"/>
                  </a:lnTo>
                  <a:lnTo>
                    <a:pt x="835508" y="687970"/>
                  </a:lnTo>
                  <a:lnTo>
                    <a:pt x="771238" y="687971"/>
                  </a:lnTo>
                  <a:lnTo>
                    <a:pt x="706968" y="687971"/>
                  </a:lnTo>
                  <a:lnTo>
                    <a:pt x="642698" y="687971"/>
                  </a:lnTo>
                  <a:lnTo>
                    <a:pt x="578428" y="687972"/>
                  </a:lnTo>
                  <a:lnTo>
                    <a:pt x="514158" y="687972"/>
                  </a:lnTo>
                  <a:lnTo>
                    <a:pt x="449888" y="687972"/>
                  </a:lnTo>
                  <a:lnTo>
                    <a:pt x="385619" y="687972"/>
                  </a:lnTo>
                  <a:lnTo>
                    <a:pt x="321349" y="687972"/>
                  </a:lnTo>
                  <a:lnTo>
                    <a:pt x="257079" y="687972"/>
                  </a:lnTo>
                  <a:lnTo>
                    <a:pt x="192809" y="687972"/>
                  </a:lnTo>
                  <a:lnTo>
                    <a:pt x="128539" y="687972"/>
                  </a:lnTo>
                  <a:lnTo>
                    <a:pt x="64269" y="687972"/>
                  </a:lnTo>
                  <a:lnTo>
                    <a:pt x="0" y="68797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452676"/>
              <a:ext cx="5784286" cy="685969"/>
            </a:xfrm>
            <a:custGeom>
              <a:avLst/>
              <a:pathLst>
                <a:path w="5784286" h="685969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389001"/>
                  </a:lnTo>
                  <a:lnTo>
                    <a:pt x="5720016" y="389001"/>
                  </a:lnTo>
                  <a:lnTo>
                    <a:pt x="5655746" y="389001"/>
                  </a:lnTo>
                  <a:lnTo>
                    <a:pt x="5591477" y="389001"/>
                  </a:lnTo>
                  <a:lnTo>
                    <a:pt x="5527207" y="389001"/>
                  </a:lnTo>
                  <a:lnTo>
                    <a:pt x="5462937" y="389001"/>
                  </a:lnTo>
                  <a:lnTo>
                    <a:pt x="5398667" y="389001"/>
                  </a:lnTo>
                  <a:lnTo>
                    <a:pt x="5334397" y="389001"/>
                  </a:lnTo>
                  <a:lnTo>
                    <a:pt x="5270127" y="389001"/>
                  </a:lnTo>
                  <a:lnTo>
                    <a:pt x="5205858" y="389001"/>
                  </a:lnTo>
                  <a:lnTo>
                    <a:pt x="5141588" y="389001"/>
                  </a:lnTo>
                  <a:lnTo>
                    <a:pt x="5077318" y="389001"/>
                  </a:lnTo>
                  <a:lnTo>
                    <a:pt x="5013048" y="389001"/>
                  </a:lnTo>
                  <a:lnTo>
                    <a:pt x="4948778" y="389001"/>
                  </a:lnTo>
                  <a:lnTo>
                    <a:pt x="4884508" y="389001"/>
                  </a:lnTo>
                  <a:lnTo>
                    <a:pt x="4820238" y="389001"/>
                  </a:lnTo>
                  <a:lnTo>
                    <a:pt x="4755969" y="389001"/>
                  </a:lnTo>
                  <a:lnTo>
                    <a:pt x="4691699" y="389001"/>
                  </a:lnTo>
                  <a:lnTo>
                    <a:pt x="4627429" y="389001"/>
                  </a:lnTo>
                  <a:lnTo>
                    <a:pt x="4563159" y="389001"/>
                  </a:lnTo>
                  <a:lnTo>
                    <a:pt x="4498889" y="389001"/>
                  </a:lnTo>
                  <a:lnTo>
                    <a:pt x="4434619" y="389001"/>
                  </a:lnTo>
                  <a:lnTo>
                    <a:pt x="4370349" y="389001"/>
                  </a:lnTo>
                  <a:lnTo>
                    <a:pt x="4306080" y="389001"/>
                  </a:lnTo>
                  <a:lnTo>
                    <a:pt x="4241810" y="389001"/>
                  </a:lnTo>
                  <a:lnTo>
                    <a:pt x="4177540" y="389001"/>
                  </a:lnTo>
                  <a:lnTo>
                    <a:pt x="4113270" y="389001"/>
                  </a:lnTo>
                  <a:lnTo>
                    <a:pt x="4049000" y="389001"/>
                  </a:lnTo>
                  <a:lnTo>
                    <a:pt x="3984730" y="389001"/>
                  </a:lnTo>
                  <a:lnTo>
                    <a:pt x="3920460" y="389001"/>
                  </a:lnTo>
                  <a:lnTo>
                    <a:pt x="3856191" y="389001"/>
                  </a:lnTo>
                  <a:lnTo>
                    <a:pt x="3791921" y="389001"/>
                  </a:lnTo>
                  <a:lnTo>
                    <a:pt x="3727651" y="389001"/>
                  </a:lnTo>
                  <a:lnTo>
                    <a:pt x="3663381" y="389001"/>
                  </a:lnTo>
                  <a:lnTo>
                    <a:pt x="3599111" y="389001"/>
                  </a:lnTo>
                  <a:lnTo>
                    <a:pt x="3534841" y="389001"/>
                  </a:lnTo>
                  <a:lnTo>
                    <a:pt x="3470572" y="389001"/>
                  </a:lnTo>
                  <a:lnTo>
                    <a:pt x="3406302" y="389001"/>
                  </a:lnTo>
                  <a:lnTo>
                    <a:pt x="3342032" y="389001"/>
                  </a:lnTo>
                  <a:lnTo>
                    <a:pt x="3277762" y="389001"/>
                  </a:lnTo>
                  <a:lnTo>
                    <a:pt x="3213492" y="389001"/>
                  </a:lnTo>
                  <a:lnTo>
                    <a:pt x="3149222" y="389001"/>
                  </a:lnTo>
                  <a:lnTo>
                    <a:pt x="3084952" y="389001"/>
                  </a:lnTo>
                  <a:lnTo>
                    <a:pt x="3020683" y="389001"/>
                  </a:lnTo>
                  <a:lnTo>
                    <a:pt x="2956413" y="389001"/>
                  </a:lnTo>
                  <a:lnTo>
                    <a:pt x="2892143" y="389001"/>
                  </a:lnTo>
                  <a:lnTo>
                    <a:pt x="2827873" y="389001"/>
                  </a:lnTo>
                  <a:lnTo>
                    <a:pt x="2763603" y="389001"/>
                  </a:lnTo>
                  <a:lnTo>
                    <a:pt x="2699333" y="389001"/>
                  </a:lnTo>
                  <a:lnTo>
                    <a:pt x="2635063" y="389001"/>
                  </a:lnTo>
                  <a:lnTo>
                    <a:pt x="2570794" y="389001"/>
                  </a:lnTo>
                  <a:lnTo>
                    <a:pt x="2506524" y="389001"/>
                  </a:lnTo>
                  <a:lnTo>
                    <a:pt x="2442254" y="389001"/>
                  </a:lnTo>
                  <a:lnTo>
                    <a:pt x="2377984" y="389001"/>
                  </a:lnTo>
                  <a:lnTo>
                    <a:pt x="2313714" y="389001"/>
                  </a:lnTo>
                  <a:lnTo>
                    <a:pt x="2249444" y="389001"/>
                  </a:lnTo>
                  <a:lnTo>
                    <a:pt x="2185174" y="389001"/>
                  </a:lnTo>
                  <a:lnTo>
                    <a:pt x="2120905" y="389001"/>
                  </a:lnTo>
                  <a:lnTo>
                    <a:pt x="2056635" y="389001"/>
                  </a:lnTo>
                  <a:lnTo>
                    <a:pt x="1992365" y="389001"/>
                  </a:lnTo>
                  <a:lnTo>
                    <a:pt x="1928095" y="389001"/>
                  </a:lnTo>
                  <a:lnTo>
                    <a:pt x="1863825" y="389001"/>
                  </a:lnTo>
                  <a:lnTo>
                    <a:pt x="1799555" y="389001"/>
                  </a:lnTo>
                  <a:lnTo>
                    <a:pt x="1735286" y="389001"/>
                  </a:lnTo>
                  <a:lnTo>
                    <a:pt x="1671016" y="389001"/>
                  </a:lnTo>
                  <a:lnTo>
                    <a:pt x="1606746" y="389001"/>
                  </a:lnTo>
                  <a:lnTo>
                    <a:pt x="1542476" y="389001"/>
                  </a:lnTo>
                  <a:lnTo>
                    <a:pt x="1478206" y="389001"/>
                  </a:lnTo>
                  <a:lnTo>
                    <a:pt x="1413936" y="389001"/>
                  </a:lnTo>
                  <a:lnTo>
                    <a:pt x="1349666" y="389001"/>
                  </a:lnTo>
                  <a:lnTo>
                    <a:pt x="1285397" y="389001"/>
                  </a:lnTo>
                  <a:lnTo>
                    <a:pt x="1221127" y="389001"/>
                  </a:lnTo>
                  <a:lnTo>
                    <a:pt x="1156857" y="389001"/>
                  </a:lnTo>
                  <a:lnTo>
                    <a:pt x="1092587" y="389001"/>
                  </a:lnTo>
                  <a:lnTo>
                    <a:pt x="1028317" y="389001"/>
                  </a:lnTo>
                  <a:lnTo>
                    <a:pt x="964047" y="389001"/>
                  </a:lnTo>
                  <a:lnTo>
                    <a:pt x="899777" y="389001"/>
                  </a:lnTo>
                  <a:lnTo>
                    <a:pt x="835508" y="389001"/>
                  </a:lnTo>
                  <a:lnTo>
                    <a:pt x="771238" y="389001"/>
                  </a:lnTo>
                  <a:lnTo>
                    <a:pt x="706968" y="389001"/>
                  </a:lnTo>
                  <a:lnTo>
                    <a:pt x="642698" y="389001"/>
                  </a:lnTo>
                  <a:lnTo>
                    <a:pt x="578428" y="389001"/>
                  </a:lnTo>
                  <a:lnTo>
                    <a:pt x="514158" y="389001"/>
                  </a:lnTo>
                  <a:lnTo>
                    <a:pt x="449888" y="389001"/>
                  </a:lnTo>
                  <a:lnTo>
                    <a:pt x="385619" y="389001"/>
                  </a:lnTo>
                  <a:lnTo>
                    <a:pt x="321349" y="389001"/>
                  </a:lnTo>
                  <a:lnTo>
                    <a:pt x="257079" y="389001"/>
                  </a:lnTo>
                  <a:lnTo>
                    <a:pt x="192809" y="389001"/>
                  </a:lnTo>
                  <a:lnTo>
                    <a:pt x="128539" y="389001"/>
                  </a:lnTo>
                  <a:lnTo>
                    <a:pt x="64269" y="389001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582023" y="5653333"/>
              <a:ext cx="1092587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82689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5055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52209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837818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623830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2021-02-22T23:35:18Z</dcterms:modified>
</cp:coreProperties>
</file>