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343400" y="1691481"/>
            <a:ext cx="6400800" cy="7315200"/>
            <a:chOff x="4343400" y="1691481"/>
            <a:chExt cx="6400800" cy="7315200"/>
          </a:xfrm>
        </p:grpSpPr>
        <p:sp>
          <p:nvSpPr>
            <p:cNvPr id="3" name="rc3"/>
            <p:cNvSpPr/>
            <p:nvPr/>
          </p:nvSpPr>
          <p:spPr>
            <a:xfrm>
              <a:off x="4343400" y="1691481"/>
              <a:ext cx="64008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343400" y="1691481"/>
              <a:ext cx="64008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822518" y="4426423"/>
              <a:ext cx="5852092" cy="0"/>
            </a:xfrm>
            <a:custGeom>
              <a:avLst/>
              <a:pathLst>
                <a:path w="5852092" h="0">
                  <a:moveTo>
                    <a:pt x="0" y="0"/>
                  </a:moveTo>
                  <a:lnTo>
                    <a:pt x="5852092" y="0"/>
                  </a:lnTo>
                  <a:lnTo>
                    <a:pt x="585209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22518" y="3819989"/>
              <a:ext cx="5852092" cy="0"/>
            </a:xfrm>
            <a:custGeom>
              <a:avLst/>
              <a:pathLst>
                <a:path w="5852092" h="0">
                  <a:moveTo>
                    <a:pt x="0" y="0"/>
                  </a:moveTo>
                  <a:lnTo>
                    <a:pt x="5852092" y="0"/>
                  </a:lnTo>
                  <a:lnTo>
                    <a:pt x="585209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22518" y="3213554"/>
              <a:ext cx="5852092" cy="0"/>
            </a:xfrm>
            <a:custGeom>
              <a:avLst/>
              <a:pathLst>
                <a:path w="5852092" h="0">
                  <a:moveTo>
                    <a:pt x="0" y="0"/>
                  </a:moveTo>
                  <a:lnTo>
                    <a:pt x="5852092" y="0"/>
                  </a:lnTo>
                  <a:lnTo>
                    <a:pt x="585209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22518" y="2607119"/>
              <a:ext cx="5852092" cy="0"/>
            </a:xfrm>
            <a:custGeom>
              <a:avLst/>
              <a:pathLst>
                <a:path w="5852092" h="0">
                  <a:moveTo>
                    <a:pt x="0" y="0"/>
                  </a:moveTo>
                  <a:lnTo>
                    <a:pt x="5852092" y="0"/>
                  </a:lnTo>
                  <a:lnTo>
                    <a:pt x="585209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4822518" y="3647905"/>
              <a:ext cx="5852092" cy="478729"/>
            </a:xfrm>
            <a:custGeom>
              <a:avLst/>
              <a:pathLst>
                <a:path w="5852092" h="478729">
                  <a:moveTo>
                    <a:pt x="0" y="0"/>
                  </a:moveTo>
                  <a:lnTo>
                    <a:pt x="150053" y="3211"/>
                  </a:lnTo>
                  <a:lnTo>
                    <a:pt x="300107" y="12650"/>
                  </a:lnTo>
                  <a:lnTo>
                    <a:pt x="450160" y="28228"/>
                  </a:lnTo>
                  <a:lnTo>
                    <a:pt x="600214" y="49789"/>
                  </a:lnTo>
                  <a:lnTo>
                    <a:pt x="750268" y="77079"/>
                  </a:lnTo>
                  <a:lnTo>
                    <a:pt x="900321" y="109681"/>
                  </a:lnTo>
                  <a:lnTo>
                    <a:pt x="1050375" y="146821"/>
                  </a:lnTo>
                  <a:lnTo>
                    <a:pt x="1200429" y="186766"/>
                  </a:lnTo>
                  <a:lnTo>
                    <a:pt x="1350482" y="225078"/>
                  </a:lnTo>
                  <a:lnTo>
                    <a:pt x="1500536" y="252489"/>
                  </a:lnTo>
                  <a:lnTo>
                    <a:pt x="1650590" y="270682"/>
                  </a:lnTo>
                  <a:lnTo>
                    <a:pt x="1800643" y="285549"/>
                  </a:lnTo>
                  <a:lnTo>
                    <a:pt x="1950697" y="299459"/>
                  </a:lnTo>
                  <a:lnTo>
                    <a:pt x="2100751" y="313183"/>
                  </a:lnTo>
                  <a:lnTo>
                    <a:pt x="2250804" y="326805"/>
                  </a:lnTo>
                  <a:lnTo>
                    <a:pt x="2400858" y="339822"/>
                  </a:lnTo>
                  <a:lnTo>
                    <a:pt x="2550912" y="350545"/>
                  </a:lnTo>
                  <a:lnTo>
                    <a:pt x="2700965" y="354337"/>
                  </a:lnTo>
                  <a:lnTo>
                    <a:pt x="2851019" y="347228"/>
                  </a:lnTo>
                  <a:lnTo>
                    <a:pt x="3001073" y="334966"/>
                  </a:lnTo>
                  <a:lnTo>
                    <a:pt x="3151126" y="322011"/>
                  </a:lnTo>
                  <a:lnTo>
                    <a:pt x="3301180" y="310125"/>
                  </a:lnTo>
                  <a:lnTo>
                    <a:pt x="3451234" y="299998"/>
                  </a:lnTo>
                  <a:lnTo>
                    <a:pt x="3601287" y="291944"/>
                  </a:lnTo>
                  <a:lnTo>
                    <a:pt x="3751341" y="286119"/>
                  </a:lnTo>
                  <a:lnTo>
                    <a:pt x="3901395" y="282610"/>
                  </a:lnTo>
                  <a:lnTo>
                    <a:pt x="4051448" y="281456"/>
                  </a:lnTo>
                  <a:lnTo>
                    <a:pt x="4201502" y="281456"/>
                  </a:lnTo>
                  <a:lnTo>
                    <a:pt x="4351556" y="281456"/>
                  </a:lnTo>
                  <a:lnTo>
                    <a:pt x="4501609" y="281456"/>
                  </a:lnTo>
                  <a:lnTo>
                    <a:pt x="4651663" y="281456"/>
                  </a:lnTo>
                  <a:lnTo>
                    <a:pt x="4801717" y="281456"/>
                  </a:lnTo>
                  <a:lnTo>
                    <a:pt x="4951770" y="281456"/>
                  </a:lnTo>
                  <a:lnTo>
                    <a:pt x="5101824" y="281456"/>
                  </a:lnTo>
                  <a:lnTo>
                    <a:pt x="5251878" y="281456"/>
                  </a:lnTo>
                  <a:lnTo>
                    <a:pt x="5401931" y="281456"/>
                  </a:lnTo>
                  <a:lnTo>
                    <a:pt x="5551985" y="281456"/>
                  </a:lnTo>
                  <a:lnTo>
                    <a:pt x="5702039" y="281456"/>
                  </a:lnTo>
                  <a:lnTo>
                    <a:pt x="5852092" y="281456"/>
                  </a:lnTo>
                  <a:lnTo>
                    <a:pt x="5852092" y="478729"/>
                  </a:lnTo>
                  <a:lnTo>
                    <a:pt x="5702039" y="478729"/>
                  </a:lnTo>
                  <a:lnTo>
                    <a:pt x="5551985" y="478729"/>
                  </a:lnTo>
                  <a:lnTo>
                    <a:pt x="5401931" y="478729"/>
                  </a:lnTo>
                  <a:lnTo>
                    <a:pt x="5251878" y="478729"/>
                  </a:lnTo>
                  <a:lnTo>
                    <a:pt x="5101824" y="478729"/>
                  </a:lnTo>
                  <a:lnTo>
                    <a:pt x="4951770" y="478729"/>
                  </a:lnTo>
                  <a:lnTo>
                    <a:pt x="4801717" y="478729"/>
                  </a:lnTo>
                  <a:lnTo>
                    <a:pt x="4651663" y="478729"/>
                  </a:lnTo>
                  <a:lnTo>
                    <a:pt x="4501609" y="478729"/>
                  </a:lnTo>
                  <a:lnTo>
                    <a:pt x="4351556" y="478729"/>
                  </a:lnTo>
                  <a:lnTo>
                    <a:pt x="4201502" y="478729"/>
                  </a:lnTo>
                  <a:lnTo>
                    <a:pt x="4051448" y="478729"/>
                  </a:lnTo>
                  <a:lnTo>
                    <a:pt x="3901395" y="477810"/>
                  </a:lnTo>
                  <a:lnTo>
                    <a:pt x="3751341" y="475008"/>
                  </a:lnTo>
                  <a:lnTo>
                    <a:pt x="3601287" y="470348"/>
                  </a:lnTo>
                  <a:lnTo>
                    <a:pt x="3451234" y="463886"/>
                  </a:lnTo>
                  <a:lnTo>
                    <a:pt x="3301180" y="455737"/>
                  </a:lnTo>
                  <a:lnTo>
                    <a:pt x="3151126" y="446161"/>
                  </a:lnTo>
                  <a:lnTo>
                    <a:pt x="3001073" y="435784"/>
                  </a:lnTo>
                  <a:lnTo>
                    <a:pt x="2851019" y="426289"/>
                  </a:lnTo>
                  <a:lnTo>
                    <a:pt x="2700965" y="422049"/>
                  </a:lnTo>
                  <a:lnTo>
                    <a:pt x="2550912" y="425339"/>
                  </a:lnTo>
                  <a:lnTo>
                    <a:pt x="2400858" y="428699"/>
                  </a:lnTo>
                  <a:lnTo>
                    <a:pt x="2250804" y="427594"/>
                  </a:lnTo>
                  <a:lnTo>
                    <a:pt x="2100751" y="420366"/>
                  </a:lnTo>
                  <a:lnTo>
                    <a:pt x="1950697" y="406472"/>
                  </a:lnTo>
                  <a:lnTo>
                    <a:pt x="1800643" y="385884"/>
                  </a:lnTo>
                  <a:lnTo>
                    <a:pt x="1650590" y="359187"/>
                  </a:lnTo>
                  <a:lnTo>
                    <a:pt x="1500536" y="328490"/>
                  </a:lnTo>
                  <a:lnTo>
                    <a:pt x="1350482" y="299352"/>
                  </a:lnTo>
                  <a:lnTo>
                    <a:pt x="1200429" y="279879"/>
                  </a:lnTo>
                  <a:lnTo>
                    <a:pt x="1050375" y="268061"/>
                  </a:lnTo>
                  <a:lnTo>
                    <a:pt x="900321" y="259745"/>
                  </a:lnTo>
                  <a:lnTo>
                    <a:pt x="750268" y="253445"/>
                  </a:lnTo>
                  <a:lnTo>
                    <a:pt x="600214" y="248597"/>
                  </a:lnTo>
                  <a:lnTo>
                    <a:pt x="450160" y="244958"/>
                  </a:lnTo>
                  <a:lnTo>
                    <a:pt x="300107" y="242411"/>
                  </a:lnTo>
                  <a:lnTo>
                    <a:pt x="150053" y="240896"/>
                  </a:lnTo>
                  <a:lnTo>
                    <a:pt x="0" y="240385"/>
                  </a:lnTo>
                  <a:close/>
                </a:path>
              </a:pathLst>
            </a:custGeom>
            <a:solidFill>
              <a:srgbClr val="4682B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822518" y="3647905"/>
              <a:ext cx="5852092" cy="354337"/>
            </a:xfrm>
            <a:custGeom>
              <a:avLst/>
              <a:pathLst>
                <a:path w="5852092" h="354337">
                  <a:moveTo>
                    <a:pt x="0" y="0"/>
                  </a:moveTo>
                  <a:lnTo>
                    <a:pt x="150053" y="3211"/>
                  </a:lnTo>
                  <a:lnTo>
                    <a:pt x="300107" y="12650"/>
                  </a:lnTo>
                  <a:lnTo>
                    <a:pt x="450160" y="28228"/>
                  </a:lnTo>
                  <a:lnTo>
                    <a:pt x="600214" y="49789"/>
                  </a:lnTo>
                  <a:lnTo>
                    <a:pt x="750268" y="77079"/>
                  </a:lnTo>
                  <a:lnTo>
                    <a:pt x="900321" y="109681"/>
                  </a:lnTo>
                  <a:lnTo>
                    <a:pt x="1050375" y="146821"/>
                  </a:lnTo>
                  <a:lnTo>
                    <a:pt x="1200429" y="186766"/>
                  </a:lnTo>
                  <a:lnTo>
                    <a:pt x="1350482" y="225078"/>
                  </a:lnTo>
                  <a:lnTo>
                    <a:pt x="1500536" y="252489"/>
                  </a:lnTo>
                  <a:lnTo>
                    <a:pt x="1650590" y="270682"/>
                  </a:lnTo>
                  <a:lnTo>
                    <a:pt x="1800643" y="285549"/>
                  </a:lnTo>
                  <a:lnTo>
                    <a:pt x="1950697" y="299459"/>
                  </a:lnTo>
                  <a:lnTo>
                    <a:pt x="2100751" y="313183"/>
                  </a:lnTo>
                  <a:lnTo>
                    <a:pt x="2250804" y="326805"/>
                  </a:lnTo>
                  <a:lnTo>
                    <a:pt x="2400858" y="339822"/>
                  </a:lnTo>
                  <a:lnTo>
                    <a:pt x="2550912" y="350545"/>
                  </a:lnTo>
                  <a:lnTo>
                    <a:pt x="2700965" y="354337"/>
                  </a:lnTo>
                  <a:lnTo>
                    <a:pt x="2851019" y="347228"/>
                  </a:lnTo>
                  <a:lnTo>
                    <a:pt x="3001073" y="334966"/>
                  </a:lnTo>
                  <a:lnTo>
                    <a:pt x="3151126" y="322011"/>
                  </a:lnTo>
                  <a:lnTo>
                    <a:pt x="3301180" y="310125"/>
                  </a:lnTo>
                  <a:lnTo>
                    <a:pt x="3451234" y="299998"/>
                  </a:lnTo>
                  <a:lnTo>
                    <a:pt x="3601287" y="291944"/>
                  </a:lnTo>
                  <a:lnTo>
                    <a:pt x="3751341" y="286119"/>
                  </a:lnTo>
                  <a:lnTo>
                    <a:pt x="3901395" y="282610"/>
                  </a:lnTo>
                  <a:lnTo>
                    <a:pt x="4051448" y="281456"/>
                  </a:lnTo>
                  <a:lnTo>
                    <a:pt x="4201502" y="281456"/>
                  </a:lnTo>
                  <a:lnTo>
                    <a:pt x="4351556" y="281456"/>
                  </a:lnTo>
                  <a:lnTo>
                    <a:pt x="4501609" y="281456"/>
                  </a:lnTo>
                  <a:lnTo>
                    <a:pt x="4651663" y="281456"/>
                  </a:lnTo>
                  <a:lnTo>
                    <a:pt x="4801717" y="281456"/>
                  </a:lnTo>
                  <a:lnTo>
                    <a:pt x="4951770" y="281456"/>
                  </a:lnTo>
                  <a:lnTo>
                    <a:pt x="5101824" y="281456"/>
                  </a:lnTo>
                  <a:lnTo>
                    <a:pt x="5251878" y="281456"/>
                  </a:lnTo>
                  <a:lnTo>
                    <a:pt x="5401931" y="281456"/>
                  </a:lnTo>
                  <a:lnTo>
                    <a:pt x="5551985" y="281456"/>
                  </a:lnTo>
                  <a:lnTo>
                    <a:pt x="5702039" y="281456"/>
                  </a:lnTo>
                  <a:lnTo>
                    <a:pt x="5852092" y="281456"/>
                  </a:lnTo>
                  <a:lnTo>
                    <a:pt x="5852092" y="28145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822518" y="3888290"/>
              <a:ext cx="5852092" cy="238344"/>
            </a:xfrm>
            <a:custGeom>
              <a:avLst/>
              <a:pathLst>
                <a:path w="5852092" h="238344">
                  <a:moveTo>
                    <a:pt x="5852092" y="238344"/>
                  </a:moveTo>
                  <a:lnTo>
                    <a:pt x="5702039" y="238344"/>
                  </a:lnTo>
                  <a:lnTo>
                    <a:pt x="5551985" y="238344"/>
                  </a:lnTo>
                  <a:lnTo>
                    <a:pt x="5401931" y="238344"/>
                  </a:lnTo>
                  <a:lnTo>
                    <a:pt x="5251878" y="238344"/>
                  </a:lnTo>
                  <a:lnTo>
                    <a:pt x="5101824" y="238344"/>
                  </a:lnTo>
                  <a:lnTo>
                    <a:pt x="4951770" y="238344"/>
                  </a:lnTo>
                  <a:lnTo>
                    <a:pt x="4801717" y="238344"/>
                  </a:lnTo>
                  <a:lnTo>
                    <a:pt x="4651663" y="238344"/>
                  </a:lnTo>
                  <a:lnTo>
                    <a:pt x="4501609" y="238344"/>
                  </a:lnTo>
                  <a:lnTo>
                    <a:pt x="4351556" y="238344"/>
                  </a:lnTo>
                  <a:lnTo>
                    <a:pt x="4201502" y="238344"/>
                  </a:lnTo>
                  <a:lnTo>
                    <a:pt x="4051448" y="238344"/>
                  </a:lnTo>
                  <a:lnTo>
                    <a:pt x="3901395" y="237424"/>
                  </a:lnTo>
                  <a:lnTo>
                    <a:pt x="3751341" y="234623"/>
                  </a:lnTo>
                  <a:lnTo>
                    <a:pt x="3601287" y="229963"/>
                  </a:lnTo>
                  <a:lnTo>
                    <a:pt x="3451234" y="223501"/>
                  </a:lnTo>
                  <a:lnTo>
                    <a:pt x="3301180" y="215352"/>
                  </a:lnTo>
                  <a:lnTo>
                    <a:pt x="3151126" y="205776"/>
                  </a:lnTo>
                  <a:lnTo>
                    <a:pt x="3001073" y="195399"/>
                  </a:lnTo>
                  <a:lnTo>
                    <a:pt x="2851019" y="185903"/>
                  </a:lnTo>
                  <a:lnTo>
                    <a:pt x="2700965" y="181664"/>
                  </a:lnTo>
                  <a:lnTo>
                    <a:pt x="2550912" y="184954"/>
                  </a:lnTo>
                  <a:lnTo>
                    <a:pt x="2400858" y="188314"/>
                  </a:lnTo>
                  <a:lnTo>
                    <a:pt x="2250804" y="187209"/>
                  </a:lnTo>
                  <a:lnTo>
                    <a:pt x="2100751" y="179981"/>
                  </a:lnTo>
                  <a:lnTo>
                    <a:pt x="1950697" y="166087"/>
                  </a:lnTo>
                  <a:lnTo>
                    <a:pt x="1800643" y="145498"/>
                  </a:lnTo>
                  <a:lnTo>
                    <a:pt x="1650590" y="118801"/>
                  </a:lnTo>
                  <a:lnTo>
                    <a:pt x="1500536" y="88105"/>
                  </a:lnTo>
                  <a:lnTo>
                    <a:pt x="1350482" y="58967"/>
                  </a:lnTo>
                  <a:lnTo>
                    <a:pt x="1200429" y="39494"/>
                  </a:lnTo>
                  <a:lnTo>
                    <a:pt x="1050375" y="27676"/>
                  </a:lnTo>
                  <a:lnTo>
                    <a:pt x="900321" y="19360"/>
                  </a:lnTo>
                  <a:lnTo>
                    <a:pt x="750268" y="13060"/>
                  </a:lnTo>
                  <a:lnTo>
                    <a:pt x="600214" y="8212"/>
                  </a:lnTo>
                  <a:lnTo>
                    <a:pt x="450160" y="4573"/>
                  </a:lnTo>
                  <a:lnTo>
                    <a:pt x="300107" y="2026"/>
                  </a:lnTo>
                  <a:lnTo>
                    <a:pt x="150053" y="511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822518" y="2127741"/>
              <a:ext cx="5852092" cy="1643967"/>
            </a:xfrm>
            <a:custGeom>
              <a:avLst/>
              <a:pathLst>
                <a:path w="5852092" h="1643967">
                  <a:moveTo>
                    <a:pt x="0" y="0"/>
                  </a:moveTo>
                  <a:lnTo>
                    <a:pt x="150053" y="14681"/>
                  </a:lnTo>
                  <a:lnTo>
                    <a:pt x="300107" y="57713"/>
                  </a:lnTo>
                  <a:lnTo>
                    <a:pt x="450160" y="128385"/>
                  </a:lnTo>
                  <a:lnTo>
                    <a:pt x="600214" y="225505"/>
                  </a:lnTo>
                  <a:lnTo>
                    <a:pt x="750268" y="347373"/>
                  </a:lnTo>
                  <a:lnTo>
                    <a:pt x="900321" y="491699"/>
                  </a:lnTo>
                  <a:lnTo>
                    <a:pt x="1050375" y="655362"/>
                  </a:lnTo>
                  <a:lnTo>
                    <a:pt x="1200429" y="833622"/>
                  </a:lnTo>
                  <a:lnTo>
                    <a:pt x="1350482" y="1017597"/>
                  </a:lnTo>
                  <a:lnTo>
                    <a:pt x="1500536" y="1171486"/>
                  </a:lnTo>
                  <a:lnTo>
                    <a:pt x="1650590" y="1281530"/>
                  </a:lnTo>
                  <a:lnTo>
                    <a:pt x="1800643" y="1361855"/>
                  </a:lnTo>
                  <a:lnTo>
                    <a:pt x="1950697" y="1419505"/>
                  </a:lnTo>
                  <a:lnTo>
                    <a:pt x="2100751" y="1457437"/>
                  </a:lnTo>
                  <a:lnTo>
                    <a:pt x="2250804" y="1476805"/>
                  </a:lnTo>
                  <a:lnTo>
                    <a:pt x="2400858" y="1477542"/>
                  </a:lnTo>
                  <a:lnTo>
                    <a:pt x="2550912" y="1457768"/>
                  </a:lnTo>
                  <a:lnTo>
                    <a:pt x="2700965" y="1410961"/>
                  </a:lnTo>
                  <a:lnTo>
                    <a:pt x="2851019" y="1340731"/>
                  </a:lnTo>
                  <a:lnTo>
                    <a:pt x="3001073" y="1265518"/>
                  </a:lnTo>
                  <a:lnTo>
                    <a:pt x="3151126" y="1194048"/>
                  </a:lnTo>
                  <a:lnTo>
                    <a:pt x="3301180" y="1130592"/>
                  </a:lnTo>
                  <a:lnTo>
                    <a:pt x="3451234" y="1077126"/>
                  </a:lnTo>
                  <a:lnTo>
                    <a:pt x="3601287" y="1034734"/>
                  </a:lnTo>
                  <a:lnTo>
                    <a:pt x="3751341" y="1004088"/>
                  </a:lnTo>
                  <a:lnTo>
                    <a:pt x="3901395" y="985610"/>
                  </a:lnTo>
                  <a:lnTo>
                    <a:pt x="4051448" y="979536"/>
                  </a:lnTo>
                  <a:lnTo>
                    <a:pt x="4201502" y="979536"/>
                  </a:lnTo>
                  <a:lnTo>
                    <a:pt x="4351556" y="979536"/>
                  </a:lnTo>
                  <a:lnTo>
                    <a:pt x="4501609" y="979536"/>
                  </a:lnTo>
                  <a:lnTo>
                    <a:pt x="4651663" y="979536"/>
                  </a:lnTo>
                  <a:lnTo>
                    <a:pt x="4801717" y="979536"/>
                  </a:lnTo>
                  <a:lnTo>
                    <a:pt x="4951770" y="979536"/>
                  </a:lnTo>
                  <a:lnTo>
                    <a:pt x="5101824" y="979536"/>
                  </a:lnTo>
                  <a:lnTo>
                    <a:pt x="5251878" y="979536"/>
                  </a:lnTo>
                  <a:lnTo>
                    <a:pt x="5401931" y="979536"/>
                  </a:lnTo>
                  <a:lnTo>
                    <a:pt x="5551985" y="979536"/>
                  </a:lnTo>
                  <a:lnTo>
                    <a:pt x="5702039" y="979536"/>
                  </a:lnTo>
                  <a:lnTo>
                    <a:pt x="5852092" y="979536"/>
                  </a:lnTo>
                  <a:lnTo>
                    <a:pt x="5852092" y="1301331"/>
                  </a:lnTo>
                  <a:lnTo>
                    <a:pt x="5702039" y="1301331"/>
                  </a:lnTo>
                  <a:lnTo>
                    <a:pt x="5551985" y="1301331"/>
                  </a:lnTo>
                  <a:lnTo>
                    <a:pt x="5401931" y="1301331"/>
                  </a:lnTo>
                  <a:lnTo>
                    <a:pt x="5251878" y="1301331"/>
                  </a:lnTo>
                  <a:lnTo>
                    <a:pt x="5101824" y="1301331"/>
                  </a:lnTo>
                  <a:lnTo>
                    <a:pt x="4951770" y="1301331"/>
                  </a:lnTo>
                  <a:lnTo>
                    <a:pt x="4801717" y="1301331"/>
                  </a:lnTo>
                  <a:lnTo>
                    <a:pt x="4651663" y="1301331"/>
                  </a:lnTo>
                  <a:lnTo>
                    <a:pt x="4501609" y="1301331"/>
                  </a:lnTo>
                  <a:lnTo>
                    <a:pt x="4351556" y="1301331"/>
                  </a:lnTo>
                  <a:lnTo>
                    <a:pt x="4201502" y="1301331"/>
                  </a:lnTo>
                  <a:lnTo>
                    <a:pt x="4051448" y="1301331"/>
                  </a:lnTo>
                  <a:lnTo>
                    <a:pt x="3901395" y="1303496"/>
                  </a:lnTo>
                  <a:lnTo>
                    <a:pt x="3751341" y="1310118"/>
                  </a:lnTo>
                  <a:lnTo>
                    <a:pt x="3601287" y="1321238"/>
                  </a:lnTo>
                  <a:lnTo>
                    <a:pt x="3451234" y="1336945"/>
                  </a:lnTo>
                  <a:lnTo>
                    <a:pt x="3301180" y="1357450"/>
                  </a:lnTo>
                  <a:lnTo>
                    <a:pt x="3151126" y="1383244"/>
                  </a:lnTo>
                  <a:lnTo>
                    <a:pt x="3001073" y="1415589"/>
                  </a:lnTo>
                  <a:lnTo>
                    <a:pt x="2851019" y="1457918"/>
                  </a:lnTo>
                  <a:lnTo>
                    <a:pt x="2700965" y="1518010"/>
                  </a:lnTo>
                  <a:lnTo>
                    <a:pt x="2550912" y="1583231"/>
                  </a:lnTo>
                  <a:lnTo>
                    <a:pt x="2400858" y="1626834"/>
                  </a:lnTo>
                  <a:lnTo>
                    <a:pt x="2250804" y="1643967"/>
                  </a:lnTo>
                  <a:lnTo>
                    <a:pt x="2100751" y="1633281"/>
                  </a:lnTo>
                  <a:lnTo>
                    <a:pt x="1950697" y="1594107"/>
                  </a:lnTo>
                  <a:lnTo>
                    <a:pt x="1800643" y="1525852"/>
                  </a:lnTo>
                  <a:lnTo>
                    <a:pt x="1650590" y="1428555"/>
                  </a:lnTo>
                  <a:lnTo>
                    <a:pt x="1500536" y="1305125"/>
                  </a:lnTo>
                  <a:lnTo>
                    <a:pt x="1350482" y="1164272"/>
                  </a:lnTo>
                  <a:lnTo>
                    <a:pt x="1200429" y="1031152"/>
                  </a:lnTo>
                  <a:lnTo>
                    <a:pt x="1050375" y="918453"/>
                  </a:lnTo>
                  <a:lnTo>
                    <a:pt x="900321" y="821336"/>
                  </a:lnTo>
                  <a:lnTo>
                    <a:pt x="750268" y="738639"/>
                  </a:lnTo>
                  <a:lnTo>
                    <a:pt x="600214" y="670330"/>
                  </a:lnTo>
                  <a:lnTo>
                    <a:pt x="450160" y="616686"/>
                  </a:lnTo>
                  <a:lnTo>
                    <a:pt x="300107" y="578034"/>
                  </a:lnTo>
                  <a:lnTo>
                    <a:pt x="150053" y="554641"/>
                  </a:lnTo>
                  <a:lnTo>
                    <a:pt x="0" y="546684"/>
                  </a:lnTo>
                  <a:close/>
                </a:path>
              </a:pathLst>
            </a:custGeom>
            <a:solidFill>
              <a:srgbClr val="F0808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22518" y="2127741"/>
              <a:ext cx="5852092" cy="1477542"/>
            </a:xfrm>
            <a:custGeom>
              <a:avLst/>
              <a:pathLst>
                <a:path w="5852092" h="1477542">
                  <a:moveTo>
                    <a:pt x="0" y="0"/>
                  </a:moveTo>
                  <a:lnTo>
                    <a:pt x="150053" y="14681"/>
                  </a:lnTo>
                  <a:lnTo>
                    <a:pt x="300107" y="57713"/>
                  </a:lnTo>
                  <a:lnTo>
                    <a:pt x="450160" y="128385"/>
                  </a:lnTo>
                  <a:lnTo>
                    <a:pt x="600214" y="225505"/>
                  </a:lnTo>
                  <a:lnTo>
                    <a:pt x="750268" y="347373"/>
                  </a:lnTo>
                  <a:lnTo>
                    <a:pt x="900321" y="491699"/>
                  </a:lnTo>
                  <a:lnTo>
                    <a:pt x="1050375" y="655362"/>
                  </a:lnTo>
                  <a:lnTo>
                    <a:pt x="1200429" y="833622"/>
                  </a:lnTo>
                  <a:lnTo>
                    <a:pt x="1350482" y="1017597"/>
                  </a:lnTo>
                  <a:lnTo>
                    <a:pt x="1500536" y="1171486"/>
                  </a:lnTo>
                  <a:lnTo>
                    <a:pt x="1650590" y="1281530"/>
                  </a:lnTo>
                  <a:lnTo>
                    <a:pt x="1800643" y="1361855"/>
                  </a:lnTo>
                  <a:lnTo>
                    <a:pt x="1950697" y="1419505"/>
                  </a:lnTo>
                  <a:lnTo>
                    <a:pt x="2100751" y="1457437"/>
                  </a:lnTo>
                  <a:lnTo>
                    <a:pt x="2250804" y="1476805"/>
                  </a:lnTo>
                  <a:lnTo>
                    <a:pt x="2400858" y="1477542"/>
                  </a:lnTo>
                  <a:lnTo>
                    <a:pt x="2550912" y="1457768"/>
                  </a:lnTo>
                  <a:lnTo>
                    <a:pt x="2700965" y="1410961"/>
                  </a:lnTo>
                  <a:lnTo>
                    <a:pt x="2851019" y="1340731"/>
                  </a:lnTo>
                  <a:lnTo>
                    <a:pt x="3001073" y="1265518"/>
                  </a:lnTo>
                  <a:lnTo>
                    <a:pt x="3151126" y="1194048"/>
                  </a:lnTo>
                  <a:lnTo>
                    <a:pt x="3301180" y="1130592"/>
                  </a:lnTo>
                  <a:lnTo>
                    <a:pt x="3451234" y="1077126"/>
                  </a:lnTo>
                  <a:lnTo>
                    <a:pt x="3601287" y="1034734"/>
                  </a:lnTo>
                  <a:lnTo>
                    <a:pt x="3751341" y="1004088"/>
                  </a:lnTo>
                  <a:lnTo>
                    <a:pt x="3901395" y="985610"/>
                  </a:lnTo>
                  <a:lnTo>
                    <a:pt x="4051448" y="979536"/>
                  </a:lnTo>
                  <a:lnTo>
                    <a:pt x="4201502" y="979536"/>
                  </a:lnTo>
                  <a:lnTo>
                    <a:pt x="4351556" y="979536"/>
                  </a:lnTo>
                  <a:lnTo>
                    <a:pt x="4501609" y="979536"/>
                  </a:lnTo>
                  <a:lnTo>
                    <a:pt x="4651663" y="979536"/>
                  </a:lnTo>
                  <a:lnTo>
                    <a:pt x="4801717" y="979536"/>
                  </a:lnTo>
                  <a:lnTo>
                    <a:pt x="4951770" y="979536"/>
                  </a:lnTo>
                  <a:lnTo>
                    <a:pt x="5101824" y="979536"/>
                  </a:lnTo>
                  <a:lnTo>
                    <a:pt x="5251878" y="979536"/>
                  </a:lnTo>
                  <a:lnTo>
                    <a:pt x="5401931" y="979536"/>
                  </a:lnTo>
                  <a:lnTo>
                    <a:pt x="5551985" y="979536"/>
                  </a:lnTo>
                  <a:lnTo>
                    <a:pt x="5702039" y="979536"/>
                  </a:lnTo>
                  <a:lnTo>
                    <a:pt x="5852092" y="979536"/>
                  </a:lnTo>
                  <a:lnTo>
                    <a:pt x="5852092" y="97953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22518" y="2674426"/>
              <a:ext cx="5852092" cy="1097282"/>
            </a:xfrm>
            <a:custGeom>
              <a:avLst/>
              <a:pathLst>
                <a:path w="5852092" h="1097282">
                  <a:moveTo>
                    <a:pt x="5852092" y="754646"/>
                  </a:moveTo>
                  <a:lnTo>
                    <a:pt x="5702039" y="754646"/>
                  </a:lnTo>
                  <a:lnTo>
                    <a:pt x="5551985" y="754646"/>
                  </a:lnTo>
                  <a:lnTo>
                    <a:pt x="5401931" y="754646"/>
                  </a:lnTo>
                  <a:lnTo>
                    <a:pt x="5251878" y="754646"/>
                  </a:lnTo>
                  <a:lnTo>
                    <a:pt x="5101824" y="754646"/>
                  </a:lnTo>
                  <a:lnTo>
                    <a:pt x="4951770" y="754646"/>
                  </a:lnTo>
                  <a:lnTo>
                    <a:pt x="4801717" y="754646"/>
                  </a:lnTo>
                  <a:lnTo>
                    <a:pt x="4651663" y="754646"/>
                  </a:lnTo>
                  <a:lnTo>
                    <a:pt x="4501609" y="754646"/>
                  </a:lnTo>
                  <a:lnTo>
                    <a:pt x="4351556" y="754646"/>
                  </a:lnTo>
                  <a:lnTo>
                    <a:pt x="4201502" y="754646"/>
                  </a:lnTo>
                  <a:lnTo>
                    <a:pt x="4051448" y="754646"/>
                  </a:lnTo>
                  <a:lnTo>
                    <a:pt x="3901395" y="756811"/>
                  </a:lnTo>
                  <a:lnTo>
                    <a:pt x="3751341" y="763434"/>
                  </a:lnTo>
                  <a:lnTo>
                    <a:pt x="3601287" y="774553"/>
                  </a:lnTo>
                  <a:lnTo>
                    <a:pt x="3451234" y="790261"/>
                  </a:lnTo>
                  <a:lnTo>
                    <a:pt x="3301180" y="810765"/>
                  </a:lnTo>
                  <a:lnTo>
                    <a:pt x="3151126" y="836559"/>
                  </a:lnTo>
                  <a:lnTo>
                    <a:pt x="3001073" y="868904"/>
                  </a:lnTo>
                  <a:lnTo>
                    <a:pt x="2851019" y="911234"/>
                  </a:lnTo>
                  <a:lnTo>
                    <a:pt x="2700965" y="971325"/>
                  </a:lnTo>
                  <a:lnTo>
                    <a:pt x="2550912" y="1036546"/>
                  </a:lnTo>
                  <a:lnTo>
                    <a:pt x="2400858" y="1080149"/>
                  </a:lnTo>
                  <a:lnTo>
                    <a:pt x="2250804" y="1097282"/>
                  </a:lnTo>
                  <a:lnTo>
                    <a:pt x="2100751" y="1086596"/>
                  </a:lnTo>
                  <a:lnTo>
                    <a:pt x="1950697" y="1047422"/>
                  </a:lnTo>
                  <a:lnTo>
                    <a:pt x="1800643" y="979167"/>
                  </a:lnTo>
                  <a:lnTo>
                    <a:pt x="1650590" y="881870"/>
                  </a:lnTo>
                  <a:lnTo>
                    <a:pt x="1500536" y="758440"/>
                  </a:lnTo>
                  <a:lnTo>
                    <a:pt x="1350482" y="617587"/>
                  </a:lnTo>
                  <a:lnTo>
                    <a:pt x="1200429" y="484468"/>
                  </a:lnTo>
                  <a:lnTo>
                    <a:pt x="1050375" y="371768"/>
                  </a:lnTo>
                  <a:lnTo>
                    <a:pt x="900321" y="274651"/>
                  </a:lnTo>
                  <a:lnTo>
                    <a:pt x="750268" y="191955"/>
                  </a:lnTo>
                  <a:lnTo>
                    <a:pt x="600214" y="123645"/>
                  </a:lnTo>
                  <a:lnTo>
                    <a:pt x="450160" y="70002"/>
                  </a:lnTo>
                  <a:lnTo>
                    <a:pt x="300107" y="31349"/>
                  </a:lnTo>
                  <a:lnTo>
                    <a:pt x="150053" y="7957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22518" y="3770491"/>
              <a:ext cx="5852092" cy="265829"/>
            </a:xfrm>
            <a:custGeom>
              <a:avLst/>
              <a:pathLst>
                <a:path w="5852092" h="265829">
                  <a:moveTo>
                    <a:pt x="0" y="0"/>
                  </a:moveTo>
                  <a:lnTo>
                    <a:pt x="150053" y="1810"/>
                  </a:lnTo>
                  <a:lnTo>
                    <a:pt x="300107" y="7140"/>
                  </a:lnTo>
                  <a:lnTo>
                    <a:pt x="450160" y="15970"/>
                  </a:lnTo>
                  <a:lnTo>
                    <a:pt x="600214" y="28270"/>
                  </a:lnTo>
                  <a:lnTo>
                    <a:pt x="750268" y="43996"/>
                  </a:lnTo>
                  <a:lnTo>
                    <a:pt x="900321" y="63093"/>
                  </a:lnTo>
                  <a:lnTo>
                    <a:pt x="1050375" y="85494"/>
                  </a:lnTo>
                  <a:lnTo>
                    <a:pt x="1200429" y="111119"/>
                  </a:lnTo>
                  <a:lnTo>
                    <a:pt x="1350482" y="139876"/>
                  </a:lnTo>
                  <a:lnTo>
                    <a:pt x="1500536" y="168167"/>
                  </a:lnTo>
                  <a:lnTo>
                    <a:pt x="1650590" y="192710"/>
                  </a:lnTo>
                  <a:lnTo>
                    <a:pt x="1800643" y="213602"/>
                  </a:lnTo>
                  <a:lnTo>
                    <a:pt x="1950697" y="230921"/>
                  </a:lnTo>
                  <a:lnTo>
                    <a:pt x="2100751" y="244736"/>
                  </a:lnTo>
                  <a:lnTo>
                    <a:pt x="2250804" y="255101"/>
                  </a:lnTo>
                  <a:lnTo>
                    <a:pt x="2400858" y="262055"/>
                  </a:lnTo>
                  <a:lnTo>
                    <a:pt x="2550912" y="265626"/>
                  </a:lnTo>
                  <a:lnTo>
                    <a:pt x="2700965" y="265829"/>
                  </a:lnTo>
                  <a:lnTo>
                    <a:pt x="2851019" y="264474"/>
                  </a:lnTo>
                  <a:lnTo>
                    <a:pt x="3001073" y="263279"/>
                  </a:lnTo>
                  <a:lnTo>
                    <a:pt x="3151126" y="262243"/>
                  </a:lnTo>
                  <a:lnTo>
                    <a:pt x="3301180" y="261366"/>
                  </a:lnTo>
                  <a:lnTo>
                    <a:pt x="3451234" y="260649"/>
                  </a:lnTo>
                  <a:lnTo>
                    <a:pt x="3601287" y="260092"/>
                  </a:lnTo>
                  <a:lnTo>
                    <a:pt x="3751341" y="259694"/>
                  </a:lnTo>
                  <a:lnTo>
                    <a:pt x="3901395" y="259456"/>
                  </a:lnTo>
                  <a:lnTo>
                    <a:pt x="4051448" y="259379"/>
                  </a:lnTo>
                  <a:lnTo>
                    <a:pt x="4201502" y="259379"/>
                  </a:lnTo>
                  <a:lnTo>
                    <a:pt x="4351556" y="259379"/>
                  </a:lnTo>
                  <a:lnTo>
                    <a:pt x="4501609" y="259379"/>
                  </a:lnTo>
                  <a:lnTo>
                    <a:pt x="4651663" y="259379"/>
                  </a:lnTo>
                  <a:lnTo>
                    <a:pt x="4801717" y="259379"/>
                  </a:lnTo>
                  <a:lnTo>
                    <a:pt x="4951770" y="259379"/>
                  </a:lnTo>
                  <a:lnTo>
                    <a:pt x="5101824" y="259379"/>
                  </a:lnTo>
                  <a:lnTo>
                    <a:pt x="5251878" y="259379"/>
                  </a:lnTo>
                  <a:lnTo>
                    <a:pt x="5401931" y="259379"/>
                  </a:lnTo>
                  <a:lnTo>
                    <a:pt x="5551985" y="259379"/>
                  </a:lnTo>
                  <a:lnTo>
                    <a:pt x="5702039" y="259379"/>
                  </a:lnTo>
                  <a:lnTo>
                    <a:pt x="5852092" y="259379"/>
                  </a:lnTo>
                  <a:lnTo>
                    <a:pt x="5852092" y="259379"/>
                  </a:lnTo>
                </a:path>
              </a:pathLst>
            </a:custGeom>
            <a:ln w="13550" cap="flat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22518" y="2408241"/>
              <a:ext cx="5852092" cy="1280995"/>
            </a:xfrm>
            <a:custGeom>
              <a:avLst/>
              <a:pathLst>
                <a:path w="5852092" h="1280995">
                  <a:moveTo>
                    <a:pt x="0" y="0"/>
                  </a:moveTo>
                  <a:lnTo>
                    <a:pt x="150053" y="11168"/>
                  </a:lnTo>
                  <a:lnTo>
                    <a:pt x="300107" y="43947"/>
                  </a:lnTo>
                  <a:lnTo>
                    <a:pt x="450160" y="97925"/>
                  </a:lnTo>
                  <a:lnTo>
                    <a:pt x="600214" y="172424"/>
                  </a:lnTo>
                  <a:lnTo>
                    <a:pt x="750268" y="266503"/>
                  </a:lnTo>
                  <a:lnTo>
                    <a:pt x="900321" y="378966"/>
                  </a:lnTo>
                  <a:lnTo>
                    <a:pt x="1050375" y="508375"/>
                  </a:lnTo>
                  <a:lnTo>
                    <a:pt x="1200429" y="653059"/>
                  </a:lnTo>
                  <a:lnTo>
                    <a:pt x="1350482" y="811122"/>
                  </a:lnTo>
                  <a:lnTo>
                    <a:pt x="1500536" y="958414"/>
                  </a:lnTo>
                  <a:lnTo>
                    <a:pt x="1650590" y="1075319"/>
                  </a:lnTo>
                  <a:lnTo>
                    <a:pt x="1800643" y="1164361"/>
                  </a:lnTo>
                  <a:lnTo>
                    <a:pt x="1950697" y="1227484"/>
                  </a:lnTo>
                  <a:lnTo>
                    <a:pt x="2100751" y="1266077"/>
                  </a:lnTo>
                  <a:lnTo>
                    <a:pt x="2250804" y="1280995"/>
                  </a:lnTo>
                  <a:lnTo>
                    <a:pt x="2400858" y="1272569"/>
                  </a:lnTo>
                  <a:lnTo>
                    <a:pt x="2550912" y="1240611"/>
                  </a:lnTo>
                  <a:lnTo>
                    <a:pt x="2700965" y="1184419"/>
                  </a:lnTo>
                  <a:lnTo>
                    <a:pt x="2851019" y="1119328"/>
                  </a:lnTo>
                  <a:lnTo>
                    <a:pt x="3001073" y="1060856"/>
                  </a:lnTo>
                  <a:lnTo>
                    <a:pt x="3151126" y="1009393"/>
                  </a:lnTo>
                  <a:lnTo>
                    <a:pt x="3301180" y="965279"/>
                  </a:lnTo>
                  <a:lnTo>
                    <a:pt x="3451234" y="928805"/>
                  </a:lnTo>
                  <a:lnTo>
                    <a:pt x="3601287" y="900212"/>
                  </a:lnTo>
                  <a:lnTo>
                    <a:pt x="3751341" y="879686"/>
                  </a:lnTo>
                  <a:lnTo>
                    <a:pt x="3901395" y="867361"/>
                  </a:lnTo>
                  <a:lnTo>
                    <a:pt x="4051448" y="863318"/>
                  </a:lnTo>
                  <a:lnTo>
                    <a:pt x="4201502" y="863318"/>
                  </a:lnTo>
                  <a:lnTo>
                    <a:pt x="4351556" y="863318"/>
                  </a:lnTo>
                  <a:lnTo>
                    <a:pt x="4501609" y="863318"/>
                  </a:lnTo>
                  <a:lnTo>
                    <a:pt x="4651663" y="863318"/>
                  </a:lnTo>
                  <a:lnTo>
                    <a:pt x="4801717" y="863318"/>
                  </a:lnTo>
                  <a:lnTo>
                    <a:pt x="4951770" y="863318"/>
                  </a:lnTo>
                  <a:lnTo>
                    <a:pt x="5101824" y="863318"/>
                  </a:lnTo>
                  <a:lnTo>
                    <a:pt x="5251878" y="863318"/>
                  </a:lnTo>
                  <a:lnTo>
                    <a:pt x="5401931" y="863318"/>
                  </a:lnTo>
                  <a:lnTo>
                    <a:pt x="5551985" y="863318"/>
                  </a:lnTo>
                  <a:lnTo>
                    <a:pt x="5702039" y="863318"/>
                  </a:lnTo>
                  <a:lnTo>
                    <a:pt x="5852092" y="863318"/>
                  </a:lnTo>
                  <a:lnTo>
                    <a:pt x="5852092" y="863318"/>
                  </a:lnTo>
                </a:path>
              </a:pathLst>
            </a:custGeom>
            <a:ln w="13550" cap="flat">
              <a:solidFill>
                <a:srgbClr val="F08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822518" y="3617844"/>
              <a:ext cx="5852092" cy="0"/>
            </a:xfrm>
            <a:custGeom>
              <a:avLst/>
              <a:pathLst>
                <a:path w="5852092" h="0">
                  <a:moveTo>
                    <a:pt x="0" y="0"/>
                  </a:moveTo>
                  <a:lnTo>
                    <a:pt x="5852092" y="0"/>
                  </a:lnTo>
                  <a:lnTo>
                    <a:pt x="5852092" y="0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4590402" y="4380941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590402" y="3774507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0.9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590402" y="3169560"/>
              <a:ext cx="16948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590402" y="2561637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4787723" y="44264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787723" y="38199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787723" y="32135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787723" y="26071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5422732" y="44264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473108" y="44264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523484" y="44264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8573859" y="44264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9624235" y="44264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0674610" y="44264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5239703" y="4487208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18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290079" y="4487208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333698" y="4487208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8384074" y="4487208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08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9434449" y="4487208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15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0484825" y="4487268"/>
              <a:ext cx="379571" cy="89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22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4369233" y="3158115"/>
              <a:ext cx="19481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6157068" y="4920858"/>
              <a:ext cx="318299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6302573" y="499044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6311573" y="4999447"/>
              <a:ext cx="201456" cy="201455"/>
            </a:xfrm>
            <a:prstGeom prst="rect">
              <a:avLst/>
            </a:prstGeom>
            <a:solidFill>
              <a:srgbClr val="4682B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35147" y="499044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7844147" y="4999447"/>
              <a:ext cx="201455" cy="201455"/>
            </a:xfrm>
            <a:prstGeom prst="rect">
              <a:avLst/>
            </a:prstGeom>
            <a:solidFill>
              <a:srgbClr val="F0808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6597944" y="5029392"/>
              <a:ext cx="1117996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positive (wild type)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8130519" y="5029392"/>
              <a:ext cx="1111507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dropout (501Y.V1)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822518" y="1720351"/>
              <a:ext cx="4391620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Effective reproduction nr. Re of 501Y.V1 and wild type</a:t>
              </a:r>
            </a:p>
          </p:txBody>
        </p:sp>
        <p:sp>
          <p:nvSpPr>
            <p:cNvPr id="47" name="rc47"/>
            <p:cNvSpPr/>
            <p:nvPr/>
          </p:nvSpPr>
          <p:spPr>
            <a:xfrm>
              <a:off x="4343400" y="5349081"/>
              <a:ext cx="64008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788644" y="8581835"/>
              <a:ext cx="5885966" cy="0"/>
            </a:xfrm>
            <a:custGeom>
              <a:avLst/>
              <a:pathLst>
                <a:path w="5885966" h="0">
                  <a:moveTo>
                    <a:pt x="0" y="0"/>
                  </a:moveTo>
                  <a:lnTo>
                    <a:pt x="5885966" y="0"/>
                  </a:lnTo>
                  <a:lnTo>
                    <a:pt x="58859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788644" y="7796556"/>
              <a:ext cx="5885966" cy="0"/>
            </a:xfrm>
            <a:custGeom>
              <a:avLst/>
              <a:pathLst>
                <a:path w="5885966" h="0">
                  <a:moveTo>
                    <a:pt x="0" y="0"/>
                  </a:moveTo>
                  <a:lnTo>
                    <a:pt x="5885966" y="0"/>
                  </a:lnTo>
                  <a:lnTo>
                    <a:pt x="58859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788644" y="7011276"/>
              <a:ext cx="5885966" cy="0"/>
            </a:xfrm>
            <a:custGeom>
              <a:avLst/>
              <a:pathLst>
                <a:path w="5885966" h="0">
                  <a:moveTo>
                    <a:pt x="0" y="0"/>
                  </a:moveTo>
                  <a:lnTo>
                    <a:pt x="5885966" y="0"/>
                  </a:lnTo>
                  <a:lnTo>
                    <a:pt x="58859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788644" y="6225997"/>
              <a:ext cx="5885966" cy="0"/>
            </a:xfrm>
            <a:custGeom>
              <a:avLst/>
              <a:pathLst>
                <a:path w="5885966" h="0">
                  <a:moveTo>
                    <a:pt x="0" y="0"/>
                  </a:moveTo>
                  <a:lnTo>
                    <a:pt x="5885966" y="0"/>
                  </a:lnTo>
                  <a:lnTo>
                    <a:pt x="58859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4788644" y="5658291"/>
              <a:ext cx="5885966" cy="2619132"/>
            </a:xfrm>
            <a:custGeom>
              <a:avLst/>
              <a:pathLst>
                <a:path w="5885966" h="2619132">
                  <a:moveTo>
                    <a:pt x="0" y="0"/>
                  </a:moveTo>
                  <a:lnTo>
                    <a:pt x="150922" y="26728"/>
                  </a:lnTo>
                  <a:lnTo>
                    <a:pt x="301844" y="104702"/>
                  </a:lnTo>
                  <a:lnTo>
                    <a:pt x="452766" y="231559"/>
                  </a:lnTo>
                  <a:lnTo>
                    <a:pt x="603688" y="403441"/>
                  </a:lnTo>
                  <a:lnTo>
                    <a:pt x="754611" y="615063"/>
                  </a:lnTo>
                  <a:lnTo>
                    <a:pt x="905533" y="859655"/>
                  </a:lnTo>
                  <a:lnTo>
                    <a:pt x="1056455" y="1128498"/>
                  </a:lnTo>
                  <a:lnTo>
                    <a:pt x="1207377" y="1408968"/>
                  </a:lnTo>
                  <a:lnTo>
                    <a:pt x="1358299" y="1678087"/>
                  </a:lnTo>
                  <a:lnTo>
                    <a:pt x="1509222" y="1875310"/>
                  </a:lnTo>
                  <a:lnTo>
                    <a:pt x="1660144" y="1996770"/>
                  </a:lnTo>
                  <a:lnTo>
                    <a:pt x="1811066" y="2077342"/>
                  </a:lnTo>
                  <a:lnTo>
                    <a:pt x="1961988" y="2132468"/>
                  </a:lnTo>
                  <a:lnTo>
                    <a:pt x="2112910" y="2167822"/>
                  </a:lnTo>
                  <a:lnTo>
                    <a:pt x="2263833" y="2185049"/>
                  </a:lnTo>
                  <a:lnTo>
                    <a:pt x="2414755" y="2183003"/>
                  </a:lnTo>
                  <a:lnTo>
                    <a:pt x="2565677" y="2155754"/>
                  </a:lnTo>
                  <a:lnTo>
                    <a:pt x="2716599" y="2084381"/>
                  </a:lnTo>
                  <a:lnTo>
                    <a:pt x="2867521" y="1959214"/>
                  </a:lnTo>
                  <a:lnTo>
                    <a:pt x="3018444" y="1812807"/>
                  </a:lnTo>
                  <a:lnTo>
                    <a:pt x="3169366" y="1667809"/>
                  </a:lnTo>
                  <a:lnTo>
                    <a:pt x="3320288" y="1535549"/>
                  </a:lnTo>
                  <a:lnTo>
                    <a:pt x="3471210" y="1421851"/>
                  </a:lnTo>
                  <a:lnTo>
                    <a:pt x="3622132" y="1330318"/>
                  </a:lnTo>
                  <a:lnTo>
                    <a:pt x="3773055" y="1263403"/>
                  </a:lnTo>
                  <a:lnTo>
                    <a:pt x="3923977" y="1222761"/>
                  </a:lnTo>
                  <a:lnTo>
                    <a:pt x="4074899" y="1209354"/>
                  </a:lnTo>
                  <a:lnTo>
                    <a:pt x="4225821" y="1209354"/>
                  </a:lnTo>
                  <a:lnTo>
                    <a:pt x="4376743" y="1209354"/>
                  </a:lnTo>
                  <a:lnTo>
                    <a:pt x="4527666" y="1209354"/>
                  </a:lnTo>
                  <a:lnTo>
                    <a:pt x="4678588" y="1209354"/>
                  </a:lnTo>
                  <a:lnTo>
                    <a:pt x="4829510" y="1209354"/>
                  </a:lnTo>
                  <a:lnTo>
                    <a:pt x="4980432" y="1209354"/>
                  </a:lnTo>
                  <a:lnTo>
                    <a:pt x="5131355" y="1209354"/>
                  </a:lnTo>
                  <a:lnTo>
                    <a:pt x="5282277" y="1209354"/>
                  </a:lnTo>
                  <a:lnTo>
                    <a:pt x="5433199" y="1209354"/>
                  </a:lnTo>
                  <a:lnTo>
                    <a:pt x="5584121" y="1209354"/>
                  </a:lnTo>
                  <a:lnTo>
                    <a:pt x="5735043" y="1209354"/>
                  </a:lnTo>
                  <a:lnTo>
                    <a:pt x="5885966" y="1209354"/>
                  </a:lnTo>
                  <a:lnTo>
                    <a:pt x="5885966" y="2150090"/>
                  </a:lnTo>
                  <a:lnTo>
                    <a:pt x="5735043" y="2150090"/>
                  </a:lnTo>
                  <a:lnTo>
                    <a:pt x="5584121" y="2150090"/>
                  </a:lnTo>
                  <a:lnTo>
                    <a:pt x="5433199" y="2150090"/>
                  </a:lnTo>
                  <a:lnTo>
                    <a:pt x="5282277" y="2150090"/>
                  </a:lnTo>
                  <a:lnTo>
                    <a:pt x="5131355" y="2150090"/>
                  </a:lnTo>
                  <a:lnTo>
                    <a:pt x="4980432" y="2150090"/>
                  </a:lnTo>
                  <a:lnTo>
                    <a:pt x="4829510" y="2150090"/>
                  </a:lnTo>
                  <a:lnTo>
                    <a:pt x="4678588" y="2150090"/>
                  </a:lnTo>
                  <a:lnTo>
                    <a:pt x="4527666" y="2150090"/>
                  </a:lnTo>
                  <a:lnTo>
                    <a:pt x="4376743" y="2150090"/>
                  </a:lnTo>
                  <a:lnTo>
                    <a:pt x="4225821" y="2150090"/>
                  </a:lnTo>
                  <a:lnTo>
                    <a:pt x="4074899" y="2150090"/>
                  </a:lnTo>
                  <a:lnTo>
                    <a:pt x="3923977" y="2151583"/>
                  </a:lnTo>
                  <a:lnTo>
                    <a:pt x="3773055" y="2156186"/>
                  </a:lnTo>
                  <a:lnTo>
                    <a:pt x="3622132" y="2164044"/>
                  </a:lnTo>
                  <a:lnTo>
                    <a:pt x="3471210" y="2175467"/>
                  </a:lnTo>
                  <a:lnTo>
                    <a:pt x="3320288" y="2191086"/>
                  </a:lnTo>
                  <a:lnTo>
                    <a:pt x="3169366" y="2212258"/>
                  </a:lnTo>
                  <a:lnTo>
                    <a:pt x="3018444" y="2242210"/>
                  </a:lnTo>
                  <a:lnTo>
                    <a:pt x="2867521" y="2289395"/>
                  </a:lnTo>
                  <a:lnTo>
                    <a:pt x="2716599" y="2373400"/>
                  </a:lnTo>
                  <a:lnTo>
                    <a:pt x="2565677" y="2482402"/>
                  </a:lnTo>
                  <a:lnTo>
                    <a:pt x="2414755" y="2567087"/>
                  </a:lnTo>
                  <a:lnTo>
                    <a:pt x="2263833" y="2613780"/>
                  </a:lnTo>
                  <a:lnTo>
                    <a:pt x="2112910" y="2619132"/>
                  </a:lnTo>
                  <a:lnTo>
                    <a:pt x="1961988" y="2582117"/>
                  </a:lnTo>
                  <a:lnTo>
                    <a:pt x="1811066" y="2502061"/>
                  </a:lnTo>
                  <a:lnTo>
                    <a:pt x="1660144" y="2379717"/>
                  </a:lnTo>
                  <a:lnTo>
                    <a:pt x="1509222" y="2222634"/>
                  </a:lnTo>
                  <a:lnTo>
                    <a:pt x="1358299" y="2054208"/>
                  </a:lnTo>
                  <a:lnTo>
                    <a:pt x="1207377" y="1916859"/>
                  </a:lnTo>
                  <a:lnTo>
                    <a:pt x="1056455" y="1814454"/>
                  </a:lnTo>
                  <a:lnTo>
                    <a:pt x="905533" y="1731775"/>
                  </a:lnTo>
                  <a:lnTo>
                    <a:pt x="754611" y="1663714"/>
                  </a:lnTo>
                  <a:lnTo>
                    <a:pt x="603688" y="1608556"/>
                  </a:lnTo>
                  <a:lnTo>
                    <a:pt x="452766" y="1565730"/>
                  </a:lnTo>
                  <a:lnTo>
                    <a:pt x="301844" y="1535085"/>
                  </a:lnTo>
                  <a:lnTo>
                    <a:pt x="150922" y="1516614"/>
                  </a:lnTo>
                  <a:lnTo>
                    <a:pt x="0" y="1510342"/>
                  </a:lnTo>
                  <a:close/>
                </a:path>
              </a:pathLst>
            </a:custGeom>
            <a:solidFill>
              <a:srgbClr val="F0808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788644" y="5658291"/>
              <a:ext cx="5885966" cy="2185049"/>
            </a:xfrm>
            <a:custGeom>
              <a:avLst/>
              <a:pathLst>
                <a:path w="5885966" h="2185049">
                  <a:moveTo>
                    <a:pt x="0" y="0"/>
                  </a:moveTo>
                  <a:lnTo>
                    <a:pt x="0" y="0"/>
                  </a:lnTo>
                  <a:lnTo>
                    <a:pt x="150922" y="26728"/>
                  </a:lnTo>
                  <a:lnTo>
                    <a:pt x="301844" y="104702"/>
                  </a:lnTo>
                  <a:lnTo>
                    <a:pt x="452766" y="231559"/>
                  </a:lnTo>
                  <a:lnTo>
                    <a:pt x="603688" y="403441"/>
                  </a:lnTo>
                  <a:lnTo>
                    <a:pt x="754611" y="615063"/>
                  </a:lnTo>
                  <a:lnTo>
                    <a:pt x="905533" y="859655"/>
                  </a:lnTo>
                  <a:lnTo>
                    <a:pt x="1056455" y="1128498"/>
                  </a:lnTo>
                  <a:lnTo>
                    <a:pt x="1207377" y="1408968"/>
                  </a:lnTo>
                  <a:lnTo>
                    <a:pt x="1358299" y="1678087"/>
                  </a:lnTo>
                  <a:lnTo>
                    <a:pt x="1509222" y="1875310"/>
                  </a:lnTo>
                  <a:lnTo>
                    <a:pt x="1660144" y="1996770"/>
                  </a:lnTo>
                  <a:lnTo>
                    <a:pt x="1811066" y="2077342"/>
                  </a:lnTo>
                  <a:lnTo>
                    <a:pt x="1961988" y="2132468"/>
                  </a:lnTo>
                  <a:lnTo>
                    <a:pt x="2112910" y="2167822"/>
                  </a:lnTo>
                  <a:lnTo>
                    <a:pt x="2263833" y="2185049"/>
                  </a:lnTo>
                  <a:lnTo>
                    <a:pt x="2414755" y="2183003"/>
                  </a:lnTo>
                  <a:lnTo>
                    <a:pt x="2565677" y="2155754"/>
                  </a:lnTo>
                  <a:lnTo>
                    <a:pt x="2716599" y="2084381"/>
                  </a:lnTo>
                  <a:lnTo>
                    <a:pt x="2867521" y="1959214"/>
                  </a:lnTo>
                  <a:lnTo>
                    <a:pt x="3018444" y="1812807"/>
                  </a:lnTo>
                  <a:lnTo>
                    <a:pt x="3169366" y="1667809"/>
                  </a:lnTo>
                  <a:lnTo>
                    <a:pt x="3320288" y="1535549"/>
                  </a:lnTo>
                  <a:lnTo>
                    <a:pt x="3471210" y="1421851"/>
                  </a:lnTo>
                  <a:lnTo>
                    <a:pt x="3622132" y="1330318"/>
                  </a:lnTo>
                  <a:lnTo>
                    <a:pt x="3773055" y="1263403"/>
                  </a:lnTo>
                  <a:lnTo>
                    <a:pt x="3923977" y="1222761"/>
                  </a:lnTo>
                  <a:lnTo>
                    <a:pt x="4074899" y="1209354"/>
                  </a:lnTo>
                  <a:lnTo>
                    <a:pt x="4225821" y="1209354"/>
                  </a:lnTo>
                  <a:lnTo>
                    <a:pt x="4376743" y="1209354"/>
                  </a:lnTo>
                  <a:lnTo>
                    <a:pt x="4527666" y="1209354"/>
                  </a:lnTo>
                  <a:lnTo>
                    <a:pt x="4678588" y="1209354"/>
                  </a:lnTo>
                  <a:lnTo>
                    <a:pt x="4829510" y="1209354"/>
                  </a:lnTo>
                  <a:lnTo>
                    <a:pt x="4980432" y="1209354"/>
                  </a:lnTo>
                  <a:lnTo>
                    <a:pt x="5131355" y="1209354"/>
                  </a:lnTo>
                  <a:lnTo>
                    <a:pt x="5282277" y="1209354"/>
                  </a:lnTo>
                  <a:lnTo>
                    <a:pt x="5433199" y="1209354"/>
                  </a:lnTo>
                  <a:lnTo>
                    <a:pt x="5584121" y="1209354"/>
                  </a:lnTo>
                  <a:lnTo>
                    <a:pt x="5735043" y="1209354"/>
                  </a:lnTo>
                  <a:lnTo>
                    <a:pt x="5885966" y="1209354"/>
                  </a:lnTo>
                  <a:lnTo>
                    <a:pt x="5885966" y="12093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788644" y="7168633"/>
              <a:ext cx="5885966" cy="1108789"/>
            </a:xfrm>
            <a:custGeom>
              <a:avLst/>
              <a:pathLst>
                <a:path w="5885966" h="1108789">
                  <a:moveTo>
                    <a:pt x="5885966" y="639747"/>
                  </a:moveTo>
                  <a:lnTo>
                    <a:pt x="5735043" y="639747"/>
                  </a:lnTo>
                  <a:lnTo>
                    <a:pt x="5584121" y="639747"/>
                  </a:lnTo>
                  <a:lnTo>
                    <a:pt x="5433199" y="639747"/>
                  </a:lnTo>
                  <a:lnTo>
                    <a:pt x="5282277" y="639747"/>
                  </a:lnTo>
                  <a:lnTo>
                    <a:pt x="5131355" y="639747"/>
                  </a:lnTo>
                  <a:lnTo>
                    <a:pt x="4980432" y="639747"/>
                  </a:lnTo>
                  <a:lnTo>
                    <a:pt x="4829510" y="639747"/>
                  </a:lnTo>
                  <a:lnTo>
                    <a:pt x="4678588" y="639747"/>
                  </a:lnTo>
                  <a:lnTo>
                    <a:pt x="4527666" y="639747"/>
                  </a:lnTo>
                  <a:lnTo>
                    <a:pt x="4376743" y="639747"/>
                  </a:lnTo>
                  <a:lnTo>
                    <a:pt x="4225821" y="639747"/>
                  </a:lnTo>
                  <a:lnTo>
                    <a:pt x="4074899" y="639747"/>
                  </a:lnTo>
                  <a:lnTo>
                    <a:pt x="3923977" y="641240"/>
                  </a:lnTo>
                  <a:lnTo>
                    <a:pt x="3773055" y="645843"/>
                  </a:lnTo>
                  <a:lnTo>
                    <a:pt x="3622132" y="653701"/>
                  </a:lnTo>
                  <a:lnTo>
                    <a:pt x="3471210" y="665124"/>
                  </a:lnTo>
                  <a:lnTo>
                    <a:pt x="3320288" y="680744"/>
                  </a:lnTo>
                  <a:lnTo>
                    <a:pt x="3169366" y="701916"/>
                  </a:lnTo>
                  <a:lnTo>
                    <a:pt x="3018444" y="731867"/>
                  </a:lnTo>
                  <a:lnTo>
                    <a:pt x="2867521" y="779052"/>
                  </a:lnTo>
                  <a:lnTo>
                    <a:pt x="2716599" y="863057"/>
                  </a:lnTo>
                  <a:lnTo>
                    <a:pt x="2565677" y="972059"/>
                  </a:lnTo>
                  <a:lnTo>
                    <a:pt x="2414755" y="1056744"/>
                  </a:lnTo>
                  <a:lnTo>
                    <a:pt x="2263833" y="1103438"/>
                  </a:lnTo>
                  <a:lnTo>
                    <a:pt x="2112910" y="1108789"/>
                  </a:lnTo>
                  <a:lnTo>
                    <a:pt x="1961988" y="1071774"/>
                  </a:lnTo>
                  <a:lnTo>
                    <a:pt x="1811066" y="991718"/>
                  </a:lnTo>
                  <a:lnTo>
                    <a:pt x="1660144" y="869375"/>
                  </a:lnTo>
                  <a:lnTo>
                    <a:pt x="1509222" y="712292"/>
                  </a:lnTo>
                  <a:lnTo>
                    <a:pt x="1358299" y="543865"/>
                  </a:lnTo>
                  <a:lnTo>
                    <a:pt x="1207377" y="406517"/>
                  </a:lnTo>
                  <a:lnTo>
                    <a:pt x="1056455" y="304111"/>
                  </a:lnTo>
                  <a:lnTo>
                    <a:pt x="905533" y="221432"/>
                  </a:lnTo>
                  <a:lnTo>
                    <a:pt x="754611" y="153371"/>
                  </a:lnTo>
                  <a:lnTo>
                    <a:pt x="603688" y="98213"/>
                  </a:lnTo>
                  <a:lnTo>
                    <a:pt x="452766" y="55387"/>
                  </a:lnTo>
                  <a:lnTo>
                    <a:pt x="301844" y="24742"/>
                  </a:lnTo>
                  <a:lnTo>
                    <a:pt x="150922" y="6271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788644" y="6473416"/>
              <a:ext cx="5885966" cy="1591611"/>
            </a:xfrm>
            <a:custGeom>
              <a:avLst/>
              <a:pathLst>
                <a:path w="5885966" h="1591611">
                  <a:moveTo>
                    <a:pt x="0" y="0"/>
                  </a:moveTo>
                  <a:lnTo>
                    <a:pt x="0" y="0"/>
                  </a:lnTo>
                  <a:lnTo>
                    <a:pt x="150922" y="15081"/>
                  </a:lnTo>
                  <a:lnTo>
                    <a:pt x="301844" y="59252"/>
                  </a:lnTo>
                  <a:lnTo>
                    <a:pt x="452766" y="131696"/>
                  </a:lnTo>
                  <a:lnTo>
                    <a:pt x="603688" y="231080"/>
                  </a:lnTo>
                  <a:lnTo>
                    <a:pt x="754611" y="355603"/>
                  </a:lnTo>
                  <a:lnTo>
                    <a:pt x="905533" y="503043"/>
                  </a:lnTo>
                  <a:lnTo>
                    <a:pt x="1056455" y="670829"/>
                  </a:lnTo>
                  <a:lnTo>
                    <a:pt x="1207377" y="856111"/>
                  </a:lnTo>
                  <a:lnTo>
                    <a:pt x="1358299" y="1055837"/>
                  </a:lnTo>
                  <a:lnTo>
                    <a:pt x="1509222" y="1238168"/>
                  </a:lnTo>
                  <a:lnTo>
                    <a:pt x="1660144" y="1378590"/>
                  </a:lnTo>
                  <a:lnTo>
                    <a:pt x="1811066" y="1481518"/>
                  </a:lnTo>
                  <a:lnTo>
                    <a:pt x="1961988" y="1550115"/>
                  </a:lnTo>
                  <a:lnTo>
                    <a:pt x="2112910" y="1586451"/>
                  </a:lnTo>
                  <a:lnTo>
                    <a:pt x="2263833" y="1591611"/>
                  </a:lnTo>
                  <a:lnTo>
                    <a:pt x="2414755" y="1565749"/>
                  </a:lnTo>
                  <a:lnTo>
                    <a:pt x="2565677" y="1508094"/>
                  </a:lnTo>
                  <a:lnTo>
                    <a:pt x="2716599" y="1416919"/>
                  </a:lnTo>
                  <a:lnTo>
                    <a:pt x="2867521" y="1313170"/>
                  </a:lnTo>
                  <a:lnTo>
                    <a:pt x="3018444" y="1218949"/>
                  </a:lnTo>
                  <a:lnTo>
                    <a:pt x="3169366" y="1135212"/>
                  </a:lnTo>
                  <a:lnTo>
                    <a:pt x="3320288" y="1062826"/>
                  </a:lnTo>
                  <a:lnTo>
                    <a:pt x="3471210" y="1002551"/>
                  </a:lnTo>
                  <a:lnTo>
                    <a:pt x="3622132" y="955026"/>
                  </a:lnTo>
                  <a:lnTo>
                    <a:pt x="3773055" y="920762"/>
                  </a:lnTo>
                  <a:lnTo>
                    <a:pt x="3923977" y="900130"/>
                  </a:lnTo>
                  <a:lnTo>
                    <a:pt x="4074899" y="893352"/>
                  </a:lnTo>
                  <a:lnTo>
                    <a:pt x="4225821" y="893352"/>
                  </a:lnTo>
                  <a:lnTo>
                    <a:pt x="4376743" y="893352"/>
                  </a:lnTo>
                  <a:lnTo>
                    <a:pt x="4527666" y="893352"/>
                  </a:lnTo>
                  <a:lnTo>
                    <a:pt x="4678588" y="893352"/>
                  </a:lnTo>
                  <a:lnTo>
                    <a:pt x="4829510" y="893352"/>
                  </a:lnTo>
                  <a:lnTo>
                    <a:pt x="4980432" y="893352"/>
                  </a:lnTo>
                  <a:lnTo>
                    <a:pt x="5131355" y="893352"/>
                  </a:lnTo>
                  <a:lnTo>
                    <a:pt x="5282277" y="893352"/>
                  </a:lnTo>
                  <a:lnTo>
                    <a:pt x="5433199" y="893352"/>
                  </a:lnTo>
                  <a:lnTo>
                    <a:pt x="5584121" y="893352"/>
                  </a:lnTo>
                  <a:lnTo>
                    <a:pt x="5735043" y="893352"/>
                  </a:lnTo>
                  <a:lnTo>
                    <a:pt x="5885966" y="893352"/>
                  </a:lnTo>
                  <a:lnTo>
                    <a:pt x="5885966" y="893352"/>
                  </a:lnTo>
                </a:path>
              </a:pathLst>
            </a:custGeom>
            <a:ln w="13550" cap="flat">
              <a:solidFill>
                <a:srgbClr val="F08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788644" y="8581835"/>
              <a:ext cx="5885966" cy="0"/>
            </a:xfrm>
            <a:custGeom>
              <a:avLst/>
              <a:pathLst>
                <a:path w="5885966" h="0">
                  <a:moveTo>
                    <a:pt x="0" y="0"/>
                  </a:moveTo>
                  <a:lnTo>
                    <a:pt x="5885966" y="0"/>
                  </a:lnTo>
                  <a:lnTo>
                    <a:pt x="5885966" y="0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4658208" y="8536354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590402" y="7751014"/>
              <a:ext cx="135612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590402" y="696579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590402" y="618051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61" name="pl61"/>
            <p:cNvSpPr/>
            <p:nvPr/>
          </p:nvSpPr>
          <p:spPr>
            <a:xfrm>
              <a:off x="4753850" y="85818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753850" y="77965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753850" y="70112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753850" y="62259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392333" y="858183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448789" y="858183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7505244" y="858183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8561700" y="858183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9618155" y="858183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10674610" y="858183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5209304" y="8642620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18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265760" y="8642620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25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315458" y="8642620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8371914" y="8642620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08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9428369" y="8642620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15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10484825" y="8642680"/>
              <a:ext cx="379571" cy="89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22</a:t>
              </a:r>
            </a:p>
          </p:txBody>
        </p:sp>
        <p:sp>
          <p:nvSpPr>
            <p:cNvPr id="77" name="tx77"/>
            <p:cNvSpPr/>
            <p:nvPr/>
          </p:nvSpPr>
          <p:spPr>
            <a:xfrm rot="-5400000">
              <a:off x="3480729" y="7048548"/>
              <a:ext cx="1939676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Transmission advantage (%)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788644" y="5377951"/>
              <a:ext cx="4117032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Transmission advantage of 501Y.V1 over wild type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2021-02-23T01:21:31Z</dcterms:modified>
</cp:coreProperties>
</file>