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93137"/>
              <a:ext cx="488772" cy="1677049"/>
            </a:xfrm>
            <a:custGeom>
              <a:avLst/>
              <a:pathLst>
                <a:path w="488772" h="1677049">
                  <a:moveTo>
                    <a:pt x="242867" y="1677049"/>
                  </a:moveTo>
                  <a:lnTo>
                    <a:pt x="242767" y="1673767"/>
                  </a:lnTo>
                  <a:lnTo>
                    <a:pt x="242657" y="1670485"/>
                  </a:lnTo>
                  <a:lnTo>
                    <a:pt x="242543" y="1667203"/>
                  </a:lnTo>
                  <a:lnTo>
                    <a:pt x="242422" y="1663921"/>
                  </a:lnTo>
                  <a:lnTo>
                    <a:pt x="242293" y="1660640"/>
                  </a:lnTo>
                  <a:lnTo>
                    <a:pt x="242158" y="1657358"/>
                  </a:lnTo>
                  <a:lnTo>
                    <a:pt x="242014" y="1654076"/>
                  </a:lnTo>
                  <a:lnTo>
                    <a:pt x="241862" y="1650794"/>
                  </a:lnTo>
                  <a:lnTo>
                    <a:pt x="241705" y="1647512"/>
                  </a:lnTo>
                  <a:lnTo>
                    <a:pt x="241534" y="1644230"/>
                  </a:lnTo>
                  <a:lnTo>
                    <a:pt x="241357" y="1640948"/>
                  </a:lnTo>
                  <a:lnTo>
                    <a:pt x="241170" y="1637666"/>
                  </a:lnTo>
                  <a:lnTo>
                    <a:pt x="240971" y="1634384"/>
                  </a:lnTo>
                  <a:lnTo>
                    <a:pt x="240766" y="1631102"/>
                  </a:lnTo>
                  <a:lnTo>
                    <a:pt x="240545" y="1627821"/>
                  </a:lnTo>
                  <a:lnTo>
                    <a:pt x="240315" y="1624539"/>
                  </a:lnTo>
                  <a:lnTo>
                    <a:pt x="240075" y="1621257"/>
                  </a:lnTo>
                  <a:lnTo>
                    <a:pt x="239818" y="1617975"/>
                  </a:lnTo>
                  <a:lnTo>
                    <a:pt x="239553" y="1614693"/>
                  </a:lnTo>
                  <a:lnTo>
                    <a:pt x="239272" y="1611411"/>
                  </a:lnTo>
                  <a:lnTo>
                    <a:pt x="238977" y="1608129"/>
                  </a:lnTo>
                  <a:lnTo>
                    <a:pt x="238673" y="1604847"/>
                  </a:lnTo>
                  <a:lnTo>
                    <a:pt x="238346" y="1601565"/>
                  </a:lnTo>
                  <a:lnTo>
                    <a:pt x="238009" y="1598284"/>
                  </a:lnTo>
                  <a:lnTo>
                    <a:pt x="237656" y="1595002"/>
                  </a:lnTo>
                  <a:lnTo>
                    <a:pt x="237283" y="1591720"/>
                  </a:lnTo>
                  <a:lnTo>
                    <a:pt x="236899" y="1588438"/>
                  </a:lnTo>
                  <a:lnTo>
                    <a:pt x="236491" y="1585156"/>
                  </a:lnTo>
                  <a:lnTo>
                    <a:pt x="236067" y="1581874"/>
                  </a:lnTo>
                  <a:lnTo>
                    <a:pt x="235630" y="1578592"/>
                  </a:lnTo>
                  <a:lnTo>
                    <a:pt x="235164" y="1575310"/>
                  </a:lnTo>
                  <a:lnTo>
                    <a:pt x="234685" y="1572028"/>
                  </a:lnTo>
                  <a:lnTo>
                    <a:pt x="234184" y="1568746"/>
                  </a:lnTo>
                  <a:lnTo>
                    <a:pt x="233659" y="1565465"/>
                  </a:lnTo>
                  <a:lnTo>
                    <a:pt x="233121" y="1562183"/>
                  </a:lnTo>
                  <a:lnTo>
                    <a:pt x="232549" y="1558901"/>
                  </a:lnTo>
                  <a:lnTo>
                    <a:pt x="231961" y="1555619"/>
                  </a:lnTo>
                  <a:lnTo>
                    <a:pt x="231352" y="1552337"/>
                  </a:lnTo>
                  <a:lnTo>
                    <a:pt x="230710" y="1549055"/>
                  </a:lnTo>
                  <a:lnTo>
                    <a:pt x="230052" y="1545773"/>
                  </a:lnTo>
                  <a:lnTo>
                    <a:pt x="229364" y="1542491"/>
                  </a:lnTo>
                  <a:lnTo>
                    <a:pt x="228650" y="1539209"/>
                  </a:lnTo>
                  <a:lnTo>
                    <a:pt x="227919" y="1535927"/>
                  </a:lnTo>
                  <a:lnTo>
                    <a:pt x="227145" y="1532646"/>
                  </a:lnTo>
                  <a:lnTo>
                    <a:pt x="226353" y="1529364"/>
                  </a:lnTo>
                  <a:lnTo>
                    <a:pt x="225533" y="1526082"/>
                  </a:lnTo>
                  <a:lnTo>
                    <a:pt x="224678" y="1522800"/>
                  </a:lnTo>
                  <a:lnTo>
                    <a:pt x="223804" y="1519518"/>
                  </a:lnTo>
                  <a:lnTo>
                    <a:pt x="222890" y="1516236"/>
                  </a:lnTo>
                  <a:lnTo>
                    <a:pt x="221949" y="1512954"/>
                  </a:lnTo>
                  <a:lnTo>
                    <a:pt x="220986" y="1509672"/>
                  </a:lnTo>
                  <a:lnTo>
                    <a:pt x="219975" y="1506390"/>
                  </a:lnTo>
                  <a:lnTo>
                    <a:pt x="218945" y="1503108"/>
                  </a:lnTo>
                  <a:lnTo>
                    <a:pt x="217878" y="1499827"/>
                  </a:lnTo>
                  <a:lnTo>
                    <a:pt x="216775" y="1496545"/>
                  </a:lnTo>
                  <a:lnTo>
                    <a:pt x="215651" y="1493263"/>
                  </a:lnTo>
                  <a:lnTo>
                    <a:pt x="214478" y="1489981"/>
                  </a:lnTo>
                  <a:lnTo>
                    <a:pt x="213279" y="1486699"/>
                  </a:lnTo>
                  <a:lnTo>
                    <a:pt x="212050" y="1483417"/>
                  </a:lnTo>
                  <a:lnTo>
                    <a:pt x="210774" y="1480135"/>
                  </a:lnTo>
                  <a:lnTo>
                    <a:pt x="209476" y="1476853"/>
                  </a:lnTo>
                  <a:lnTo>
                    <a:pt x="208134" y="1473571"/>
                  </a:lnTo>
                  <a:lnTo>
                    <a:pt x="206757" y="1470290"/>
                  </a:lnTo>
                  <a:lnTo>
                    <a:pt x="205358" y="1467008"/>
                  </a:lnTo>
                  <a:lnTo>
                    <a:pt x="203902" y="1463726"/>
                  </a:lnTo>
                  <a:lnTo>
                    <a:pt x="202422" y="1460444"/>
                  </a:lnTo>
                  <a:lnTo>
                    <a:pt x="200908" y="1457162"/>
                  </a:lnTo>
                  <a:lnTo>
                    <a:pt x="199348" y="1453880"/>
                  </a:lnTo>
                  <a:lnTo>
                    <a:pt x="197765" y="1450598"/>
                  </a:lnTo>
                  <a:lnTo>
                    <a:pt x="196134" y="1447316"/>
                  </a:lnTo>
                  <a:lnTo>
                    <a:pt x="194470" y="1444034"/>
                  </a:lnTo>
                  <a:lnTo>
                    <a:pt x="192780" y="1440752"/>
                  </a:lnTo>
                  <a:lnTo>
                    <a:pt x="191037" y="1437471"/>
                  </a:lnTo>
                  <a:lnTo>
                    <a:pt x="189271" y="1434189"/>
                  </a:lnTo>
                  <a:lnTo>
                    <a:pt x="187465" y="1430907"/>
                  </a:lnTo>
                  <a:lnTo>
                    <a:pt x="185620" y="1427625"/>
                  </a:lnTo>
                  <a:lnTo>
                    <a:pt x="183754" y="1424343"/>
                  </a:lnTo>
                  <a:lnTo>
                    <a:pt x="181835" y="1421061"/>
                  </a:lnTo>
                  <a:lnTo>
                    <a:pt x="179891" y="1417779"/>
                  </a:lnTo>
                  <a:lnTo>
                    <a:pt x="177917" y="1414497"/>
                  </a:lnTo>
                  <a:lnTo>
                    <a:pt x="175898" y="1411215"/>
                  </a:lnTo>
                  <a:lnTo>
                    <a:pt x="173859" y="1407933"/>
                  </a:lnTo>
                  <a:lnTo>
                    <a:pt x="171779" y="1404652"/>
                  </a:lnTo>
                  <a:lnTo>
                    <a:pt x="169668" y="1401370"/>
                  </a:lnTo>
                  <a:lnTo>
                    <a:pt x="167537" y="1398088"/>
                  </a:lnTo>
                  <a:lnTo>
                    <a:pt x="165358" y="1394806"/>
                  </a:lnTo>
                  <a:lnTo>
                    <a:pt x="163160" y="1391524"/>
                  </a:lnTo>
                  <a:lnTo>
                    <a:pt x="160933" y="1388242"/>
                  </a:lnTo>
                  <a:lnTo>
                    <a:pt x="158672" y="1384960"/>
                  </a:lnTo>
                  <a:lnTo>
                    <a:pt x="156394" y="1381678"/>
                  </a:lnTo>
                  <a:lnTo>
                    <a:pt x="154080" y="1378396"/>
                  </a:lnTo>
                  <a:lnTo>
                    <a:pt x="151745" y="1375114"/>
                  </a:lnTo>
                  <a:lnTo>
                    <a:pt x="149391" y="1371833"/>
                  </a:lnTo>
                  <a:lnTo>
                    <a:pt x="147003" y="1368551"/>
                  </a:lnTo>
                  <a:lnTo>
                    <a:pt x="144601" y="1365269"/>
                  </a:lnTo>
                  <a:lnTo>
                    <a:pt x="142176" y="1361987"/>
                  </a:lnTo>
                  <a:lnTo>
                    <a:pt x="139729" y="1358705"/>
                  </a:lnTo>
                  <a:lnTo>
                    <a:pt x="137271" y="1355423"/>
                  </a:lnTo>
                  <a:lnTo>
                    <a:pt x="134786" y="1352141"/>
                  </a:lnTo>
                  <a:lnTo>
                    <a:pt x="132291" y="1348859"/>
                  </a:lnTo>
                  <a:lnTo>
                    <a:pt x="129782" y="1345577"/>
                  </a:lnTo>
                  <a:lnTo>
                    <a:pt x="127255" y="1342296"/>
                  </a:lnTo>
                  <a:lnTo>
                    <a:pt x="124722" y="1339014"/>
                  </a:lnTo>
                  <a:lnTo>
                    <a:pt x="122174" y="1335732"/>
                  </a:lnTo>
                  <a:lnTo>
                    <a:pt x="119619" y="1332450"/>
                  </a:lnTo>
                  <a:lnTo>
                    <a:pt x="117059" y="1329168"/>
                  </a:lnTo>
                  <a:lnTo>
                    <a:pt x="114489" y="1325886"/>
                  </a:lnTo>
                  <a:lnTo>
                    <a:pt x="111916" y="1322604"/>
                  </a:lnTo>
                  <a:lnTo>
                    <a:pt x="109341" y="1319322"/>
                  </a:lnTo>
                  <a:lnTo>
                    <a:pt x="106764" y="1316040"/>
                  </a:lnTo>
                  <a:lnTo>
                    <a:pt x="104187" y="1312758"/>
                  </a:lnTo>
                  <a:lnTo>
                    <a:pt x="101613" y="1309477"/>
                  </a:lnTo>
                  <a:lnTo>
                    <a:pt x="99042" y="1306195"/>
                  </a:lnTo>
                  <a:lnTo>
                    <a:pt x="96475" y="1302913"/>
                  </a:lnTo>
                  <a:lnTo>
                    <a:pt x="93917" y="1299631"/>
                  </a:lnTo>
                  <a:lnTo>
                    <a:pt x="91365" y="1296349"/>
                  </a:lnTo>
                  <a:lnTo>
                    <a:pt x="88824" y="1293067"/>
                  </a:lnTo>
                  <a:lnTo>
                    <a:pt x="86297" y="1289785"/>
                  </a:lnTo>
                  <a:lnTo>
                    <a:pt x="83777" y="1286503"/>
                  </a:lnTo>
                  <a:lnTo>
                    <a:pt x="81279" y="1283221"/>
                  </a:lnTo>
                  <a:lnTo>
                    <a:pt x="78794" y="1279939"/>
                  </a:lnTo>
                  <a:lnTo>
                    <a:pt x="76325" y="1276658"/>
                  </a:lnTo>
                  <a:lnTo>
                    <a:pt x="73882" y="1273376"/>
                  </a:lnTo>
                  <a:lnTo>
                    <a:pt x="71453" y="1270094"/>
                  </a:lnTo>
                  <a:lnTo>
                    <a:pt x="69052" y="1266812"/>
                  </a:lnTo>
                  <a:lnTo>
                    <a:pt x="66675" y="1263530"/>
                  </a:lnTo>
                  <a:lnTo>
                    <a:pt x="64315" y="1260248"/>
                  </a:lnTo>
                  <a:lnTo>
                    <a:pt x="61997" y="1256966"/>
                  </a:lnTo>
                  <a:lnTo>
                    <a:pt x="59698" y="1253684"/>
                  </a:lnTo>
                  <a:lnTo>
                    <a:pt x="57430" y="1250402"/>
                  </a:lnTo>
                  <a:lnTo>
                    <a:pt x="55200" y="1247120"/>
                  </a:lnTo>
                  <a:lnTo>
                    <a:pt x="52991" y="1243839"/>
                  </a:lnTo>
                  <a:lnTo>
                    <a:pt x="50829" y="1240557"/>
                  </a:lnTo>
                  <a:lnTo>
                    <a:pt x="48698" y="1237275"/>
                  </a:lnTo>
                  <a:lnTo>
                    <a:pt x="46594" y="1233993"/>
                  </a:lnTo>
                  <a:lnTo>
                    <a:pt x="44546" y="1230711"/>
                  </a:lnTo>
                  <a:lnTo>
                    <a:pt x="42523" y="1227429"/>
                  </a:lnTo>
                  <a:lnTo>
                    <a:pt x="40546" y="1224147"/>
                  </a:lnTo>
                  <a:lnTo>
                    <a:pt x="38613" y="1220865"/>
                  </a:lnTo>
                  <a:lnTo>
                    <a:pt x="36707" y="1217583"/>
                  </a:lnTo>
                  <a:lnTo>
                    <a:pt x="34867" y="1214302"/>
                  </a:lnTo>
                  <a:lnTo>
                    <a:pt x="33058" y="1211020"/>
                  </a:lnTo>
                  <a:lnTo>
                    <a:pt x="31290" y="1207738"/>
                  </a:lnTo>
                  <a:lnTo>
                    <a:pt x="29582" y="1204456"/>
                  </a:lnTo>
                  <a:lnTo>
                    <a:pt x="27904" y="1201174"/>
                  </a:lnTo>
                  <a:lnTo>
                    <a:pt x="26286" y="1197892"/>
                  </a:lnTo>
                  <a:lnTo>
                    <a:pt x="24713" y="1194610"/>
                  </a:lnTo>
                  <a:lnTo>
                    <a:pt x="23173" y="1191328"/>
                  </a:lnTo>
                  <a:lnTo>
                    <a:pt x="21708" y="1188046"/>
                  </a:lnTo>
                  <a:lnTo>
                    <a:pt x="20275" y="1184764"/>
                  </a:lnTo>
                  <a:lnTo>
                    <a:pt x="18893" y="1181483"/>
                  </a:lnTo>
                  <a:lnTo>
                    <a:pt x="17571" y="1178201"/>
                  </a:lnTo>
                  <a:lnTo>
                    <a:pt x="16280" y="1174919"/>
                  </a:lnTo>
                  <a:lnTo>
                    <a:pt x="15060" y="1171637"/>
                  </a:lnTo>
                  <a:lnTo>
                    <a:pt x="13881" y="1168355"/>
                  </a:lnTo>
                  <a:lnTo>
                    <a:pt x="12743" y="1165073"/>
                  </a:lnTo>
                  <a:lnTo>
                    <a:pt x="11677" y="1161791"/>
                  </a:lnTo>
                  <a:lnTo>
                    <a:pt x="10643" y="1158509"/>
                  </a:lnTo>
                  <a:lnTo>
                    <a:pt x="9668" y="1155227"/>
                  </a:lnTo>
                  <a:lnTo>
                    <a:pt x="8745" y="1151945"/>
                  </a:lnTo>
                  <a:lnTo>
                    <a:pt x="7854" y="1148664"/>
                  </a:lnTo>
                  <a:lnTo>
                    <a:pt x="7040" y="1145382"/>
                  </a:lnTo>
                  <a:lnTo>
                    <a:pt x="6260" y="1142100"/>
                  </a:lnTo>
                  <a:lnTo>
                    <a:pt x="5525" y="1138818"/>
                  </a:lnTo>
                  <a:lnTo>
                    <a:pt x="4853" y="1135536"/>
                  </a:lnTo>
                  <a:lnTo>
                    <a:pt x="4211" y="1132254"/>
                  </a:lnTo>
                  <a:lnTo>
                    <a:pt x="3631" y="1128972"/>
                  </a:lnTo>
                  <a:lnTo>
                    <a:pt x="3095" y="1125690"/>
                  </a:lnTo>
                  <a:lnTo>
                    <a:pt x="2590" y="1122408"/>
                  </a:lnTo>
                  <a:lnTo>
                    <a:pt x="2155" y="1119126"/>
                  </a:lnTo>
                  <a:lnTo>
                    <a:pt x="1749" y="1115845"/>
                  </a:lnTo>
                  <a:lnTo>
                    <a:pt x="1389" y="1112563"/>
                  </a:lnTo>
                  <a:lnTo>
                    <a:pt x="1079" y="1109281"/>
                  </a:lnTo>
                  <a:lnTo>
                    <a:pt x="796" y="1105999"/>
                  </a:lnTo>
                  <a:lnTo>
                    <a:pt x="573" y="1102717"/>
                  </a:lnTo>
                  <a:lnTo>
                    <a:pt x="381" y="1099435"/>
                  </a:lnTo>
                  <a:lnTo>
                    <a:pt x="222" y="1096153"/>
                  </a:lnTo>
                  <a:lnTo>
                    <a:pt x="118" y="1092871"/>
                  </a:lnTo>
                  <a:lnTo>
                    <a:pt x="37" y="1089589"/>
                  </a:lnTo>
                  <a:lnTo>
                    <a:pt x="0" y="1086308"/>
                  </a:lnTo>
                  <a:lnTo>
                    <a:pt x="0" y="1083026"/>
                  </a:lnTo>
                  <a:lnTo>
                    <a:pt x="21" y="1079744"/>
                  </a:lnTo>
                  <a:lnTo>
                    <a:pt x="94" y="1076462"/>
                  </a:lnTo>
                  <a:lnTo>
                    <a:pt x="189" y="1073180"/>
                  </a:lnTo>
                  <a:lnTo>
                    <a:pt x="314" y="1069898"/>
                  </a:lnTo>
                  <a:lnTo>
                    <a:pt x="477" y="1066616"/>
                  </a:lnTo>
                  <a:lnTo>
                    <a:pt x="658" y="1063334"/>
                  </a:lnTo>
                  <a:lnTo>
                    <a:pt x="876" y="1060052"/>
                  </a:lnTo>
                  <a:lnTo>
                    <a:pt x="1118" y="1056770"/>
                  </a:lnTo>
                  <a:lnTo>
                    <a:pt x="1378" y="1053489"/>
                  </a:lnTo>
                  <a:lnTo>
                    <a:pt x="1675" y="1050207"/>
                  </a:lnTo>
                  <a:lnTo>
                    <a:pt x="1986" y="1046925"/>
                  </a:lnTo>
                  <a:lnTo>
                    <a:pt x="2322" y="1043643"/>
                  </a:lnTo>
                  <a:lnTo>
                    <a:pt x="2681" y="1040361"/>
                  </a:lnTo>
                  <a:lnTo>
                    <a:pt x="3053" y="1037079"/>
                  </a:lnTo>
                  <a:lnTo>
                    <a:pt x="3452" y="1033797"/>
                  </a:lnTo>
                  <a:lnTo>
                    <a:pt x="3864" y="1030515"/>
                  </a:lnTo>
                  <a:lnTo>
                    <a:pt x="4291" y="1027233"/>
                  </a:lnTo>
                  <a:lnTo>
                    <a:pt x="4738" y="1023951"/>
                  </a:lnTo>
                  <a:lnTo>
                    <a:pt x="5194" y="1020670"/>
                  </a:lnTo>
                  <a:lnTo>
                    <a:pt x="5667" y="1017388"/>
                  </a:lnTo>
                  <a:lnTo>
                    <a:pt x="6151" y="1014106"/>
                  </a:lnTo>
                  <a:lnTo>
                    <a:pt x="6643" y="1010824"/>
                  </a:lnTo>
                  <a:lnTo>
                    <a:pt x="7151" y="1007542"/>
                  </a:lnTo>
                  <a:lnTo>
                    <a:pt x="7664" y="1004260"/>
                  </a:lnTo>
                  <a:lnTo>
                    <a:pt x="8185" y="1000978"/>
                  </a:lnTo>
                  <a:lnTo>
                    <a:pt x="8716" y="997696"/>
                  </a:lnTo>
                  <a:lnTo>
                    <a:pt x="9250" y="994414"/>
                  </a:lnTo>
                  <a:lnTo>
                    <a:pt x="9791" y="991132"/>
                  </a:lnTo>
                  <a:lnTo>
                    <a:pt x="10336" y="987851"/>
                  </a:lnTo>
                  <a:lnTo>
                    <a:pt x="10884" y="984569"/>
                  </a:lnTo>
                  <a:lnTo>
                    <a:pt x="11436" y="981287"/>
                  </a:lnTo>
                  <a:lnTo>
                    <a:pt x="11989" y="978005"/>
                  </a:lnTo>
                  <a:lnTo>
                    <a:pt x="12544" y="974723"/>
                  </a:lnTo>
                  <a:lnTo>
                    <a:pt x="13098" y="971441"/>
                  </a:lnTo>
                  <a:lnTo>
                    <a:pt x="13653" y="968159"/>
                  </a:lnTo>
                  <a:lnTo>
                    <a:pt x="14206" y="964877"/>
                  </a:lnTo>
                  <a:lnTo>
                    <a:pt x="14758" y="961595"/>
                  </a:lnTo>
                  <a:lnTo>
                    <a:pt x="15308" y="958314"/>
                  </a:lnTo>
                  <a:lnTo>
                    <a:pt x="15854" y="955032"/>
                  </a:lnTo>
                  <a:lnTo>
                    <a:pt x="16397" y="951750"/>
                  </a:lnTo>
                  <a:lnTo>
                    <a:pt x="16936" y="948468"/>
                  </a:lnTo>
                  <a:lnTo>
                    <a:pt x="17469" y="945186"/>
                  </a:lnTo>
                  <a:lnTo>
                    <a:pt x="17999" y="941904"/>
                  </a:lnTo>
                  <a:lnTo>
                    <a:pt x="18521" y="938622"/>
                  </a:lnTo>
                  <a:lnTo>
                    <a:pt x="19038" y="935340"/>
                  </a:lnTo>
                  <a:lnTo>
                    <a:pt x="19548" y="932058"/>
                  </a:lnTo>
                  <a:lnTo>
                    <a:pt x="20050" y="928776"/>
                  </a:lnTo>
                  <a:lnTo>
                    <a:pt x="20547" y="925495"/>
                  </a:lnTo>
                  <a:lnTo>
                    <a:pt x="21034" y="922213"/>
                  </a:lnTo>
                  <a:lnTo>
                    <a:pt x="21513" y="918931"/>
                  </a:lnTo>
                  <a:lnTo>
                    <a:pt x="21986" y="915649"/>
                  </a:lnTo>
                  <a:lnTo>
                    <a:pt x="22446" y="912367"/>
                  </a:lnTo>
                  <a:lnTo>
                    <a:pt x="22900" y="909085"/>
                  </a:lnTo>
                  <a:lnTo>
                    <a:pt x="23343" y="905803"/>
                  </a:lnTo>
                  <a:lnTo>
                    <a:pt x="23776" y="902521"/>
                  </a:lnTo>
                  <a:lnTo>
                    <a:pt x="24202" y="899239"/>
                  </a:lnTo>
                  <a:lnTo>
                    <a:pt x="24614" y="895957"/>
                  </a:lnTo>
                  <a:lnTo>
                    <a:pt x="25018" y="892676"/>
                  </a:lnTo>
                  <a:lnTo>
                    <a:pt x="25412" y="889394"/>
                  </a:lnTo>
                  <a:lnTo>
                    <a:pt x="25793" y="886112"/>
                  </a:lnTo>
                  <a:lnTo>
                    <a:pt x="26166" y="882830"/>
                  </a:lnTo>
                  <a:lnTo>
                    <a:pt x="26526" y="879548"/>
                  </a:lnTo>
                  <a:lnTo>
                    <a:pt x="26875" y="876266"/>
                  </a:lnTo>
                  <a:lnTo>
                    <a:pt x="27217" y="872984"/>
                  </a:lnTo>
                  <a:lnTo>
                    <a:pt x="27541" y="869702"/>
                  </a:lnTo>
                  <a:lnTo>
                    <a:pt x="27858" y="866420"/>
                  </a:lnTo>
                  <a:lnTo>
                    <a:pt x="28164" y="863139"/>
                  </a:lnTo>
                  <a:lnTo>
                    <a:pt x="28456" y="859857"/>
                  </a:lnTo>
                  <a:lnTo>
                    <a:pt x="28741" y="856575"/>
                  </a:lnTo>
                  <a:lnTo>
                    <a:pt x="29010" y="853293"/>
                  </a:lnTo>
                  <a:lnTo>
                    <a:pt x="29269" y="850011"/>
                  </a:lnTo>
                  <a:lnTo>
                    <a:pt x="29520" y="846729"/>
                  </a:lnTo>
                  <a:lnTo>
                    <a:pt x="29754" y="843447"/>
                  </a:lnTo>
                  <a:lnTo>
                    <a:pt x="29981" y="840165"/>
                  </a:lnTo>
                  <a:lnTo>
                    <a:pt x="30196" y="836883"/>
                  </a:lnTo>
                  <a:lnTo>
                    <a:pt x="30397" y="833601"/>
                  </a:lnTo>
                  <a:lnTo>
                    <a:pt x="30592" y="830320"/>
                  </a:lnTo>
                  <a:lnTo>
                    <a:pt x="30770" y="827038"/>
                  </a:lnTo>
                  <a:lnTo>
                    <a:pt x="30941" y="823756"/>
                  </a:lnTo>
                  <a:lnTo>
                    <a:pt x="31101" y="820474"/>
                  </a:lnTo>
                  <a:lnTo>
                    <a:pt x="31247" y="817192"/>
                  </a:lnTo>
                  <a:lnTo>
                    <a:pt x="31386" y="813910"/>
                  </a:lnTo>
                  <a:lnTo>
                    <a:pt x="31512" y="810628"/>
                  </a:lnTo>
                  <a:lnTo>
                    <a:pt x="31627" y="807346"/>
                  </a:lnTo>
                  <a:lnTo>
                    <a:pt x="31736" y="804064"/>
                  </a:lnTo>
                  <a:lnTo>
                    <a:pt x="31829" y="800782"/>
                  </a:lnTo>
                  <a:lnTo>
                    <a:pt x="31915" y="797501"/>
                  </a:lnTo>
                  <a:lnTo>
                    <a:pt x="31991" y="794219"/>
                  </a:lnTo>
                  <a:lnTo>
                    <a:pt x="32055" y="790937"/>
                  </a:lnTo>
                  <a:lnTo>
                    <a:pt x="32113" y="787655"/>
                  </a:lnTo>
                  <a:lnTo>
                    <a:pt x="32158" y="784373"/>
                  </a:lnTo>
                  <a:lnTo>
                    <a:pt x="32195" y="781091"/>
                  </a:lnTo>
                  <a:lnTo>
                    <a:pt x="32225" y="777809"/>
                  </a:lnTo>
                  <a:lnTo>
                    <a:pt x="32242" y="774527"/>
                  </a:lnTo>
                  <a:lnTo>
                    <a:pt x="32254" y="771245"/>
                  </a:lnTo>
                  <a:lnTo>
                    <a:pt x="32255" y="767963"/>
                  </a:lnTo>
                  <a:lnTo>
                    <a:pt x="32248" y="764682"/>
                  </a:lnTo>
                  <a:lnTo>
                    <a:pt x="32235" y="761400"/>
                  </a:lnTo>
                  <a:lnTo>
                    <a:pt x="32211" y="758118"/>
                  </a:lnTo>
                  <a:lnTo>
                    <a:pt x="32181" y="754836"/>
                  </a:lnTo>
                  <a:lnTo>
                    <a:pt x="32144" y="751554"/>
                  </a:lnTo>
                  <a:lnTo>
                    <a:pt x="32097" y="748272"/>
                  </a:lnTo>
                  <a:lnTo>
                    <a:pt x="32047" y="744990"/>
                  </a:lnTo>
                  <a:lnTo>
                    <a:pt x="31987" y="741708"/>
                  </a:lnTo>
                  <a:lnTo>
                    <a:pt x="31922" y="738426"/>
                  </a:lnTo>
                  <a:lnTo>
                    <a:pt x="31852" y="735145"/>
                  </a:lnTo>
                  <a:lnTo>
                    <a:pt x="31773" y="731863"/>
                  </a:lnTo>
                  <a:lnTo>
                    <a:pt x="31690" y="728581"/>
                  </a:lnTo>
                  <a:lnTo>
                    <a:pt x="31602" y="725299"/>
                  </a:lnTo>
                  <a:lnTo>
                    <a:pt x="31508" y="722017"/>
                  </a:lnTo>
                  <a:lnTo>
                    <a:pt x="31410" y="718735"/>
                  </a:lnTo>
                  <a:lnTo>
                    <a:pt x="31307" y="715453"/>
                  </a:lnTo>
                  <a:lnTo>
                    <a:pt x="31200" y="712171"/>
                  </a:lnTo>
                  <a:lnTo>
                    <a:pt x="31090" y="708889"/>
                  </a:lnTo>
                  <a:lnTo>
                    <a:pt x="30975" y="705607"/>
                  </a:lnTo>
                  <a:lnTo>
                    <a:pt x="30857" y="702326"/>
                  </a:lnTo>
                  <a:lnTo>
                    <a:pt x="30737" y="699044"/>
                  </a:lnTo>
                  <a:lnTo>
                    <a:pt x="30614" y="695762"/>
                  </a:lnTo>
                  <a:lnTo>
                    <a:pt x="30489" y="692480"/>
                  </a:lnTo>
                  <a:lnTo>
                    <a:pt x="30362" y="689198"/>
                  </a:lnTo>
                  <a:lnTo>
                    <a:pt x="30233" y="685916"/>
                  </a:lnTo>
                  <a:lnTo>
                    <a:pt x="30104" y="682634"/>
                  </a:lnTo>
                  <a:lnTo>
                    <a:pt x="29974" y="679352"/>
                  </a:lnTo>
                  <a:lnTo>
                    <a:pt x="29843" y="676070"/>
                  </a:lnTo>
                  <a:lnTo>
                    <a:pt x="29713" y="672788"/>
                  </a:lnTo>
                  <a:lnTo>
                    <a:pt x="29583" y="669507"/>
                  </a:lnTo>
                  <a:lnTo>
                    <a:pt x="29454" y="666225"/>
                  </a:lnTo>
                  <a:lnTo>
                    <a:pt x="29327" y="662943"/>
                  </a:lnTo>
                  <a:lnTo>
                    <a:pt x="29201" y="659661"/>
                  </a:lnTo>
                  <a:lnTo>
                    <a:pt x="29078" y="656379"/>
                  </a:lnTo>
                  <a:lnTo>
                    <a:pt x="28957" y="653097"/>
                  </a:lnTo>
                  <a:lnTo>
                    <a:pt x="28839" y="649815"/>
                  </a:lnTo>
                  <a:lnTo>
                    <a:pt x="28725" y="646533"/>
                  </a:lnTo>
                  <a:lnTo>
                    <a:pt x="28615" y="643251"/>
                  </a:lnTo>
                  <a:lnTo>
                    <a:pt x="28508" y="639969"/>
                  </a:lnTo>
                  <a:lnTo>
                    <a:pt x="28409" y="636688"/>
                  </a:lnTo>
                  <a:lnTo>
                    <a:pt x="28313" y="633406"/>
                  </a:lnTo>
                  <a:lnTo>
                    <a:pt x="28224" y="630124"/>
                  </a:lnTo>
                  <a:lnTo>
                    <a:pt x="28141" y="626842"/>
                  </a:lnTo>
                  <a:lnTo>
                    <a:pt x="28063" y="623560"/>
                  </a:lnTo>
                  <a:lnTo>
                    <a:pt x="27997" y="620278"/>
                  </a:lnTo>
                  <a:lnTo>
                    <a:pt x="27936" y="616996"/>
                  </a:lnTo>
                  <a:lnTo>
                    <a:pt x="27883" y="613714"/>
                  </a:lnTo>
                  <a:lnTo>
                    <a:pt x="27842" y="610432"/>
                  </a:lnTo>
                  <a:lnTo>
                    <a:pt x="27807" y="607151"/>
                  </a:lnTo>
                  <a:lnTo>
                    <a:pt x="27785" y="603869"/>
                  </a:lnTo>
                  <a:lnTo>
                    <a:pt x="27773" y="600587"/>
                  </a:lnTo>
                  <a:lnTo>
                    <a:pt x="27769" y="597305"/>
                  </a:lnTo>
                  <a:lnTo>
                    <a:pt x="27783" y="594023"/>
                  </a:lnTo>
                  <a:lnTo>
                    <a:pt x="27804" y="590741"/>
                  </a:lnTo>
                  <a:lnTo>
                    <a:pt x="27840" y="587459"/>
                  </a:lnTo>
                  <a:lnTo>
                    <a:pt x="27891" y="584177"/>
                  </a:lnTo>
                  <a:lnTo>
                    <a:pt x="27951" y="580895"/>
                  </a:lnTo>
                  <a:lnTo>
                    <a:pt x="28032" y="577613"/>
                  </a:lnTo>
                  <a:lnTo>
                    <a:pt x="28125" y="574332"/>
                  </a:lnTo>
                  <a:lnTo>
                    <a:pt x="28231" y="571050"/>
                  </a:lnTo>
                  <a:lnTo>
                    <a:pt x="28360" y="567768"/>
                  </a:lnTo>
                  <a:lnTo>
                    <a:pt x="28501" y="564486"/>
                  </a:lnTo>
                  <a:lnTo>
                    <a:pt x="28661" y="561204"/>
                  </a:lnTo>
                  <a:lnTo>
                    <a:pt x="28841" y="557922"/>
                  </a:lnTo>
                  <a:lnTo>
                    <a:pt x="29032" y="554640"/>
                  </a:lnTo>
                  <a:lnTo>
                    <a:pt x="29254" y="551358"/>
                  </a:lnTo>
                  <a:lnTo>
                    <a:pt x="29489" y="548076"/>
                  </a:lnTo>
                  <a:lnTo>
                    <a:pt x="29743" y="544794"/>
                  </a:lnTo>
                  <a:lnTo>
                    <a:pt x="30024" y="541513"/>
                  </a:lnTo>
                  <a:lnTo>
                    <a:pt x="30319" y="538231"/>
                  </a:lnTo>
                  <a:lnTo>
                    <a:pt x="30643" y="534949"/>
                  </a:lnTo>
                  <a:lnTo>
                    <a:pt x="30988" y="531667"/>
                  </a:lnTo>
                  <a:lnTo>
                    <a:pt x="31349" y="528385"/>
                  </a:lnTo>
                  <a:lnTo>
                    <a:pt x="31746" y="525103"/>
                  </a:lnTo>
                  <a:lnTo>
                    <a:pt x="32159" y="521821"/>
                  </a:lnTo>
                  <a:lnTo>
                    <a:pt x="32598" y="518539"/>
                  </a:lnTo>
                  <a:lnTo>
                    <a:pt x="33067" y="515257"/>
                  </a:lnTo>
                  <a:lnTo>
                    <a:pt x="33552" y="511975"/>
                  </a:lnTo>
                  <a:lnTo>
                    <a:pt x="34074" y="508694"/>
                  </a:lnTo>
                  <a:lnTo>
                    <a:pt x="34618" y="505412"/>
                  </a:lnTo>
                  <a:lnTo>
                    <a:pt x="35184" y="502130"/>
                  </a:lnTo>
                  <a:lnTo>
                    <a:pt x="35789" y="498848"/>
                  </a:lnTo>
                  <a:lnTo>
                    <a:pt x="36412" y="495566"/>
                  </a:lnTo>
                  <a:lnTo>
                    <a:pt x="37068" y="492284"/>
                  </a:lnTo>
                  <a:lnTo>
                    <a:pt x="37755" y="489002"/>
                  </a:lnTo>
                  <a:lnTo>
                    <a:pt x="38460" y="485720"/>
                  </a:lnTo>
                  <a:lnTo>
                    <a:pt x="39211" y="482438"/>
                  </a:lnTo>
                  <a:lnTo>
                    <a:pt x="39982" y="479157"/>
                  </a:lnTo>
                  <a:lnTo>
                    <a:pt x="40781" y="475875"/>
                  </a:lnTo>
                  <a:lnTo>
                    <a:pt x="41620" y="472593"/>
                  </a:lnTo>
                  <a:lnTo>
                    <a:pt x="42478" y="469311"/>
                  </a:lnTo>
                  <a:lnTo>
                    <a:pt x="43377" y="466029"/>
                  </a:lnTo>
                  <a:lnTo>
                    <a:pt x="44304" y="462747"/>
                  </a:lnTo>
                  <a:lnTo>
                    <a:pt x="45252" y="459465"/>
                  </a:lnTo>
                  <a:lnTo>
                    <a:pt x="46249" y="456183"/>
                  </a:lnTo>
                  <a:lnTo>
                    <a:pt x="47266" y="452901"/>
                  </a:lnTo>
                  <a:lnTo>
                    <a:pt x="48317" y="449619"/>
                  </a:lnTo>
                  <a:lnTo>
                    <a:pt x="49404" y="446338"/>
                  </a:lnTo>
                  <a:lnTo>
                    <a:pt x="50511" y="443056"/>
                  </a:lnTo>
                  <a:lnTo>
                    <a:pt x="51663" y="439774"/>
                  </a:lnTo>
                  <a:lnTo>
                    <a:pt x="52841" y="436492"/>
                  </a:lnTo>
                  <a:lnTo>
                    <a:pt x="54045" y="433210"/>
                  </a:lnTo>
                  <a:lnTo>
                    <a:pt x="55293" y="429928"/>
                  </a:lnTo>
                  <a:lnTo>
                    <a:pt x="56560" y="426646"/>
                  </a:lnTo>
                  <a:lnTo>
                    <a:pt x="57865" y="423364"/>
                  </a:lnTo>
                  <a:lnTo>
                    <a:pt x="59202" y="420082"/>
                  </a:lnTo>
                  <a:lnTo>
                    <a:pt x="60558" y="416800"/>
                  </a:lnTo>
                  <a:lnTo>
                    <a:pt x="61962" y="413519"/>
                  </a:lnTo>
                  <a:lnTo>
                    <a:pt x="63386" y="410237"/>
                  </a:lnTo>
                  <a:lnTo>
                    <a:pt x="64838" y="406955"/>
                  </a:lnTo>
                  <a:lnTo>
                    <a:pt x="66328" y="403673"/>
                  </a:lnTo>
                  <a:lnTo>
                    <a:pt x="67836" y="400391"/>
                  </a:lnTo>
                  <a:lnTo>
                    <a:pt x="69382" y="397109"/>
                  </a:lnTo>
                  <a:lnTo>
                    <a:pt x="70953" y="393827"/>
                  </a:lnTo>
                  <a:lnTo>
                    <a:pt x="72544" y="390545"/>
                  </a:lnTo>
                  <a:lnTo>
                    <a:pt x="74176" y="387263"/>
                  </a:lnTo>
                  <a:lnTo>
                    <a:pt x="75825" y="383981"/>
                  </a:lnTo>
                  <a:lnTo>
                    <a:pt x="77502" y="380700"/>
                  </a:lnTo>
                  <a:lnTo>
                    <a:pt x="79207" y="377418"/>
                  </a:lnTo>
                  <a:lnTo>
                    <a:pt x="80929" y="374136"/>
                  </a:lnTo>
                  <a:lnTo>
                    <a:pt x="82685" y="370854"/>
                  </a:lnTo>
                  <a:lnTo>
                    <a:pt x="84459" y="367572"/>
                  </a:lnTo>
                  <a:lnTo>
                    <a:pt x="86252" y="364290"/>
                  </a:lnTo>
                  <a:lnTo>
                    <a:pt x="88075" y="361008"/>
                  </a:lnTo>
                  <a:lnTo>
                    <a:pt x="89911" y="357726"/>
                  </a:lnTo>
                  <a:lnTo>
                    <a:pt x="91771" y="354444"/>
                  </a:lnTo>
                  <a:lnTo>
                    <a:pt x="93651" y="351163"/>
                  </a:lnTo>
                  <a:lnTo>
                    <a:pt x="95543" y="347881"/>
                  </a:lnTo>
                  <a:lnTo>
                    <a:pt x="97462" y="344599"/>
                  </a:lnTo>
                  <a:lnTo>
                    <a:pt x="99392" y="341317"/>
                  </a:lnTo>
                  <a:lnTo>
                    <a:pt x="101337" y="338035"/>
                  </a:lnTo>
                  <a:lnTo>
                    <a:pt x="103300" y="334753"/>
                  </a:lnTo>
                  <a:lnTo>
                    <a:pt x="105272" y="331471"/>
                  </a:lnTo>
                  <a:lnTo>
                    <a:pt x="107261" y="328189"/>
                  </a:lnTo>
                  <a:lnTo>
                    <a:pt x="109260" y="324907"/>
                  </a:lnTo>
                  <a:lnTo>
                    <a:pt x="111267" y="321625"/>
                  </a:lnTo>
                  <a:lnTo>
                    <a:pt x="113288" y="318344"/>
                  </a:lnTo>
                  <a:lnTo>
                    <a:pt x="115315" y="315062"/>
                  </a:lnTo>
                  <a:lnTo>
                    <a:pt x="117350" y="311780"/>
                  </a:lnTo>
                  <a:lnTo>
                    <a:pt x="119392" y="308498"/>
                  </a:lnTo>
                  <a:lnTo>
                    <a:pt x="121438" y="305216"/>
                  </a:lnTo>
                  <a:lnTo>
                    <a:pt x="123490" y="301934"/>
                  </a:lnTo>
                  <a:lnTo>
                    <a:pt x="125544" y="298652"/>
                  </a:lnTo>
                  <a:lnTo>
                    <a:pt x="127600" y="295370"/>
                  </a:lnTo>
                  <a:lnTo>
                    <a:pt x="129658" y="292088"/>
                  </a:lnTo>
                  <a:lnTo>
                    <a:pt x="131716" y="288806"/>
                  </a:lnTo>
                  <a:lnTo>
                    <a:pt x="133773" y="285525"/>
                  </a:lnTo>
                  <a:lnTo>
                    <a:pt x="135827" y="282243"/>
                  </a:lnTo>
                  <a:lnTo>
                    <a:pt x="137879" y="278961"/>
                  </a:lnTo>
                  <a:lnTo>
                    <a:pt x="139925" y="275679"/>
                  </a:lnTo>
                  <a:lnTo>
                    <a:pt x="141967" y="272397"/>
                  </a:lnTo>
                  <a:lnTo>
                    <a:pt x="144004" y="269115"/>
                  </a:lnTo>
                  <a:lnTo>
                    <a:pt x="146031" y="265833"/>
                  </a:lnTo>
                  <a:lnTo>
                    <a:pt x="148053" y="262551"/>
                  </a:lnTo>
                  <a:lnTo>
                    <a:pt x="150062" y="259269"/>
                  </a:lnTo>
                  <a:lnTo>
                    <a:pt x="152062" y="255987"/>
                  </a:lnTo>
                  <a:lnTo>
                    <a:pt x="154054" y="252706"/>
                  </a:lnTo>
                  <a:lnTo>
                    <a:pt x="156028" y="249424"/>
                  </a:lnTo>
                  <a:lnTo>
                    <a:pt x="157994" y="246142"/>
                  </a:lnTo>
                  <a:lnTo>
                    <a:pt x="159944" y="242860"/>
                  </a:lnTo>
                  <a:lnTo>
                    <a:pt x="161878" y="239578"/>
                  </a:lnTo>
                  <a:lnTo>
                    <a:pt x="163801" y="236296"/>
                  </a:lnTo>
                  <a:lnTo>
                    <a:pt x="165701" y="233014"/>
                  </a:lnTo>
                  <a:lnTo>
                    <a:pt x="167587" y="229732"/>
                  </a:lnTo>
                  <a:lnTo>
                    <a:pt x="169457" y="226450"/>
                  </a:lnTo>
                  <a:lnTo>
                    <a:pt x="171302" y="223169"/>
                  </a:lnTo>
                  <a:lnTo>
                    <a:pt x="173135" y="219887"/>
                  </a:lnTo>
                  <a:lnTo>
                    <a:pt x="174942" y="216605"/>
                  </a:lnTo>
                  <a:lnTo>
                    <a:pt x="176728" y="213323"/>
                  </a:lnTo>
                  <a:lnTo>
                    <a:pt x="178502" y="210041"/>
                  </a:lnTo>
                  <a:lnTo>
                    <a:pt x="180239" y="206759"/>
                  </a:lnTo>
                  <a:lnTo>
                    <a:pt x="181962" y="203477"/>
                  </a:lnTo>
                  <a:lnTo>
                    <a:pt x="183662" y="200195"/>
                  </a:lnTo>
                  <a:lnTo>
                    <a:pt x="185332" y="196913"/>
                  </a:lnTo>
                  <a:lnTo>
                    <a:pt x="186987" y="193631"/>
                  </a:lnTo>
                  <a:lnTo>
                    <a:pt x="188608" y="190350"/>
                  </a:lnTo>
                  <a:lnTo>
                    <a:pt x="190208" y="187068"/>
                  </a:lnTo>
                  <a:lnTo>
                    <a:pt x="191788" y="183786"/>
                  </a:lnTo>
                  <a:lnTo>
                    <a:pt x="193330" y="180504"/>
                  </a:lnTo>
                  <a:lnTo>
                    <a:pt x="194855" y="177222"/>
                  </a:lnTo>
                  <a:lnTo>
                    <a:pt x="196350" y="173940"/>
                  </a:lnTo>
                  <a:lnTo>
                    <a:pt x="197816" y="170658"/>
                  </a:lnTo>
                  <a:lnTo>
                    <a:pt x="199264" y="167376"/>
                  </a:lnTo>
                  <a:lnTo>
                    <a:pt x="200672" y="164094"/>
                  </a:lnTo>
                  <a:lnTo>
                    <a:pt x="202059" y="160812"/>
                  </a:lnTo>
                  <a:lnTo>
                    <a:pt x="203423" y="157531"/>
                  </a:lnTo>
                  <a:lnTo>
                    <a:pt x="204748" y="154249"/>
                  </a:lnTo>
                  <a:lnTo>
                    <a:pt x="206056" y="150967"/>
                  </a:lnTo>
                  <a:lnTo>
                    <a:pt x="207330" y="147685"/>
                  </a:lnTo>
                  <a:lnTo>
                    <a:pt x="208576" y="144403"/>
                  </a:lnTo>
                  <a:lnTo>
                    <a:pt x="209804" y="141121"/>
                  </a:lnTo>
                  <a:lnTo>
                    <a:pt x="210987" y="137839"/>
                  </a:lnTo>
                  <a:lnTo>
                    <a:pt x="212154" y="134557"/>
                  </a:lnTo>
                  <a:lnTo>
                    <a:pt x="213292" y="131275"/>
                  </a:lnTo>
                  <a:lnTo>
                    <a:pt x="214397" y="127993"/>
                  </a:lnTo>
                  <a:lnTo>
                    <a:pt x="215484" y="124712"/>
                  </a:lnTo>
                  <a:lnTo>
                    <a:pt x="216533" y="121430"/>
                  </a:lnTo>
                  <a:lnTo>
                    <a:pt x="217560" y="118148"/>
                  </a:lnTo>
                  <a:lnTo>
                    <a:pt x="218565" y="114866"/>
                  </a:lnTo>
                  <a:lnTo>
                    <a:pt x="219532" y="111584"/>
                  </a:lnTo>
                  <a:lnTo>
                    <a:pt x="220482" y="108302"/>
                  </a:lnTo>
                  <a:lnTo>
                    <a:pt x="221402" y="105020"/>
                  </a:lnTo>
                  <a:lnTo>
                    <a:pt x="222293" y="101738"/>
                  </a:lnTo>
                  <a:lnTo>
                    <a:pt x="223169" y="98456"/>
                  </a:lnTo>
                  <a:lnTo>
                    <a:pt x="224006" y="95175"/>
                  </a:lnTo>
                  <a:lnTo>
                    <a:pt x="224825" y="91893"/>
                  </a:lnTo>
                  <a:lnTo>
                    <a:pt x="225622" y="88611"/>
                  </a:lnTo>
                  <a:lnTo>
                    <a:pt x="226386" y="85329"/>
                  </a:lnTo>
                  <a:lnTo>
                    <a:pt x="227136" y="82047"/>
                  </a:lnTo>
                  <a:lnTo>
                    <a:pt x="227855" y="78765"/>
                  </a:lnTo>
                  <a:lnTo>
                    <a:pt x="228552" y="75483"/>
                  </a:lnTo>
                  <a:lnTo>
                    <a:pt x="229234" y="72201"/>
                  </a:lnTo>
                  <a:lnTo>
                    <a:pt x="229881" y="68919"/>
                  </a:lnTo>
                  <a:lnTo>
                    <a:pt x="230514" y="65637"/>
                  </a:lnTo>
                  <a:lnTo>
                    <a:pt x="231125" y="62356"/>
                  </a:lnTo>
                  <a:lnTo>
                    <a:pt x="231711" y="59074"/>
                  </a:lnTo>
                  <a:lnTo>
                    <a:pt x="232283" y="55792"/>
                  </a:lnTo>
                  <a:lnTo>
                    <a:pt x="232827" y="52510"/>
                  </a:lnTo>
                  <a:lnTo>
                    <a:pt x="233355" y="49228"/>
                  </a:lnTo>
                  <a:lnTo>
                    <a:pt x="233868" y="45946"/>
                  </a:lnTo>
                  <a:lnTo>
                    <a:pt x="234353" y="42664"/>
                  </a:lnTo>
                  <a:lnTo>
                    <a:pt x="234827" y="39382"/>
                  </a:lnTo>
                  <a:lnTo>
                    <a:pt x="235280" y="36100"/>
                  </a:lnTo>
                  <a:lnTo>
                    <a:pt x="235714" y="32818"/>
                  </a:lnTo>
                  <a:lnTo>
                    <a:pt x="236137" y="29537"/>
                  </a:lnTo>
                  <a:lnTo>
                    <a:pt x="236535" y="26255"/>
                  </a:lnTo>
                  <a:lnTo>
                    <a:pt x="236922" y="22973"/>
                  </a:lnTo>
                  <a:lnTo>
                    <a:pt x="237294" y="19691"/>
                  </a:lnTo>
                  <a:lnTo>
                    <a:pt x="237647" y="16409"/>
                  </a:lnTo>
                  <a:lnTo>
                    <a:pt x="237990" y="13127"/>
                  </a:lnTo>
                  <a:lnTo>
                    <a:pt x="238314" y="9845"/>
                  </a:lnTo>
                  <a:lnTo>
                    <a:pt x="238626" y="6563"/>
                  </a:lnTo>
                  <a:lnTo>
                    <a:pt x="238928" y="3281"/>
                  </a:lnTo>
                  <a:lnTo>
                    <a:pt x="239210" y="0"/>
                  </a:lnTo>
                  <a:lnTo>
                    <a:pt x="249561" y="0"/>
                  </a:lnTo>
                  <a:lnTo>
                    <a:pt x="249843" y="3281"/>
                  </a:lnTo>
                  <a:lnTo>
                    <a:pt x="250145" y="6563"/>
                  </a:lnTo>
                  <a:lnTo>
                    <a:pt x="250457" y="9845"/>
                  </a:lnTo>
                  <a:lnTo>
                    <a:pt x="250781" y="13127"/>
                  </a:lnTo>
                  <a:lnTo>
                    <a:pt x="251124" y="16409"/>
                  </a:lnTo>
                  <a:lnTo>
                    <a:pt x="251477" y="19691"/>
                  </a:lnTo>
                  <a:lnTo>
                    <a:pt x="251849" y="22973"/>
                  </a:lnTo>
                  <a:lnTo>
                    <a:pt x="252236" y="26255"/>
                  </a:lnTo>
                  <a:lnTo>
                    <a:pt x="252634" y="29537"/>
                  </a:lnTo>
                  <a:lnTo>
                    <a:pt x="253057" y="32818"/>
                  </a:lnTo>
                  <a:lnTo>
                    <a:pt x="253492" y="36100"/>
                  </a:lnTo>
                  <a:lnTo>
                    <a:pt x="253944" y="39382"/>
                  </a:lnTo>
                  <a:lnTo>
                    <a:pt x="254418" y="42664"/>
                  </a:lnTo>
                  <a:lnTo>
                    <a:pt x="254903" y="45946"/>
                  </a:lnTo>
                  <a:lnTo>
                    <a:pt x="255416" y="49228"/>
                  </a:lnTo>
                  <a:lnTo>
                    <a:pt x="255944" y="52510"/>
                  </a:lnTo>
                  <a:lnTo>
                    <a:pt x="256488" y="55792"/>
                  </a:lnTo>
                  <a:lnTo>
                    <a:pt x="257061" y="59074"/>
                  </a:lnTo>
                  <a:lnTo>
                    <a:pt x="257646" y="62356"/>
                  </a:lnTo>
                  <a:lnTo>
                    <a:pt x="258257" y="65637"/>
                  </a:lnTo>
                  <a:lnTo>
                    <a:pt x="258890" y="68919"/>
                  </a:lnTo>
                  <a:lnTo>
                    <a:pt x="259537" y="72201"/>
                  </a:lnTo>
                  <a:lnTo>
                    <a:pt x="260219" y="75483"/>
                  </a:lnTo>
                  <a:lnTo>
                    <a:pt x="260916" y="78765"/>
                  </a:lnTo>
                  <a:lnTo>
                    <a:pt x="261635" y="82047"/>
                  </a:lnTo>
                  <a:lnTo>
                    <a:pt x="262385" y="85329"/>
                  </a:lnTo>
                  <a:lnTo>
                    <a:pt x="263149" y="88611"/>
                  </a:lnTo>
                  <a:lnTo>
                    <a:pt x="263946" y="91893"/>
                  </a:lnTo>
                  <a:lnTo>
                    <a:pt x="264765" y="95175"/>
                  </a:lnTo>
                  <a:lnTo>
                    <a:pt x="265602" y="98456"/>
                  </a:lnTo>
                  <a:lnTo>
                    <a:pt x="266478" y="101738"/>
                  </a:lnTo>
                  <a:lnTo>
                    <a:pt x="267369" y="105020"/>
                  </a:lnTo>
                  <a:lnTo>
                    <a:pt x="268289" y="108302"/>
                  </a:lnTo>
                  <a:lnTo>
                    <a:pt x="269239" y="111584"/>
                  </a:lnTo>
                  <a:lnTo>
                    <a:pt x="270206" y="114866"/>
                  </a:lnTo>
                  <a:lnTo>
                    <a:pt x="271211" y="118148"/>
                  </a:lnTo>
                  <a:lnTo>
                    <a:pt x="272238" y="121430"/>
                  </a:lnTo>
                  <a:lnTo>
                    <a:pt x="273287" y="124712"/>
                  </a:lnTo>
                  <a:lnTo>
                    <a:pt x="274375" y="127993"/>
                  </a:lnTo>
                  <a:lnTo>
                    <a:pt x="275479" y="131275"/>
                  </a:lnTo>
                  <a:lnTo>
                    <a:pt x="276617" y="134557"/>
                  </a:lnTo>
                  <a:lnTo>
                    <a:pt x="277784" y="137839"/>
                  </a:lnTo>
                  <a:lnTo>
                    <a:pt x="278967" y="141121"/>
                  </a:lnTo>
                  <a:lnTo>
                    <a:pt x="280195" y="144403"/>
                  </a:lnTo>
                  <a:lnTo>
                    <a:pt x="281441" y="147685"/>
                  </a:lnTo>
                  <a:lnTo>
                    <a:pt x="282715" y="150967"/>
                  </a:lnTo>
                  <a:lnTo>
                    <a:pt x="284023" y="154249"/>
                  </a:lnTo>
                  <a:lnTo>
                    <a:pt x="285349" y="157531"/>
                  </a:lnTo>
                  <a:lnTo>
                    <a:pt x="286712" y="160812"/>
                  </a:lnTo>
                  <a:lnTo>
                    <a:pt x="288099" y="164094"/>
                  </a:lnTo>
                  <a:lnTo>
                    <a:pt x="289507" y="167376"/>
                  </a:lnTo>
                  <a:lnTo>
                    <a:pt x="290955" y="170658"/>
                  </a:lnTo>
                  <a:lnTo>
                    <a:pt x="292421" y="173940"/>
                  </a:lnTo>
                  <a:lnTo>
                    <a:pt x="293916" y="177222"/>
                  </a:lnTo>
                  <a:lnTo>
                    <a:pt x="295442" y="180504"/>
                  </a:lnTo>
                  <a:lnTo>
                    <a:pt x="296983" y="183786"/>
                  </a:lnTo>
                  <a:lnTo>
                    <a:pt x="298563" y="187068"/>
                  </a:lnTo>
                  <a:lnTo>
                    <a:pt x="300163" y="190350"/>
                  </a:lnTo>
                  <a:lnTo>
                    <a:pt x="301784" y="193631"/>
                  </a:lnTo>
                  <a:lnTo>
                    <a:pt x="303439" y="196913"/>
                  </a:lnTo>
                  <a:lnTo>
                    <a:pt x="305109" y="200195"/>
                  </a:lnTo>
                  <a:lnTo>
                    <a:pt x="306809" y="203477"/>
                  </a:lnTo>
                  <a:lnTo>
                    <a:pt x="308532" y="206759"/>
                  </a:lnTo>
                  <a:lnTo>
                    <a:pt x="310270" y="210041"/>
                  </a:lnTo>
                  <a:lnTo>
                    <a:pt x="312043" y="213323"/>
                  </a:lnTo>
                  <a:lnTo>
                    <a:pt x="313829" y="216605"/>
                  </a:lnTo>
                  <a:lnTo>
                    <a:pt x="315637" y="219887"/>
                  </a:lnTo>
                  <a:lnTo>
                    <a:pt x="317469" y="223169"/>
                  </a:lnTo>
                  <a:lnTo>
                    <a:pt x="319314" y="226450"/>
                  </a:lnTo>
                  <a:lnTo>
                    <a:pt x="321184" y="229732"/>
                  </a:lnTo>
                  <a:lnTo>
                    <a:pt x="323070" y="233014"/>
                  </a:lnTo>
                  <a:lnTo>
                    <a:pt x="324970" y="236296"/>
                  </a:lnTo>
                  <a:lnTo>
                    <a:pt x="326894" y="239578"/>
                  </a:lnTo>
                  <a:lnTo>
                    <a:pt x="328827" y="242860"/>
                  </a:lnTo>
                  <a:lnTo>
                    <a:pt x="330777" y="246142"/>
                  </a:lnTo>
                  <a:lnTo>
                    <a:pt x="332743" y="249424"/>
                  </a:lnTo>
                  <a:lnTo>
                    <a:pt x="334717" y="252706"/>
                  </a:lnTo>
                  <a:lnTo>
                    <a:pt x="336709" y="255987"/>
                  </a:lnTo>
                  <a:lnTo>
                    <a:pt x="338709" y="259269"/>
                  </a:lnTo>
                  <a:lnTo>
                    <a:pt x="340718" y="262551"/>
                  </a:lnTo>
                  <a:lnTo>
                    <a:pt x="342740" y="265833"/>
                  </a:lnTo>
                  <a:lnTo>
                    <a:pt x="344767" y="269115"/>
                  </a:lnTo>
                  <a:lnTo>
                    <a:pt x="346804" y="272397"/>
                  </a:lnTo>
                  <a:lnTo>
                    <a:pt x="348846" y="275679"/>
                  </a:lnTo>
                  <a:lnTo>
                    <a:pt x="350892" y="278961"/>
                  </a:lnTo>
                  <a:lnTo>
                    <a:pt x="352944" y="282243"/>
                  </a:lnTo>
                  <a:lnTo>
                    <a:pt x="354999" y="285525"/>
                  </a:lnTo>
                  <a:lnTo>
                    <a:pt x="357055" y="288806"/>
                  </a:lnTo>
                  <a:lnTo>
                    <a:pt x="359113" y="292088"/>
                  </a:lnTo>
                  <a:lnTo>
                    <a:pt x="361171" y="295370"/>
                  </a:lnTo>
                  <a:lnTo>
                    <a:pt x="363227" y="298652"/>
                  </a:lnTo>
                  <a:lnTo>
                    <a:pt x="365281" y="301934"/>
                  </a:lnTo>
                  <a:lnTo>
                    <a:pt x="367333" y="305216"/>
                  </a:lnTo>
                  <a:lnTo>
                    <a:pt x="369379" y="308498"/>
                  </a:lnTo>
                  <a:lnTo>
                    <a:pt x="371421" y="311780"/>
                  </a:lnTo>
                  <a:lnTo>
                    <a:pt x="373456" y="315062"/>
                  </a:lnTo>
                  <a:lnTo>
                    <a:pt x="375483" y="318344"/>
                  </a:lnTo>
                  <a:lnTo>
                    <a:pt x="377504" y="321625"/>
                  </a:lnTo>
                  <a:lnTo>
                    <a:pt x="379511" y="324907"/>
                  </a:lnTo>
                  <a:lnTo>
                    <a:pt x="381510" y="328189"/>
                  </a:lnTo>
                  <a:lnTo>
                    <a:pt x="383499" y="331471"/>
                  </a:lnTo>
                  <a:lnTo>
                    <a:pt x="385471" y="334753"/>
                  </a:lnTo>
                  <a:lnTo>
                    <a:pt x="387434" y="338035"/>
                  </a:lnTo>
                  <a:lnTo>
                    <a:pt x="389379" y="341317"/>
                  </a:lnTo>
                  <a:lnTo>
                    <a:pt x="391309" y="344599"/>
                  </a:lnTo>
                  <a:lnTo>
                    <a:pt x="393228" y="347881"/>
                  </a:lnTo>
                  <a:lnTo>
                    <a:pt x="395120" y="351163"/>
                  </a:lnTo>
                  <a:lnTo>
                    <a:pt x="397000" y="354444"/>
                  </a:lnTo>
                  <a:lnTo>
                    <a:pt x="398860" y="357726"/>
                  </a:lnTo>
                  <a:lnTo>
                    <a:pt x="400696" y="361008"/>
                  </a:lnTo>
                  <a:lnTo>
                    <a:pt x="402519" y="364290"/>
                  </a:lnTo>
                  <a:lnTo>
                    <a:pt x="404312" y="367572"/>
                  </a:lnTo>
                  <a:lnTo>
                    <a:pt x="406086" y="370854"/>
                  </a:lnTo>
                  <a:lnTo>
                    <a:pt x="407843" y="374136"/>
                  </a:lnTo>
                  <a:lnTo>
                    <a:pt x="409564" y="377418"/>
                  </a:lnTo>
                  <a:lnTo>
                    <a:pt x="411269" y="380700"/>
                  </a:lnTo>
                  <a:lnTo>
                    <a:pt x="412946" y="383981"/>
                  </a:lnTo>
                  <a:lnTo>
                    <a:pt x="414595" y="387263"/>
                  </a:lnTo>
                  <a:lnTo>
                    <a:pt x="416227" y="390545"/>
                  </a:lnTo>
                  <a:lnTo>
                    <a:pt x="417818" y="393827"/>
                  </a:lnTo>
                  <a:lnTo>
                    <a:pt x="419389" y="397109"/>
                  </a:lnTo>
                  <a:lnTo>
                    <a:pt x="420935" y="400391"/>
                  </a:lnTo>
                  <a:lnTo>
                    <a:pt x="422443" y="403673"/>
                  </a:lnTo>
                  <a:lnTo>
                    <a:pt x="423933" y="406955"/>
                  </a:lnTo>
                  <a:lnTo>
                    <a:pt x="425385" y="410237"/>
                  </a:lnTo>
                  <a:lnTo>
                    <a:pt x="426809" y="413519"/>
                  </a:lnTo>
                  <a:lnTo>
                    <a:pt x="428213" y="416800"/>
                  </a:lnTo>
                  <a:lnTo>
                    <a:pt x="429569" y="420082"/>
                  </a:lnTo>
                  <a:lnTo>
                    <a:pt x="430906" y="423364"/>
                  </a:lnTo>
                  <a:lnTo>
                    <a:pt x="432211" y="426646"/>
                  </a:lnTo>
                  <a:lnTo>
                    <a:pt x="433478" y="429928"/>
                  </a:lnTo>
                  <a:lnTo>
                    <a:pt x="434726" y="433210"/>
                  </a:lnTo>
                  <a:lnTo>
                    <a:pt x="435930" y="436492"/>
                  </a:lnTo>
                  <a:lnTo>
                    <a:pt x="437108" y="439774"/>
                  </a:lnTo>
                  <a:lnTo>
                    <a:pt x="438260" y="443056"/>
                  </a:lnTo>
                  <a:lnTo>
                    <a:pt x="439367" y="446338"/>
                  </a:lnTo>
                  <a:lnTo>
                    <a:pt x="440455" y="449619"/>
                  </a:lnTo>
                  <a:lnTo>
                    <a:pt x="441505" y="452901"/>
                  </a:lnTo>
                  <a:lnTo>
                    <a:pt x="442522" y="456183"/>
                  </a:lnTo>
                  <a:lnTo>
                    <a:pt x="443519" y="459465"/>
                  </a:lnTo>
                  <a:lnTo>
                    <a:pt x="444468" y="462747"/>
                  </a:lnTo>
                  <a:lnTo>
                    <a:pt x="445395" y="466029"/>
                  </a:lnTo>
                  <a:lnTo>
                    <a:pt x="446293" y="469311"/>
                  </a:lnTo>
                  <a:lnTo>
                    <a:pt x="447151" y="472593"/>
                  </a:lnTo>
                  <a:lnTo>
                    <a:pt x="447990" y="475875"/>
                  </a:lnTo>
                  <a:lnTo>
                    <a:pt x="448789" y="479157"/>
                  </a:lnTo>
                  <a:lnTo>
                    <a:pt x="449560" y="482438"/>
                  </a:lnTo>
                  <a:lnTo>
                    <a:pt x="450311" y="485720"/>
                  </a:lnTo>
                  <a:lnTo>
                    <a:pt x="451016" y="489002"/>
                  </a:lnTo>
                  <a:lnTo>
                    <a:pt x="451703" y="492284"/>
                  </a:lnTo>
                  <a:lnTo>
                    <a:pt x="452359" y="495566"/>
                  </a:lnTo>
                  <a:lnTo>
                    <a:pt x="452982" y="498848"/>
                  </a:lnTo>
                  <a:lnTo>
                    <a:pt x="453587" y="502130"/>
                  </a:lnTo>
                  <a:lnTo>
                    <a:pt x="454153" y="505412"/>
                  </a:lnTo>
                  <a:lnTo>
                    <a:pt x="454697" y="508694"/>
                  </a:lnTo>
                  <a:lnTo>
                    <a:pt x="455220" y="511975"/>
                  </a:lnTo>
                  <a:lnTo>
                    <a:pt x="455704" y="515257"/>
                  </a:lnTo>
                  <a:lnTo>
                    <a:pt x="456173" y="518539"/>
                  </a:lnTo>
                  <a:lnTo>
                    <a:pt x="456612" y="521821"/>
                  </a:lnTo>
                  <a:lnTo>
                    <a:pt x="457025" y="525103"/>
                  </a:lnTo>
                  <a:lnTo>
                    <a:pt x="457422" y="528385"/>
                  </a:lnTo>
                  <a:lnTo>
                    <a:pt x="457783" y="531667"/>
                  </a:lnTo>
                  <a:lnTo>
                    <a:pt x="458128" y="534949"/>
                  </a:lnTo>
                  <a:lnTo>
                    <a:pt x="458452" y="538231"/>
                  </a:lnTo>
                  <a:lnTo>
                    <a:pt x="458747" y="541513"/>
                  </a:lnTo>
                  <a:lnTo>
                    <a:pt x="459028" y="544794"/>
                  </a:lnTo>
                  <a:lnTo>
                    <a:pt x="459282" y="548076"/>
                  </a:lnTo>
                  <a:lnTo>
                    <a:pt x="459517" y="551358"/>
                  </a:lnTo>
                  <a:lnTo>
                    <a:pt x="459739" y="554640"/>
                  </a:lnTo>
                  <a:lnTo>
                    <a:pt x="459930" y="557922"/>
                  </a:lnTo>
                  <a:lnTo>
                    <a:pt x="460110" y="561204"/>
                  </a:lnTo>
                  <a:lnTo>
                    <a:pt x="460271" y="564486"/>
                  </a:lnTo>
                  <a:lnTo>
                    <a:pt x="460411" y="567768"/>
                  </a:lnTo>
                  <a:lnTo>
                    <a:pt x="460540" y="571050"/>
                  </a:lnTo>
                  <a:lnTo>
                    <a:pt x="460646" y="574332"/>
                  </a:lnTo>
                  <a:lnTo>
                    <a:pt x="460739" y="577613"/>
                  </a:lnTo>
                  <a:lnTo>
                    <a:pt x="460820" y="580895"/>
                  </a:lnTo>
                  <a:lnTo>
                    <a:pt x="460880" y="584177"/>
                  </a:lnTo>
                  <a:lnTo>
                    <a:pt x="460932" y="587459"/>
                  </a:lnTo>
                  <a:lnTo>
                    <a:pt x="460967" y="590741"/>
                  </a:lnTo>
                  <a:lnTo>
                    <a:pt x="460989" y="594023"/>
                  </a:lnTo>
                  <a:lnTo>
                    <a:pt x="461003" y="597305"/>
                  </a:lnTo>
                  <a:lnTo>
                    <a:pt x="460998" y="600587"/>
                  </a:lnTo>
                  <a:lnTo>
                    <a:pt x="460986" y="603869"/>
                  </a:lnTo>
                  <a:lnTo>
                    <a:pt x="460964" y="607151"/>
                  </a:lnTo>
                  <a:lnTo>
                    <a:pt x="460929" y="610432"/>
                  </a:lnTo>
                  <a:lnTo>
                    <a:pt x="460888" y="613714"/>
                  </a:lnTo>
                  <a:lnTo>
                    <a:pt x="460835" y="616996"/>
                  </a:lnTo>
                  <a:lnTo>
                    <a:pt x="460774" y="620278"/>
                  </a:lnTo>
                  <a:lnTo>
                    <a:pt x="460708" y="623560"/>
                  </a:lnTo>
                  <a:lnTo>
                    <a:pt x="460630" y="626842"/>
                  </a:lnTo>
                  <a:lnTo>
                    <a:pt x="460548" y="630124"/>
                  </a:lnTo>
                  <a:lnTo>
                    <a:pt x="460458" y="633406"/>
                  </a:lnTo>
                  <a:lnTo>
                    <a:pt x="460362" y="636688"/>
                  </a:lnTo>
                  <a:lnTo>
                    <a:pt x="460263" y="639969"/>
                  </a:lnTo>
                  <a:lnTo>
                    <a:pt x="460156" y="643251"/>
                  </a:lnTo>
                  <a:lnTo>
                    <a:pt x="460046" y="646533"/>
                  </a:lnTo>
                  <a:lnTo>
                    <a:pt x="459933" y="649815"/>
                  </a:lnTo>
                  <a:lnTo>
                    <a:pt x="459814" y="653097"/>
                  </a:lnTo>
                  <a:lnTo>
                    <a:pt x="459694" y="656379"/>
                  </a:lnTo>
                  <a:lnTo>
                    <a:pt x="459570" y="659661"/>
                  </a:lnTo>
                  <a:lnTo>
                    <a:pt x="459444" y="662943"/>
                  </a:lnTo>
                  <a:lnTo>
                    <a:pt x="459317" y="666225"/>
                  </a:lnTo>
                  <a:lnTo>
                    <a:pt x="459188" y="669507"/>
                  </a:lnTo>
                  <a:lnTo>
                    <a:pt x="459058" y="672788"/>
                  </a:lnTo>
                  <a:lnTo>
                    <a:pt x="458928" y="676070"/>
                  </a:lnTo>
                  <a:lnTo>
                    <a:pt x="458797" y="679352"/>
                  </a:lnTo>
                  <a:lnTo>
                    <a:pt x="458667" y="682634"/>
                  </a:lnTo>
                  <a:lnTo>
                    <a:pt x="458538" y="685916"/>
                  </a:lnTo>
                  <a:lnTo>
                    <a:pt x="458410" y="689198"/>
                  </a:lnTo>
                  <a:lnTo>
                    <a:pt x="458282" y="692480"/>
                  </a:lnTo>
                  <a:lnTo>
                    <a:pt x="458158" y="695762"/>
                  </a:lnTo>
                  <a:lnTo>
                    <a:pt x="458034" y="699044"/>
                  </a:lnTo>
                  <a:lnTo>
                    <a:pt x="457914" y="702326"/>
                  </a:lnTo>
                  <a:lnTo>
                    <a:pt x="457797" y="705607"/>
                  </a:lnTo>
                  <a:lnTo>
                    <a:pt x="457681" y="708889"/>
                  </a:lnTo>
                  <a:lnTo>
                    <a:pt x="457571" y="712171"/>
                  </a:lnTo>
                  <a:lnTo>
                    <a:pt x="457464" y="715453"/>
                  </a:lnTo>
                  <a:lnTo>
                    <a:pt x="457361" y="718735"/>
                  </a:lnTo>
                  <a:lnTo>
                    <a:pt x="457263" y="722017"/>
                  </a:lnTo>
                  <a:lnTo>
                    <a:pt x="457169" y="725299"/>
                  </a:lnTo>
                  <a:lnTo>
                    <a:pt x="457081" y="728581"/>
                  </a:lnTo>
                  <a:lnTo>
                    <a:pt x="456998" y="731863"/>
                  </a:lnTo>
                  <a:lnTo>
                    <a:pt x="456919" y="735145"/>
                  </a:lnTo>
                  <a:lnTo>
                    <a:pt x="456850" y="738426"/>
                  </a:lnTo>
                  <a:lnTo>
                    <a:pt x="456784" y="741708"/>
                  </a:lnTo>
                  <a:lnTo>
                    <a:pt x="456725" y="744990"/>
                  </a:lnTo>
                  <a:lnTo>
                    <a:pt x="456674" y="748272"/>
                  </a:lnTo>
                  <a:lnTo>
                    <a:pt x="456627" y="751554"/>
                  </a:lnTo>
                  <a:lnTo>
                    <a:pt x="456590" y="754836"/>
                  </a:lnTo>
                  <a:lnTo>
                    <a:pt x="456560" y="758118"/>
                  </a:lnTo>
                  <a:lnTo>
                    <a:pt x="456536" y="761400"/>
                  </a:lnTo>
                  <a:lnTo>
                    <a:pt x="456523" y="764682"/>
                  </a:lnTo>
                  <a:lnTo>
                    <a:pt x="456516" y="767963"/>
                  </a:lnTo>
                  <a:lnTo>
                    <a:pt x="456517" y="771245"/>
                  </a:lnTo>
                  <a:lnTo>
                    <a:pt x="456529" y="774527"/>
                  </a:lnTo>
                  <a:lnTo>
                    <a:pt x="456546" y="777809"/>
                  </a:lnTo>
                  <a:lnTo>
                    <a:pt x="456576" y="781091"/>
                  </a:lnTo>
                  <a:lnTo>
                    <a:pt x="456613" y="784373"/>
                  </a:lnTo>
                  <a:lnTo>
                    <a:pt x="456658" y="787655"/>
                  </a:lnTo>
                  <a:lnTo>
                    <a:pt x="456716" y="790937"/>
                  </a:lnTo>
                  <a:lnTo>
                    <a:pt x="456780" y="794219"/>
                  </a:lnTo>
                  <a:lnTo>
                    <a:pt x="456856" y="797501"/>
                  </a:lnTo>
                  <a:lnTo>
                    <a:pt x="456942" y="800782"/>
                  </a:lnTo>
                  <a:lnTo>
                    <a:pt x="457035" y="804064"/>
                  </a:lnTo>
                  <a:lnTo>
                    <a:pt x="457144" y="807346"/>
                  </a:lnTo>
                  <a:lnTo>
                    <a:pt x="457259" y="810628"/>
                  </a:lnTo>
                  <a:lnTo>
                    <a:pt x="457385" y="813910"/>
                  </a:lnTo>
                  <a:lnTo>
                    <a:pt x="457524" y="817192"/>
                  </a:lnTo>
                  <a:lnTo>
                    <a:pt x="457670" y="820474"/>
                  </a:lnTo>
                  <a:lnTo>
                    <a:pt x="457831" y="823756"/>
                  </a:lnTo>
                  <a:lnTo>
                    <a:pt x="458001" y="827038"/>
                  </a:lnTo>
                  <a:lnTo>
                    <a:pt x="458179" y="830320"/>
                  </a:lnTo>
                  <a:lnTo>
                    <a:pt x="458374" y="833601"/>
                  </a:lnTo>
                  <a:lnTo>
                    <a:pt x="458576" y="836883"/>
                  </a:lnTo>
                  <a:lnTo>
                    <a:pt x="458790" y="840165"/>
                  </a:lnTo>
                  <a:lnTo>
                    <a:pt x="459017" y="843447"/>
                  </a:lnTo>
                  <a:lnTo>
                    <a:pt x="459251" y="846729"/>
                  </a:lnTo>
                  <a:lnTo>
                    <a:pt x="459502" y="850011"/>
                  </a:lnTo>
                  <a:lnTo>
                    <a:pt x="459761" y="853293"/>
                  </a:lnTo>
                  <a:lnTo>
                    <a:pt x="460030" y="856575"/>
                  </a:lnTo>
                  <a:lnTo>
                    <a:pt x="460315" y="859857"/>
                  </a:lnTo>
                  <a:lnTo>
                    <a:pt x="460607" y="863139"/>
                  </a:lnTo>
                  <a:lnTo>
                    <a:pt x="460913" y="866420"/>
                  </a:lnTo>
                  <a:lnTo>
                    <a:pt x="461230" y="869702"/>
                  </a:lnTo>
                  <a:lnTo>
                    <a:pt x="461554" y="872984"/>
                  </a:lnTo>
                  <a:lnTo>
                    <a:pt x="461896" y="876266"/>
                  </a:lnTo>
                  <a:lnTo>
                    <a:pt x="462245" y="879548"/>
                  </a:lnTo>
                  <a:lnTo>
                    <a:pt x="462605" y="882830"/>
                  </a:lnTo>
                  <a:lnTo>
                    <a:pt x="462978" y="886112"/>
                  </a:lnTo>
                  <a:lnTo>
                    <a:pt x="463359" y="889394"/>
                  </a:lnTo>
                  <a:lnTo>
                    <a:pt x="463753" y="892676"/>
                  </a:lnTo>
                  <a:lnTo>
                    <a:pt x="464157" y="895957"/>
                  </a:lnTo>
                  <a:lnTo>
                    <a:pt x="464569" y="899239"/>
                  </a:lnTo>
                  <a:lnTo>
                    <a:pt x="464995" y="902521"/>
                  </a:lnTo>
                  <a:lnTo>
                    <a:pt x="465428" y="905803"/>
                  </a:lnTo>
                  <a:lnTo>
                    <a:pt x="465871" y="909085"/>
                  </a:lnTo>
                  <a:lnTo>
                    <a:pt x="466325" y="912367"/>
                  </a:lnTo>
                  <a:lnTo>
                    <a:pt x="466785" y="915649"/>
                  </a:lnTo>
                  <a:lnTo>
                    <a:pt x="467258" y="918931"/>
                  </a:lnTo>
                  <a:lnTo>
                    <a:pt x="467737" y="922213"/>
                  </a:lnTo>
                  <a:lnTo>
                    <a:pt x="468224" y="925495"/>
                  </a:lnTo>
                  <a:lnTo>
                    <a:pt x="468721" y="928776"/>
                  </a:lnTo>
                  <a:lnTo>
                    <a:pt x="469223" y="932058"/>
                  </a:lnTo>
                  <a:lnTo>
                    <a:pt x="469733" y="935340"/>
                  </a:lnTo>
                  <a:lnTo>
                    <a:pt x="470251" y="938622"/>
                  </a:lnTo>
                  <a:lnTo>
                    <a:pt x="470772" y="941904"/>
                  </a:lnTo>
                  <a:lnTo>
                    <a:pt x="471302" y="945186"/>
                  </a:lnTo>
                  <a:lnTo>
                    <a:pt x="471836" y="948468"/>
                  </a:lnTo>
                  <a:lnTo>
                    <a:pt x="472374" y="951750"/>
                  </a:lnTo>
                  <a:lnTo>
                    <a:pt x="472917" y="955032"/>
                  </a:lnTo>
                  <a:lnTo>
                    <a:pt x="473463" y="958314"/>
                  </a:lnTo>
                  <a:lnTo>
                    <a:pt x="474013" y="961595"/>
                  </a:lnTo>
                  <a:lnTo>
                    <a:pt x="474565" y="964877"/>
                  </a:lnTo>
                  <a:lnTo>
                    <a:pt x="475118" y="968159"/>
                  </a:lnTo>
                  <a:lnTo>
                    <a:pt x="475673" y="971441"/>
                  </a:lnTo>
                  <a:lnTo>
                    <a:pt x="476227" y="974723"/>
                  </a:lnTo>
                  <a:lnTo>
                    <a:pt x="476782" y="978005"/>
                  </a:lnTo>
                  <a:lnTo>
                    <a:pt x="477335" y="981287"/>
                  </a:lnTo>
                  <a:lnTo>
                    <a:pt x="477887" y="984569"/>
                  </a:lnTo>
                  <a:lnTo>
                    <a:pt x="478435" y="987851"/>
                  </a:lnTo>
                  <a:lnTo>
                    <a:pt x="478980" y="991132"/>
                  </a:lnTo>
                  <a:lnTo>
                    <a:pt x="479521" y="994414"/>
                  </a:lnTo>
                  <a:lnTo>
                    <a:pt x="480056" y="997696"/>
                  </a:lnTo>
                  <a:lnTo>
                    <a:pt x="480586" y="1000978"/>
                  </a:lnTo>
                  <a:lnTo>
                    <a:pt x="481107" y="1004260"/>
                  </a:lnTo>
                  <a:lnTo>
                    <a:pt x="481620" y="1007542"/>
                  </a:lnTo>
                  <a:lnTo>
                    <a:pt x="482128" y="1010824"/>
                  </a:lnTo>
                  <a:lnTo>
                    <a:pt x="482620" y="1014106"/>
                  </a:lnTo>
                  <a:lnTo>
                    <a:pt x="483104" y="1017388"/>
                  </a:lnTo>
                  <a:lnTo>
                    <a:pt x="483577" y="1020670"/>
                  </a:lnTo>
                  <a:lnTo>
                    <a:pt x="484033" y="1023951"/>
                  </a:lnTo>
                  <a:lnTo>
                    <a:pt x="484481" y="1027233"/>
                  </a:lnTo>
                  <a:lnTo>
                    <a:pt x="484907" y="1030515"/>
                  </a:lnTo>
                  <a:lnTo>
                    <a:pt x="485319" y="1033797"/>
                  </a:lnTo>
                  <a:lnTo>
                    <a:pt x="485718" y="1037079"/>
                  </a:lnTo>
                  <a:lnTo>
                    <a:pt x="486090" y="1040361"/>
                  </a:lnTo>
                  <a:lnTo>
                    <a:pt x="486449" y="1043643"/>
                  </a:lnTo>
                  <a:lnTo>
                    <a:pt x="486785" y="1046925"/>
                  </a:lnTo>
                  <a:lnTo>
                    <a:pt x="487096" y="1050207"/>
                  </a:lnTo>
                  <a:lnTo>
                    <a:pt x="487393" y="1053489"/>
                  </a:lnTo>
                  <a:lnTo>
                    <a:pt x="487654" y="1056770"/>
                  </a:lnTo>
                  <a:lnTo>
                    <a:pt x="487895" y="1060052"/>
                  </a:lnTo>
                  <a:lnTo>
                    <a:pt x="488113" y="1063334"/>
                  </a:lnTo>
                  <a:lnTo>
                    <a:pt x="488294" y="1066616"/>
                  </a:lnTo>
                  <a:lnTo>
                    <a:pt x="488457" y="1069898"/>
                  </a:lnTo>
                  <a:lnTo>
                    <a:pt x="488582" y="1073180"/>
                  </a:lnTo>
                  <a:lnTo>
                    <a:pt x="488677" y="1076462"/>
                  </a:lnTo>
                  <a:lnTo>
                    <a:pt x="488750" y="1079744"/>
                  </a:lnTo>
                  <a:lnTo>
                    <a:pt x="488772" y="1083026"/>
                  </a:lnTo>
                  <a:lnTo>
                    <a:pt x="488771" y="1086308"/>
                  </a:lnTo>
                  <a:lnTo>
                    <a:pt x="488734" y="1089589"/>
                  </a:lnTo>
                  <a:lnTo>
                    <a:pt x="488653" y="1092871"/>
                  </a:lnTo>
                  <a:lnTo>
                    <a:pt x="488549" y="1096153"/>
                  </a:lnTo>
                  <a:lnTo>
                    <a:pt x="488390" y="1099435"/>
                  </a:lnTo>
                  <a:lnTo>
                    <a:pt x="488199" y="1102717"/>
                  </a:lnTo>
                  <a:lnTo>
                    <a:pt x="487975" y="1105999"/>
                  </a:lnTo>
                  <a:lnTo>
                    <a:pt x="487692" y="1109281"/>
                  </a:lnTo>
                  <a:lnTo>
                    <a:pt x="487382" y="1112563"/>
                  </a:lnTo>
                  <a:lnTo>
                    <a:pt x="487023" y="1115845"/>
                  </a:lnTo>
                  <a:lnTo>
                    <a:pt x="486616" y="1119126"/>
                  </a:lnTo>
                  <a:lnTo>
                    <a:pt x="486181" y="1122408"/>
                  </a:lnTo>
                  <a:lnTo>
                    <a:pt x="485677" y="1125690"/>
                  </a:lnTo>
                  <a:lnTo>
                    <a:pt x="485140" y="1128972"/>
                  </a:lnTo>
                  <a:lnTo>
                    <a:pt x="484560" y="1132254"/>
                  </a:lnTo>
                  <a:lnTo>
                    <a:pt x="483918" y="1135536"/>
                  </a:lnTo>
                  <a:lnTo>
                    <a:pt x="483246" y="1138818"/>
                  </a:lnTo>
                  <a:lnTo>
                    <a:pt x="482511" y="1142100"/>
                  </a:lnTo>
                  <a:lnTo>
                    <a:pt x="481731" y="1145382"/>
                  </a:lnTo>
                  <a:lnTo>
                    <a:pt x="480917" y="1148664"/>
                  </a:lnTo>
                  <a:lnTo>
                    <a:pt x="480026" y="1151945"/>
                  </a:lnTo>
                  <a:lnTo>
                    <a:pt x="479103" y="1155227"/>
                  </a:lnTo>
                  <a:lnTo>
                    <a:pt x="478128" y="1158509"/>
                  </a:lnTo>
                  <a:lnTo>
                    <a:pt x="477094" y="1161791"/>
                  </a:lnTo>
                  <a:lnTo>
                    <a:pt x="476028" y="1165073"/>
                  </a:lnTo>
                  <a:lnTo>
                    <a:pt x="474890" y="1168355"/>
                  </a:lnTo>
                  <a:lnTo>
                    <a:pt x="473711" y="1171637"/>
                  </a:lnTo>
                  <a:lnTo>
                    <a:pt x="472491" y="1174919"/>
                  </a:lnTo>
                  <a:lnTo>
                    <a:pt x="471200" y="1178201"/>
                  </a:lnTo>
                  <a:lnTo>
                    <a:pt x="469878" y="1181483"/>
                  </a:lnTo>
                  <a:lnTo>
                    <a:pt x="468496" y="1184764"/>
                  </a:lnTo>
                  <a:lnTo>
                    <a:pt x="467063" y="1188046"/>
                  </a:lnTo>
                  <a:lnTo>
                    <a:pt x="465599" y="1191328"/>
                  </a:lnTo>
                  <a:lnTo>
                    <a:pt x="464058" y="1194610"/>
                  </a:lnTo>
                  <a:lnTo>
                    <a:pt x="462485" y="1197892"/>
                  </a:lnTo>
                  <a:lnTo>
                    <a:pt x="460868" y="1201174"/>
                  </a:lnTo>
                  <a:lnTo>
                    <a:pt x="459189" y="1204456"/>
                  </a:lnTo>
                  <a:lnTo>
                    <a:pt x="457481" y="1207738"/>
                  </a:lnTo>
                  <a:lnTo>
                    <a:pt x="455713" y="1211020"/>
                  </a:lnTo>
                  <a:lnTo>
                    <a:pt x="453904" y="1214302"/>
                  </a:lnTo>
                  <a:lnTo>
                    <a:pt x="452064" y="1217583"/>
                  </a:lnTo>
                  <a:lnTo>
                    <a:pt x="450158" y="1220865"/>
                  </a:lnTo>
                  <a:lnTo>
                    <a:pt x="448225" y="1224147"/>
                  </a:lnTo>
                  <a:lnTo>
                    <a:pt x="446248" y="1227429"/>
                  </a:lnTo>
                  <a:lnTo>
                    <a:pt x="444225" y="1230711"/>
                  </a:lnTo>
                  <a:lnTo>
                    <a:pt x="442177" y="1233993"/>
                  </a:lnTo>
                  <a:lnTo>
                    <a:pt x="440074" y="1237275"/>
                  </a:lnTo>
                  <a:lnTo>
                    <a:pt x="437942" y="1240557"/>
                  </a:lnTo>
                  <a:lnTo>
                    <a:pt x="435780" y="1243839"/>
                  </a:lnTo>
                  <a:lnTo>
                    <a:pt x="433571" y="1247120"/>
                  </a:lnTo>
                  <a:lnTo>
                    <a:pt x="431341" y="1250402"/>
                  </a:lnTo>
                  <a:lnTo>
                    <a:pt x="429073" y="1253684"/>
                  </a:lnTo>
                  <a:lnTo>
                    <a:pt x="426774" y="1256966"/>
                  </a:lnTo>
                  <a:lnTo>
                    <a:pt x="424456" y="1260248"/>
                  </a:lnTo>
                  <a:lnTo>
                    <a:pt x="422096" y="1263530"/>
                  </a:lnTo>
                  <a:lnTo>
                    <a:pt x="419719" y="1266812"/>
                  </a:lnTo>
                  <a:lnTo>
                    <a:pt x="417318" y="1270094"/>
                  </a:lnTo>
                  <a:lnTo>
                    <a:pt x="414889" y="1273376"/>
                  </a:lnTo>
                  <a:lnTo>
                    <a:pt x="412446" y="1276658"/>
                  </a:lnTo>
                  <a:lnTo>
                    <a:pt x="409977" y="1279939"/>
                  </a:lnTo>
                  <a:lnTo>
                    <a:pt x="407492" y="1283221"/>
                  </a:lnTo>
                  <a:lnTo>
                    <a:pt x="404994" y="1286503"/>
                  </a:lnTo>
                  <a:lnTo>
                    <a:pt x="402475" y="1289785"/>
                  </a:lnTo>
                  <a:lnTo>
                    <a:pt x="399947" y="1293067"/>
                  </a:lnTo>
                  <a:lnTo>
                    <a:pt x="397406" y="1296349"/>
                  </a:lnTo>
                  <a:lnTo>
                    <a:pt x="394854" y="1299631"/>
                  </a:lnTo>
                  <a:lnTo>
                    <a:pt x="392297" y="1302913"/>
                  </a:lnTo>
                  <a:lnTo>
                    <a:pt x="389729" y="1306195"/>
                  </a:lnTo>
                  <a:lnTo>
                    <a:pt x="387158" y="1309477"/>
                  </a:lnTo>
                  <a:lnTo>
                    <a:pt x="384584" y="1312758"/>
                  </a:lnTo>
                  <a:lnTo>
                    <a:pt x="382007" y="1316040"/>
                  </a:lnTo>
                  <a:lnTo>
                    <a:pt x="379430" y="1319322"/>
                  </a:lnTo>
                  <a:lnTo>
                    <a:pt x="376855" y="1322604"/>
                  </a:lnTo>
                  <a:lnTo>
                    <a:pt x="374282" y="1325886"/>
                  </a:lnTo>
                  <a:lnTo>
                    <a:pt x="371712" y="1329168"/>
                  </a:lnTo>
                  <a:lnTo>
                    <a:pt x="369152" y="1332450"/>
                  </a:lnTo>
                  <a:lnTo>
                    <a:pt x="366597" y="1335732"/>
                  </a:lnTo>
                  <a:lnTo>
                    <a:pt x="364049" y="1339014"/>
                  </a:lnTo>
                  <a:lnTo>
                    <a:pt x="361516" y="1342296"/>
                  </a:lnTo>
                  <a:lnTo>
                    <a:pt x="358989" y="1345577"/>
                  </a:lnTo>
                  <a:lnTo>
                    <a:pt x="356480" y="1348859"/>
                  </a:lnTo>
                  <a:lnTo>
                    <a:pt x="353985" y="1352141"/>
                  </a:lnTo>
                  <a:lnTo>
                    <a:pt x="351500" y="1355423"/>
                  </a:lnTo>
                  <a:lnTo>
                    <a:pt x="349042" y="1358705"/>
                  </a:lnTo>
                  <a:lnTo>
                    <a:pt x="346595" y="1361987"/>
                  </a:lnTo>
                  <a:lnTo>
                    <a:pt x="344170" y="1365269"/>
                  </a:lnTo>
                  <a:lnTo>
                    <a:pt x="341768" y="1368551"/>
                  </a:lnTo>
                  <a:lnTo>
                    <a:pt x="339380" y="1371833"/>
                  </a:lnTo>
                  <a:lnTo>
                    <a:pt x="337026" y="1375114"/>
                  </a:lnTo>
                  <a:lnTo>
                    <a:pt x="334691" y="1378396"/>
                  </a:lnTo>
                  <a:lnTo>
                    <a:pt x="332377" y="1381678"/>
                  </a:lnTo>
                  <a:lnTo>
                    <a:pt x="330099" y="1384960"/>
                  </a:lnTo>
                  <a:lnTo>
                    <a:pt x="327838" y="1388242"/>
                  </a:lnTo>
                  <a:lnTo>
                    <a:pt x="325611" y="1391524"/>
                  </a:lnTo>
                  <a:lnTo>
                    <a:pt x="323413" y="1394806"/>
                  </a:lnTo>
                  <a:lnTo>
                    <a:pt x="321234" y="1398088"/>
                  </a:lnTo>
                  <a:lnTo>
                    <a:pt x="319103" y="1401370"/>
                  </a:lnTo>
                  <a:lnTo>
                    <a:pt x="316992" y="1404652"/>
                  </a:lnTo>
                  <a:lnTo>
                    <a:pt x="314912" y="1407933"/>
                  </a:lnTo>
                  <a:lnTo>
                    <a:pt x="312873" y="1411215"/>
                  </a:lnTo>
                  <a:lnTo>
                    <a:pt x="310854" y="1414497"/>
                  </a:lnTo>
                  <a:lnTo>
                    <a:pt x="308880" y="1417779"/>
                  </a:lnTo>
                  <a:lnTo>
                    <a:pt x="306936" y="1421061"/>
                  </a:lnTo>
                  <a:lnTo>
                    <a:pt x="305017" y="1424343"/>
                  </a:lnTo>
                  <a:lnTo>
                    <a:pt x="303151" y="1427625"/>
                  </a:lnTo>
                  <a:lnTo>
                    <a:pt x="301306" y="1430907"/>
                  </a:lnTo>
                  <a:lnTo>
                    <a:pt x="299500" y="1434189"/>
                  </a:lnTo>
                  <a:lnTo>
                    <a:pt x="297734" y="1437471"/>
                  </a:lnTo>
                  <a:lnTo>
                    <a:pt x="295991" y="1440752"/>
                  </a:lnTo>
                  <a:lnTo>
                    <a:pt x="294301" y="1444034"/>
                  </a:lnTo>
                  <a:lnTo>
                    <a:pt x="292638" y="1447316"/>
                  </a:lnTo>
                  <a:lnTo>
                    <a:pt x="291006" y="1450598"/>
                  </a:lnTo>
                  <a:lnTo>
                    <a:pt x="289423" y="1453880"/>
                  </a:lnTo>
                  <a:lnTo>
                    <a:pt x="287864" y="1457162"/>
                  </a:lnTo>
                  <a:lnTo>
                    <a:pt x="286349" y="1460444"/>
                  </a:lnTo>
                  <a:lnTo>
                    <a:pt x="284869" y="1463726"/>
                  </a:lnTo>
                  <a:lnTo>
                    <a:pt x="283413" y="1467008"/>
                  </a:lnTo>
                  <a:lnTo>
                    <a:pt x="282014" y="1470290"/>
                  </a:lnTo>
                  <a:lnTo>
                    <a:pt x="280637" y="1473571"/>
                  </a:lnTo>
                  <a:lnTo>
                    <a:pt x="279295" y="1476853"/>
                  </a:lnTo>
                  <a:lnTo>
                    <a:pt x="277997" y="1480135"/>
                  </a:lnTo>
                  <a:lnTo>
                    <a:pt x="276721" y="1483417"/>
                  </a:lnTo>
                  <a:lnTo>
                    <a:pt x="275492" y="1486699"/>
                  </a:lnTo>
                  <a:lnTo>
                    <a:pt x="274293" y="1489981"/>
                  </a:lnTo>
                  <a:lnTo>
                    <a:pt x="273120" y="1493263"/>
                  </a:lnTo>
                  <a:lnTo>
                    <a:pt x="271996" y="1496545"/>
                  </a:lnTo>
                  <a:lnTo>
                    <a:pt x="270893" y="1499827"/>
                  </a:lnTo>
                  <a:lnTo>
                    <a:pt x="269827" y="1503108"/>
                  </a:lnTo>
                  <a:lnTo>
                    <a:pt x="268796" y="1506390"/>
                  </a:lnTo>
                  <a:lnTo>
                    <a:pt x="267785" y="1509672"/>
                  </a:lnTo>
                  <a:lnTo>
                    <a:pt x="266822" y="1512954"/>
                  </a:lnTo>
                  <a:lnTo>
                    <a:pt x="265881" y="1516236"/>
                  </a:lnTo>
                  <a:lnTo>
                    <a:pt x="264967" y="1519518"/>
                  </a:lnTo>
                  <a:lnTo>
                    <a:pt x="264093" y="1522800"/>
                  </a:lnTo>
                  <a:lnTo>
                    <a:pt x="263238" y="1526082"/>
                  </a:lnTo>
                  <a:lnTo>
                    <a:pt x="262418" y="1529364"/>
                  </a:lnTo>
                  <a:lnTo>
                    <a:pt x="261626" y="1532646"/>
                  </a:lnTo>
                  <a:lnTo>
                    <a:pt x="260852" y="1535927"/>
                  </a:lnTo>
                  <a:lnTo>
                    <a:pt x="260122" y="1539209"/>
                  </a:lnTo>
                  <a:lnTo>
                    <a:pt x="259407" y="1542491"/>
                  </a:lnTo>
                  <a:lnTo>
                    <a:pt x="258719" y="1545773"/>
                  </a:lnTo>
                  <a:lnTo>
                    <a:pt x="258061" y="1549055"/>
                  </a:lnTo>
                  <a:lnTo>
                    <a:pt x="257419" y="1552337"/>
                  </a:lnTo>
                  <a:lnTo>
                    <a:pt x="256811" y="1555619"/>
                  </a:lnTo>
                  <a:lnTo>
                    <a:pt x="256222" y="1558901"/>
                  </a:lnTo>
                  <a:lnTo>
                    <a:pt x="255650" y="1562183"/>
                  </a:lnTo>
                  <a:lnTo>
                    <a:pt x="255112" y="1565465"/>
                  </a:lnTo>
                  <a:lnTo>
                    <a:pt x="254587" y="1568746"/>
                  </a:lnTo>
                  <a:lnTo>
                    <a:pt x="254086" y="1572028"/>
                  </a:lnTo>
                  <a:lnTo>
                    <a:pt x="253607" y="1575310"/>
                  </a:lnTo>
                  <a:lnTo>
                    <a:pt x="253141" y="1578592"/>
                  </a:lnTo>
                  <a:lnTo>
                    <a:pt x="252704" y="1581874"/>
                  </a:lnTo>
                  <a:lnTo>
                    <a:pt x="252280" y="1585156"/>
                  </a:lnTo>
                  <a:lnTo>
                    <a:pt x="251872" y="1588438"/>
                  </a:lnTo>
                  <a:lnTo>
                    <a:pt x="251488" y="1591720"/>
                  </a:lnTo>
                  <a:lnTo>
                    <a:pt x="251115" y="1595002"/>
                  </a:lnTo>
                  <a:lnTo>
                    <a:pt x="250763" y="1598284"/>
                  </a:lnTo>
                  <a:lnTo>
                    <a:pt x="250425" y="1601565"/>
                  </a:lnTo>
                  <a:lnTo>
                    <a:pt x="250098" y="1604847"/>
                  </a:lnTo>
                  <a:lnTo>
                    <a:pt x="249794" y="1608129"/>
                  </a:lnTo>
                  <a:lnTo>
                    <a:pt x="249499" y="1611411"/>
                  </a:lnTo>
                  <a:lnTo>
                    <a:pt x="249218" y="1614693"/>
                  </a:lnTo>
                  <a:lnTo>
                    <a:pt x="248953" y="1617975"/>
                  </a:lnTo>
                  <a:lnTo>
                    <a:pt x="248696" y="1621257"/>
                  </a:lnTo>
                  <a:lnTo>
                    <a:pt x="248457" y="1624539"/>
                  </a:lnTo>
                  <a:lnTo>
                    <a:pt x="248226" y="1627821"/>
                  </a:lnTo>
                  <a:lnTo>
                    <a:pt x="248005" y="1631102"/>
                  </a:lnTo>
                  <a:lnTo>
                    <a:pt x="247800" y="1634384"/>
                  </a:lnTo>
                  <a:lnTo>
                    <a:pt x="247601" y="1637666"/>
                  </a:lnTo>
                  <a:lnTo>
                    <a:pt x="247414" y="1640948"/>
                  </a:lnTo>
                  <a:lnTo>
                    <a:pt x="247237" y="1644230"/>
                  </a:lnTo>
                  <a:lnTo>
                    <a:pt x="247066" y="1647512"/>
                  </a:lnTo>
                  <a:lnTo>
                    <a:pt x="246909" y="1650794"/>
                  </a:lnTo>
                  <a:lnTo>
                    <a:pt x="246757" y="1654076"/>
                  </a:lnTo>
                  <a:lnTo>
                    <a:pt x="246613" y="1657358"/>
                  </a:lnTo>
                  <a:lnTo>
                    <a:pt x="246478" y="1660640"/>
                  </a:lnTo>
                  <a:lnTo>
                    <a:pt x="246349" y="1663921"/>
                  </a:lnTo>
                  <a:lnTo>
                    <a:pt x="246228" y="1667203"/>
                  </a:lnTo>
                  <a:lnTo>
                    <a:pt x="246114" y="1670485"/>
                  </a:lnTo>
                  <a:lnTo>
                    <a:pt x="246004" y="1673767"/>
                  </a:lnTo>
                  <a:lnTo>
                    <a:pt x="245904" y="167704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55493" y="1693137"/>
              <a:ext cx="10350" cy="0"/>
            </a:xfrm>
            <a:custGeom>
              <a:avLst/>
              <a:pathLst>
                <a:path w="10350" h="0">
                  <a:moveTo>
                    <a:pt x="0" y="0"/>
                  </a:moveTo>
                  <a:lnTo>
                    <a:pt x="103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717358"/>
              <a:ext cx="488772" cy="1599218"/>
            </a:xfrm>
            <a:custGeom>
              <a:avLst/>
              <a:pathLst>
                <a:path w="488772" h="1599218">
                  <a:moveTo>
                    <a:pt x="234183" y="1599218"/>
                  </a:moveTo>
                  <a:lnTo>
                    <a:pt x="233731" y="1596088"/>
                  </a:lnTo>
                  <a:lnTo>
                    <a:pt x="233272" y="1592958"/>
                  </a:lnTo>
                  <a:lnTo>
                    <a:pt x="232785" y="1589829"/>
                  </a:lnTo>
                  <a:lnTo>
                    <a:pt x="232290" y="1586699"/>
                  </a:lnTo>
                  <a:lnTo>
                    <a:pt x="231772" y="1583570"/>
                  </a:lnTo>
                  <a:lnTo>
                    <a:pt x="231239" y="1580440"/>
                  </a:lnTo>
                  <a:lnTo>
                    <a:pt x="230690" y="1577310"/>
                  </a:lnTo>
                  <a:lnTo>
                    <a:pt x="230117" y="1574181"/>
                  </a:lnTo>
                  <a:lnTo>
                    <a:pt x="229536" y="1571051"/>
                  </a:lnTo>
                  <a:lnTo>
                    <a:pt x="228922" y="1567922"/>
                  </a:lnTo>
                  <a:lnTo>
                    <a:pt x="228299" y="1564792"/>
                  </a:lnTo>
                  <a:lnTo>
                    <a:pt x="227650" y="1561663"/>
                  </a:lnTo>
                  <a:lnTo>
                    <a:pt x="226983" y="1558533"/>
                  </a:lnTo>
                  <a:lnTo>
                    <a:pt x="226298" y="1555403"/>
                  </a:lnTo>
                  <a:lnTo>
                    <a:pt x="225586" y="1552274"/>
                  </a:lnTo>
                  <a:lnTo>
                    <a:pt x="224863" y="1549144"/>
                  </a:lnTo>
                  <a:lnTo>
                    <a:pt x="224104" y="1546015"/>
                  </a:lnTo>
                  <a:lnTo>
                    <a:pt x="223335" y="1542885"/>
                  </a:lnTo>
                  <a:lnTo>
                    <a:pt x="222536" y="1539755"/>
                  </a:lnTo>
                  <a:lnTo>
                    <a:pt x="221717" y="1536626"/>
                  </a:lnTo>
                  <a:lnTo>
                    <a:pt x="220877" y="1533496"/>
                  </a:lnTo>
                  <a:lnTo>
                    <a:pt x="220008" y="1530367"/>
                  </a:lnTo>
                  <a:lnTo>
                    <a:pt x="219127" y="1527237"/>
                  </a:lnTo>
                  <a:lnTo>
                    <a:pt x="218206" y="1524108"/>
                  </a:lnTo>
                  <a:lnTo>
                    <a:pt x="217274" y="1520978"/>
                  </a:lnTo>
                  <a:lnTo>
                    <a:pt x="216308" y="1517848"/>
                  </a:lnTo>
                  <a:lnTo>
                    <a:pt x="215322" y="1514719"/>
                  </a:lnTo>
                  <a:lnTo>
                    <a:pt x="214312" y="1511589"/>
                  </a:lnTo>
                  <a:lnTo>
                    <a:pt x="213271" y="1508460"/>
                  </a:lnTo>
                  <a:lnTo>
                    <a:pt x="212216" y="1505330"/>
                  </a:lnTo>
                  <a:lnTo>
                    <a:pt x="211119" y="1502200"/>
                  </a:lnTo>
                  <a:lnTo>
                    <a:pt x="210010" y="1499071"/>
                  </a:lnTo>
                  <a:lnTo>
                    <a:pt x="208864" y="1495941"/>
                  </a:lnTo>
                  <a:lnTo>
                    <a:pt x="207698" y="1492812"/>
                  </a:lnTo>
                  <a:lnTo>
                    <a:pt x="206506" y="1489682"/>
                  </a:lnTo>
                  <a:lnTo>
                    <a:pt x="205282" y="1486553"/>
                  </a:lnTo>
                  <a:lnTo>
                    <a:pt x="204043" y="1483423"/>
                  </a:lnTo>
                  <a:lnTo>
                    <a:pt x="202760" y="1480293"/>
                  </a:lnTo>
                  <a:lnTo>
                    <a:pt x="201466" y="1477164"/>
                  </a:lnTo>
                  <a:lnTo>
                    <a:pt x="200132" y="1474034"/>
                  </a:lnTo>
                  <a:lnTo>
                    <a:pt x="198779" y="1470905"/>
                  </a:lnTo>
                  <a:lnTo>
                    <a:pt x="197398" y="1467775"/>
                  </a:lnTo>
                  <a:lnTo>
                    <a:pt x="195986" y="1464645"/>
                  </a:lnTo>
                  <a:lnTo>
                    <a:pt x="194557" y="1461516"/>
                  </a:lnTo>
                  <a:lnTo>
                    <a:pt x="193086" y="1458386"/>
                  </a:lnTo>
                  <a:lnTo>
                    <a:pt x="191604" y="1455257"/>
                  </a:lnTo>
                  <a:lnTo>
                    <a:pt x="190081" y="1452127"/>
                  </a:lnTo>
                  <a:lnTo>
                    <a:pt x="188539" y="1448997"/>
                  </a:lnTo>
                  <a:lnTo>
                    <a:pt x="186970" y="1445868"/>
                  </a:lnTo>
                  <a:lnTo>
                    <a:pt x="185371" y="1442738"/>
                  </a:lnTo>
                  <a:lnTo>
                    <a:pt x="183754" y="1439609"/>
                  </a:lnTo>
                  <a:lnTo>
                    <a:pt x="182098" y="1436479"/>
                  </a:lnTo>
                  <a:lnTo>
                    <a:pt x="180431" y="1433350"/>
                  </a:lnTo>
                  <a:lnTo>
                    <a:pt x="178725" y="1430220"/>
                  </a:lnTo>
                  <a:lnTo>
                    <a:pt x="177002" y="1427090"/>
                  </a:lnTo>
                  <a:lnTo>
                    <a:pt x="175252" y="1423961"/>
                  </a:lnTo>
                  <a:lnTo>
                    <a:pt x="173475" y="1420831"/>
                  </a:lnTo>
                  <a:lnTo>
                    <a:pt x="171682" y="1417702"/>
                  </a:lnTo>
                  <a:lnTo>
                    <a:pt x="169853" y="1414572"/>
                  </a:lnTo>
                  <a:lnTo>
                    <a:pt x="168014" y="1411442"/>
                  </a:lnTo>
                  <a:lnTo>
                    <a:pt x="166139" y="1408313"/>
                  </a:lnTo>
                  <a:lnTo>
                    <a:pt x="164250" y="1405183"/>
                  </a:lnTo>
                  <a:lnTo>
                    <a:pt x="162335" y="1402054"/>
                  </a:lnTo>
                  <a:lnTo>
                    <a:pt x="160399" y="1398924"/>
                  </a:lnTo>
                  <a:lnTo>
                    <a:pt x="158447" y="1395795"/>
                  </a:lnTo>
                  <a:lnTo>
                    <a:pt x="156465" y="1392665"/>
                  </a:lnTo>
                  <a:lnTo>
                    <a:pt x="154475" y="1389535"/>
                  </a:lnTo>
                  <a:lnTo>
                    <a:pt x="152454" y="1386406"/>
                  </a:lnTo>
                  <a:lnTo>
                    <a:pt x="150422" y="1383276"/>
                  </a:lnTo>
                  <a:lnTo>
                    <a:pt x="148369" y="1380147"/>
                  </a:lnTo>
                  <a:lnTo>
                    <a:pt x="146299" y="1377017"/>
                  </a:lnTo>
                  <a:lnTo>
                    <a:pt x="144216" y="1373887"/>
                  </a:lnTo>
                  <a:lnTo>
                    <a:pt x="142111" y="1370758"/>
                  </a:lnTo>
                  <a:lnTo>
                    <a:pt x="139999" y="1367628"/>
                  </a:lnTo>
                  <a:lnTo>
                    <a:pt x="137864" y="1364499"/>
                  </a:lnTo>
                  <a:lnTo>
                    <a:pt x="135721" y="1361369"/>
                  </a:lnTo>
                  <a:lnTo>
                    <a:pt x="133563" y="1358240"/>
                  </a:lnTo>
                  <a:lnTo>
                    <a:pt x="131393" y="1355110"/>
                  </a:lnTo>
                  <a:lnTo>
                    <a:pt x="129215" y="1351980"/>
                  </a:lnTo>
                  <a:lnTo>
                    <a:pt x="127023" y="1348851"/>
                  </a:lnTo>
                  <a:lnTo>
                    <a:pt x="124826" y="1345721"/>
                  </a:lnTo>
                  <a:lnTo>
                    <a:pt x="122616" y="1342592"/>
                  </a:lnTo>
                  <a:lnTo>
                    <a:pt x="120401" y="1339462"/>
                  </a:lnTo>
                  <a:lnTo>
                    <a:pt x="118179" y="1336332"/>
                  </a:lnTo>
                  <a:lnTo>
                    <a:pt x="115951" y="1333203"/>
                  </a:lnTo>
                  <a:lnTo>
                    <a:pt x="113720" y="1330073"/>
                  </a:lnTo>
                  <a:lnTo>
                    <a:pt x="111484" y="1326944"/>
                  </a:lnTo>
                  <a:lnTo>
                    <a:pt x="109246" y="1323814"/>
                  </a:lnTo>
                  <a:lnTo>
                    <a:pt x="107005" y="1320684"/>
                  </a:lnTo>
                  <a:lnTo>
                    <a:pt x="104764" y="1317555"/>
                  </a:lnTo>
                  <a:lnTo>
                    <a:pt x="102524" y="1314425"/>
                  </a:lnTo>
                  <a:lnTo>
                    <a:pt x="100285" y="1311296"/>
                  </a:lnTo>
                  <a:lnTo>
                    <a:pt x="98047" y="1308166"/>
                  </a:lnTo>
                  <a:lnTo>
                    <a:pt x="95815" y="1305037"/>
                  </a:lnTo>
                  <a:lnTo>
                    <a:pt x="93584" y="1301907"/>
                  </a:lnTo>
                  <a:lnTo>
                    <a:pt x="91362" y="1298777"/>
                  </a:lnTo>
                  <a:lnTo>
                    <a:pt x="89144" y="1295648"/>
                  </a:lnTo>
                  <a:lnTo>
                    <a:pt x="86935" y="1292518"/>
                  </a:lnTo>
                  <a:lnTo>
                    <a:pt x="84735" y="1289389"/>
                  </a:lnTo>
                  <a:lnTo>
                    <a:pt x="82542" y="1286259"/>
                  </a:lnTo>
                  <a:lnTo>
                    <a:pt x="80363" y="1283129"/>
                  </a:lnTo>
                  <a:lnTo>
                    <a:pt x="78190" y="1280000"/>
                  </a:lnTo>
                  <a:lnTo>
                    <a:pt x="76038" y="1276870"/>
                  </a:lnTo>
                  <a:lnTo>
                    <a:pt x="73893" y="1273741"/>
                  </a:lnTo>
                  <a:lnTo>
                    <a:pt x="71767" y="1270611"/>
                  </a:lnTo>
                  <a:lnTo>
                    <a:pt x="69655" y="1267482"/>
                  </a:lnTo>
                  <a:lnTo>
                    <a:pt x="67558" y="1264352"/>
                  </a:lnTo>
                  <a:lnTo>
                    <a:pt x="65484" y="1261222"/>
                  </a:lnTo>
                  <a:lnTo>
                    <a:pt x="63418" y="1258093"/>
                  </a:lnTo>
                  <a:lnTo>
                    <a:pt x="61386" y="1254963"/>
                  </a:lnTo>
                  <a:lnTo>
                    <a:pt x="59364" y="1251834"/>
                  </a:lnTo>
                  <a:lnTo>
                    <a:pt x="57370" y="1248704"/>
                  </a:lnTo>
                  <a:lnTo>
                    <a:pt x="55396" y="1245574"/>
                  </a:lnTo>
                  <a:lnTo>
                    <a:pt x="53443" y="1242445"/>
                  </a:lnTo>
                  <a:lnTo>
                    <a:pt x="51521" y="1239315"/>
                  </a:lnTo>
                  <a:lnTo>
                    <a:pt x="49612" y="1236186"/>
                  </a:lnTo>
                  <a:lnTo>
                    <a:pt x="47746" y="1233056"/>
                  </a:lnTo>
                  <a:lnTo>
                    <a:pt x="45893" y="1229927"/>
                  </a:lnTo>
                  <a:lnTo>
                    <a:pt x="44078" y="1226797"/>
                  </a:lnTo>
                  <a:lnTo>
                    <a:pt x="42287" y="1223667"/>
                  </a:lnTo>
                  <a:lnTo>
                    <a:pt x="40523" y="1220538"/>
                  </a:lnTo>
                  <a:lnTo>
                    <a:pt x="38797" y="1217408"/>
                  </a:lnTo>
                  <a:lnTo>
                    <a:pt x="37087" y="1214279"/>
                  </a:lnTo>
                  <a:lnTo>
                    <a:pt x="35430" y="1211149"/>
                  </a:lnTo>
                  <a:lnTo>
                    <a:pt x="33787" y="1208019"/>
                  </a:lnTo>
                  <a:lnTo>
                    <a:pt x="32190" y="1204890"/>
                  </a:lnTo>
                  <a:lnTo>
                    <a:pt x="30621" y="1201760"/>
                  </a:lnTo>
                  <a:lnTo>
                    <a:pt x="29084" y="1198631"/>
                  </a:lnTo>
                  <a:lnTo>
                    <a:pt x="27591" y="1195501"/>
                  </a:lnTo>
                  <a:lnTo>
                    <a:pt x="26116" y="1192371"/>
                  </a:lnTo>
                  <a:lnTo>
                    <a:pt x="24702" y="1189242"/>
                  </a:lnTo>
                  <a:lnTo>
                    <a:pt x="23303" y="1186112"/>
                  </a:lnTo>
                  <a:lnTo>
                    <a:pt x="21958" y="1182983"/>
                  </a:lnTo>
                  <a:lnTo>
                    <a:pt x="20641" y="1179853"/>
                  </a:lnTo>
                  <a:lnTo>
                    <a:pt x="19363" y="1176724"/>
                  </a:lnTo>
                  <a:lnTo>
                    <a:pt x="18130" y="1173594"/>
                  </a:lnTo>
                  <a:lnTo>
                    <a:pt x="16920" y="1170464"/>
                  </a:lnTo>
                  <a:lnTo>
                    <a:pt x="15773" y="1167335"/>
                  </a:lnTo>
                  <a:lnTo>
                    <a:pt x="14644" y="1164205"/>
                  </a:lnTo>
                  <a:lnTo>
                    <a:pt x="13574" y="1161076"/>
                  </a:lnTo>
                  <a:lnTo>
                    <a:pt x="12532" y="1157946"/>
                  </a:lnTo>
                  <a:lnTo>
                    <a:pt x="11533" y="1154816"/>
                  </a:lnTo>
                  <a:lnTo>
                    <a:pt x="10581" y="1151687"/>
                  </a:lnTo>
                  <a:lnTo>
                    <a:pt x="9654" y="1148557"/>
                  </a:lnTo>
                  <a:lnTo>
                    <a:pt x="8792" y="1145428"/>
                  </a:lnTo>
                  <a:lnTo>
                    <a:pt x="7949" y="1142298"/>
                  </a:lnTo>
                  <a:lnTo>
                    <a:pt x="7167" y="1139169"/>
                  </a:lnTo>
                  <a:lnTo>
                    <a:pt x="6414" y="1136039"/>
                  </a:lnTo>
                  <a:lnTo>
                    <a:pt x="5706" y="1132909"/>
                  </a:lnTo>
                  <a:lnTo>
                    <a:pt x="5044" y="1129780"/>
                  </a:lnTo>
                  <a:lnTo>
                    <a:pt x="4409" y="1126650"/>
                  </a:lnTo>
                  <a:lnTo>
                    <a:pt x="3839" y="1123521"/>
                  </a:lnTo>
                  <a:lnTo>
                    <a:pt x="3287" y="1120391"/>
                  </a:lnTo>
                  <a:lnTo>
                    <a:pt x="2798" y="1117261"/>
                  </a:lnTo>
                  <a:lnTo>
                    <a:pt x="2337" y="1114132"/>
                  </a:lnTo>
                  <a:lnTo>
                    <a:pt x="1921" y="1111002"/>
                  </a:lnTo>
                  <a:lnTo>
                    <a:pt x="1550" y="1107873"/>
                  </a:lnTo>
                  <a:lnTo>
                    <a:pt x="1207" y="1104743"/>
                  </a:lnTo>
                  <a:lnTo>
                    <a:pt x="926" y="1101614"/>
                  </a:lnTo>
                  <a:lnTo>
                    <a:pt x="662" y="1098484"/>
                  </a:lnTo>
                  <a:lnTo>
                    <a:pt x="461" y="1095354"/>
                  </a:lnTo>
                  <a:lnTo>
                    <a:pt x="285" y="1092225"/>
                  </a:lnTo>
                  <a:lnTo>
                    <a:pt x="155" y="1089095"/>
                  </a:lnTo>
                  <a:lnTo>
                    <a:pt x="65" y="1085966"/>
                  </a:lnTo>
                  <a:lnTo>
                    <a:pt x="4" y="1082836"/>
                  </a:lnTo>
                  <a:lnTo>
                    <a:pt x="0" y="1079706"/>
                  </a:lnTo>
                  <a:lnTo>
                    <a:pt x="12" y="1076577"/>
                  </a:lnTo>
                  <a:lnTo>
                    <a:pt x="85" y="1073447"/>
                  </a:lnTo>
                  <a:lnTo>
                    <a:pt x="180" y="1070318"/>
                  </a:lnTo>
                  <a:lnTo>
                    <a:pt x="318" y="1067188"/>
                  </a:lnTo>
                  <a:lnTo>
                    <a:pt x="493" y="1064059"/>
                  </a:lnTo>
                  <a:lnTo>
                    <a:pt x="695" y="1060929"/>
                  </a:lnTo>
                  <a:lnTo>
                    <a:pt x="948" y="1057799"/>
                  </a:lnTo>
                  <a:lnTo>
                    <a:pt x="1217" y="1054670"/>
                  </a:lnTo>
                  <a:lnTo>
                    <a:pt x="1542" y="1051540"/>
                  </a:lnTo>
                  <a:lnTo>
                    <a:pt x="1885" y="1048411"/>
                  </a:lnTo>
                  <a:lnTo>
                    <a:pt x="2268" y="1045281"/>
                  </a:lnTo>
                  <a:lnTo>
                    <a:pt x="2684" y="1042151"/>
                  </a:lnTo>
                  <a:lnTo>
                    <a:pt x="3124" y="1039022"/>
                  </a:lnTo>
                  <a:lnTo>
                    <a:pt x="3609" y="1035892"/>
                  </a:lnTo>
                  <a:lnTo>
                    <a:pt x="4107" y="1032763"/>
                  </a:lnTo>
                  <a:lnTo>
                    <a:pt x="4655" y="1029633"/>
                  </a:lnTo>
                  <a:lnTo>
                    <a:pt x="5219" y="1026503"/>
                  </a:lnTo>
                  <a:lnTo>
                    <a:pt x="5818" y="1023374"/>
                  </a:lnTo>
                  <a:lnTo>
                    <a:pt x="6444" y="1020244"/>
                  </a:lnTo>
                  <a:lnTo>
                    <a:pt x="7091" y="1017115"/>
                  </a:lnTo>
                  <a:lnTo>
                    <a:pt x="7776" y="1013985"/>
                  </a:lnTo>
                  <a:lnTo>
                    <a:pt x="8472" y="1010856"/>
                  </a:lnTo>
                  <a:lnTo>
                    <a:pt x="9211" y="1007726"/>
                  </a:lnTo>
                  <a:lnTo>
                    <a:pt x="9961" y="1004596"/>
                  </a:lnTo>
                  <a:lnTo>
                    <a:pt x="10742" y="1001467"/>
                  </a:lnTo>
                  <a:lnTo>
                    <a:pt x="11544" y="998337"/>
                  </a:lnTo>
                  <a:lnTo>
                    <a:pt x="12364" y="995208"/>
                  </a:lnTo>
                  <a:lnTo>
                    <a:pt x="13214" y="992078"/>
                  </a:lnTo>
                  <a:lnTo>
                    <a:pt x="14072" y="988948"/>
                  </a:lnTo>
                  <a:lnTo>
                    <a:pt x="14965" y="985819"/>
                  </a:lnTo>
                  <a:lnTo>
                    <a:pt x="15867" y="982689"/>
                  </a:lnTo>
                  <a:lnTo>
                    <a:pt x="16792" y="979560"/>
                  </a:lnTo>
                  <a:lnTo>
                    <a:pt x="17734" y="976430"/>
                  </a:lnTo>
                  <a:lnTo>
                    <a:pt x="18690" y="973301"/>
                  </a:lnTo>
                  <a:lnTo>
                    <a:pt x="19667" y="970171"/>
                  </a:lnTo>
                  <a:lnTo>
                    <a:pt x="20651" y="967041"/>
                  </a:lnTo>
                  <a:lnTo>
                    <a:pt x="21661" y="963912"/>
                  </a:lnTo>
                  <a:lnTo>
                    <a:pt x="22676" y="960782"/>
                  </a:lnTo>
                  <a:lnTo>
                    <a:pt x="23709" y="957653"/>
                  </a:lnTo>
                  <a:lnTo>
                    <a:pt x="24752" y="954523"/>
                  </a:lnTo>
                  <a:lnTo>
                    <a:pt x="25806" y="951393"/>
                  </a:lnTo>
                  <a:lnTo>
                    <a:pt x="26874" y="948264"/>
                  </a:lnTo>
                  <a:lnTo>
                    <a:pt x="27946" y="945134"/>
                  </a:lnTo>
                  <a:lnTo>
                    <a:pt x="29035" y="942005"/>
                  </a:lnTo>
                  <a:lnTo>
                    <a:pt x="30128" y="938875"/>
                  </a:lnTo>
                  <a:lnTo>
                    <a:pt x="31231" y="935746"/>
                  </a:lnTo>
                  <a:lnTo>
                    <a:pt x="32340" y="932616"/>
                  </a:lnTo>
                  <a:lnTo>
                    <a:pt x="33455" y="929486"/>
                  </a:lnTo>
                  <a:lnTo>
                    <a:pt x="34577" y="926357"/>
                  </a:lnTo>
                  <a:lnTo>
                    <a:pt x="35703" y="923227"/>
                  </a:lnTo>
                  <a:lnTo>
                    <a:pt x="36835" y="920098"/>
                  </a:lnTo>
                  <a:lnTo>
                    <a:pt x="37969" y="916968"/>
                  </a:lnTo>
                  <a:lnTo>
                    <a:pt x="39108" y="913838"/>
                  </a:lnTo>
                  <a:lnTo>
                    <a:pt x="40249" y="910709"/>
                  </a:lnTo>
                  <a:lnTo>
                    <a:pt x="41391" y="907579"/>
                  </a:lnTo>
                  <a:lnTo>
                    <a:pt x="42535" y="904450"/>
                  </a:lnTo>
                  <a:lnTo>
                    <a:pt x="43679" y="901320"/>
                  </a:lnTo>
                  <a:lnTo>
                    <a:pt x="44824" y="898190"/>
                  </a:lnTo>
                  <a:lnTo>
                    <a:pt x="45968" y="895061"/>
                  </a:lnTo>
                  <a:lnTo>
                    <a:pt x="47111" y="891931"/>
                  </a:lnTo>
                  <a:lnTo>
                    <a:pt x="48252" y="888802"/>
                  </a:lnTo>
                  <a:lnTo>
                    <a:pt x="49392" y="885672"/>
                  </a:lnTo>
                  <a:lnTo>
                    <a:pt x="50528" y="882543"/>
                  </a:lnTo>
                  <a:lnTo>
                    <a:pt x="51663" y="879413"/>
                  </a:lnTo>
                  <a:lnTo>
                    <a:pt x="52791" y="876283"/>
                  </a:lnTo>
                  <a:lnTo>
                    <a:pt x="53918" y="873154"/>
                  </a:lnTo>
                  <a:lnTo>
                    <a:pt x="55039" y="870024"/>
                  </a:lnTo>
                  <a:lnTo>
                    <a:pt x="56155" y="866895"/>
                  </a:lnTo>
                  <a:lnTo>
                    <a:pt x="57266" y="863765"/>
                  </a:lnTo>
                  <a:lnTo>
                    <a:pt x="58370" y="860635"/>
                  </a:lnTo>
                  <a:lnTo>
                    <a:pt x="59471" y="857506"/>
                  </a:lnTo>
                  <a:lnTo>
                    <a:pt x="60561" y="854376"/>
                  </a:lnTo>
                  <a:lnTo>
                    <a:pt x="61649" y="851247"/>
                  </a:lnTo>
                  <a:lnTo>
                    <a:pt x="62725" y="848117"/>
                  </a:lnTo>
                  <a:lnTo>
                    <a:pt x="63796" y="844988"/>
                  </a:lnTo>
                  <a:lnTo>
                    <a:pt x="64859" y="841858"/>
                  </a:lnTo>
                  <a:lnTo>
                    <a:pt x="65913" y="838728"/>
                  </a:lnTo>
                  <a:lnTo>
                    <a:pt x="66961" y="835599"/>
                  </a:lnTo>
                  <a:lnTo>
                    <a:pt x="67996" y="832469"/>
                  </a:lnTo>
                  <a:lnTo>
                    <a:pt x="69027" y="829340"/>
                  </a:lnTo>
                  <a:lnTo>
                    <a:pt x="70044" y="826210"/>
                  </a:lnTo>
                  <a:lnTo>
                    <a:pt x="71055" y="823080"/>
                  </a:lnTo>
                  <a:lnTo>
                    <a:pt x="72056" y="819951"/>
                  </a:lnTo>
                  <a:lnTo>
                    <a:pt x="73046" y="816821"/>
                  </a:lnTo>
                  <a:lnTo>
                    <a:pt x="74030" y="813692"/>
                  </a:lnTo>
                  <a:lnTo>
                    <a:pt x="74998" y="810562"/>
                  </a:lnTo>
                  <a:lnTo>
                    <a:pt x="75963" y="807433"/>
                  </a:lnTo>
                  <a:lnTo>
                    <a:pt x="76911" y="804303"/>
                  </a:lnTo>
                  <a:lnTo>
                    <a:pt x="77853" y="801173"/>
                  </a:lnTo>
                  <a:lnTo>
                    <a:pt x="78784" y="798044"/>
                  </a:lnTo>
                  <a:lnTo>
                    <a:pt x="79703" y="794914"/>
                  </a:lnTo>
                  <a:lnTo>
                    <a:pt x="80616" y="791785"/>
                  </a:lnTo>
                  <a:lnTo>
                    <a:pt x="81513" y="788655"/>
                  </a:lnTo>
                  <a:lnTo>
                    <a:pt x="82406" y="785525"/>
                  </a:lnTo>
                  <a:lnTo>
                    <a:pt x="83282" y="782396"/>
                  </a:lnTo>
                  <a:lnTo>
                    <a:pt x="84152" y="779266"/>
                  </a:lnTo>
                  <a:lnTo>
                    <a:pt x="85011" y="776137"/>
                  </a:lnTo>
                  <a:lnTo>
                    <a:pt x="85858" y="773007"/>
                  </a:lnTo>
                  <a:lnTo>
                    <a:pt x="86699" y="769877"/>
                  </a:lnTo>
                  <a:lnTo>
                    <a:pt x="87525" y="766748"/>
                  </a:lnTo>
                  <a:lnTo>
                    <a:pt x="88347" y="763618"/>
                  </a:lnTo>
                  <a:lnTo>
                    <a:pt x="89153" y="760489"/>
                  </a:lnTo>
                  <a:lnTo>
                    <a:pt x="89954" y="757359"/>
                  </a:lnTo>
                  <a:lnTo>
                    <a:pt x="90743" y="754230"/>
                  </a:lnTo>
                  <a:lnTo>
                    <a:pt x="91523" y="751100"/>
                  </a:lnTo>
                  <a:lnTo>
                    <a:pt x="92296" y="747970"/>
                  </a:lnTo>
                  <a:lnTo>
                    <a:pt x="93057" y="744841"/>
                  </a:lnTo>
                  <a:lnTo>
                    <a:pt x="93813" y="741711"/>
                  </a:lnTo>
                  <a:lnTo>
                    <a:pt x="94556" y="738582"/>
                  </a:lnTo>
                  <a:lnTo>
                    <a:pt x="95294" y="735452"/>
                  </a:lnTo>
                  <a:lnTo>
                    <a:pt x="96022" y="732322"/>
                  </a:lnTo>
                  <a:lnTo>
                    <a:pt x="96743" y="729193"/>
                  </a:lnTo>
                  <a:lnTo>
                    <a:pt x="97458" y="726063"/>
                  </a:lnTo>
                  <a:lnTo>
                    <a:pt x="98162" y="722934"/>
                  </a:lnTo>
                  <a:lnTo>
                    <a:pt x="98864" y="719804"/>
                  </a:lnTo>
                  <a:lnTo>
                    <a:pt x="99554" y="716675"/>
                  </a:lnTo>
                  <a:lnTo>
                    <a:pt x="100240" y="713545"/>
                  </a:lnTo>
                  <a:lnTo>
                    <a:pt x="100919" y="710415"/>
                  </a:lnTo>
                  <a:lnTo>
                    <a:pt x="101593" y="707286"/>
                  </a:lnTo>
                  <a:lnTo>
                    <a:pt x="102262" y="704156"/>
                  </a:lnTo>
                  <a:lnTo>
                    <a:pt x="102923" y="701027"/>
                  </a:lnTo>
                  <a:lnTo>
                    <a:pt x="103583" y="697897"/>
                  </a:lnTo>
                  <a:lnTo>
                    <a:pt x="104234" y="694767"/>
                  </a:lnTo>
                  <a:lnTo>
                    <a:pt x="104884" y="691638"/>
                  </a:lnTo>
                  <a:lnTo>
                    <a:pt x="105528" y="688508"/>
                  </a:lnTo>
                  <a:lnTo>
                    <a:pt x="106169" y="685379"/>
                  </a:lnTo>
                  <a:lnTo>
                    <a:pt x="106807" y="682249"/>
                  </a:lnTo>
                  <a:lnTo>
                    <a:pt x="107441" y="679120"/>
                  </a:lnTo>
                  <a:lnTo>
                    <a:pt x="108074" y="675990"/>
                  </a:lnTo>
                  <a:lnTo>
                    <a:pt x="108703" y="672860"/>
                  </a:lnTo>
                  <a:lnTo>
                    <a:pt x="109331" y="669731"/>
                  </a:lnTo>
                  <a:lnTo>
                    <a:pt x="109957" y="666601"/>
                  </a:lnTo>
                  <a:lnTo>
                    <a:pt x="110582" y="663472"/>
                  </a:lnTo>
                  <a:lnTo>
                    <a:pt x="111206" y="660342"/>
                  </a:lnTo>
                  <a:lnTo>
                    <a:pt x="111830" y="657212"/>
                  </a:lnTo>
                  <a:lnTo>
                    <a:pt x="112453" y="654083"/>
                  </a:lnTo>
                  <a:lnTo>
                    <a:pt x="113076" y="650953"/>
                  </a:lnTo>
                  <a:lnTo>
                    <a:pt x="113700" y="647824"/>
                  </a:lnTo>
                  <a:lnTo>
                    <a:pt x="114325" y="644694"/>
                  </a:lnTo>
                  <a:lnTo>
                    <a:pt x="114950" y="641564"/>
                  </a:lnTo>
                  <a:lnTo>
                    <a:pt x="115577" y="638435"/>
                  </a:lnTo>
                  <a:lnTo>
                    <a:pt x="116207" y="635305"/>
                  </a:lnTo>
                  <a:lnTo>
                    <a:pt x="116837" y="632176"/>
                  </a:lnTo>
                  <a:lnTo>
                    <a:pt x="117471" y="629046"/>
                  </a:lnTo>
                  <a:lnTo>
                    <a:pt x="118107" y="625917"/>
                  </a:lnTo>
                  <a:lnTo>
                    <a:pt x="118747" y="622787"/>
                  </a:lnTo>
                  <a:lnTo>
                    <a:pt x="119389" y="619657"/>
                  </a:lnTo>
                  <a:lnTo>
                    <a:pt x="120035" y="616528"/>
                  </a:lnTo>
                  <a:lnTo>
                    <a:pt x="120686" y="613398"/>
                  </a:lnTo>
                  <a:lnTo>
                    <a:pt x="121339" y="610269"/>
                  </a:lnTo>
                  <a:lnTo>
                    <a:pt x="122000" y="607139"/>
                  </a:lnTo>
                  <a:lnTo>
                    <a:pt x="122663" y="604009"/>
                  </a:lnTo>
                  <a:lnTo>
                    <a:pt x="123332" y="600880"/>
                  </a:lnTo>
                  <a:lnTo>
                    <a:pt x="124006" y="597750"/>
                  </a:lnTo>
                  <a:lnTo>
                    <a:pt x="124685" y="594621"/>
                  </a:lnTo>
                  <a:lnTo>
                    <a:pt x="125371" y="591491"/>
                  </a:lnTo>
                  <a:lnTo>
                    <a:pt x="126060" y="588362"/>
                  </a:lnTo>
                  <a:lnTo>
                    <a:pt x="126759" y="585232"/>
                  </a:lnTo>
                  <a:lnTo>
                    <a:pt x="127462" y="582102"/>
                  </a:lnTo>
                  <a:lnTo>
                    <a:pt x="128173" y="578973"/>
                  </a:lnTo>
                  <a:lnTo>
                    <a:pt x="128889" y="575843"/>
                  </a:lnTo>
                  <a:lnTo>
                    <a:pt x="129612" y="572714"/>
                  </a:lnTo>
                  <a:lnTo>
                    <a:pt x="130344" y="569584"/>
                  </a:lnTo>
                  <a:lnTo>
                    <a:pt x="131079" y="566454"/>
                  </a:lnTo>
                  <a:lnTo>
                    <a:pt x="131826" y="563325"/>
                  </a:lnTo>
                  <a:lnTo>
                    <a:pt x="132577" y="560195"/>
                  </a:lnTo>
                  <a:lnTo>
                    <a:pt x="133338" y="557066"/>
                  </a:lnTo>
                  <a:lnTo>
                    <a:pt x="134104" y="553936"/>
                  </a:lnTo>
                  <a:lnTo>
                    <a:pt x="134878" y="550807"/>
                  </a:lnTo>
                  <a:lnTo>
                    <a:pt x="135662" y="547677"/>
                  </a:lnTo>
                  <a:lnTo>
                    <a:pt x="136450" y="544547"/>
                  </a:lnTo>
                  <a:lnTo>
                    <a:pt x="137250" y="541418"/>
                  </a:lnTo>
                  <a:lnTo>
                    <a:pt x="138053" y="538288"/>
                  </a:lnTo>
                  <a:lnTo>
                    <a:pt x="138868" y="535159"/>
                  </a:lnTo>
                  <a:lnTo>
                    <a:pt x="139688" y="532029"/>
                  </a:lnTo>
                  <a:lnTo>
                    <a:pt x="140517" y="528899"/>
                  </a:lnTo>
                  <a:lnTo>
                    <a:pt x="141354" y="525770"/>
                  </a:lnTo>
                  <a:lnTo>
                    <a:pt x="142196" y="522640"/>
                  </a:lnTo>
                  <a:lnTo>
                    <a:pt x="143050" y="519511"/>
                  </a:lnTo>
                  <a:lnTo>
                    <a:pt x="143907" y="516381"/>
                  </a:lnTo>
                  <a:lnTo>
                    <a:pt x="144775" y="513251"/>
                  </a:lnTo>
                  <a:lnTo>
                    <a:pt x="145648" y="510122"/>
                  </a:lnTo>
                  <a:lnTo>
                    <a:pt x="146528" y="506992"/>
                  </a:lnTo>
                  <a:lnTo>
                    <a:pt x="147417" y="503863"/>
                  </a:lnTo>
                  <a:lnTo>
                    <a:pt x="148310" y="500733"/>
                  </a:lnTo>
                  <a:lnTo>
                    <a:pt x="149213" y="497604"/>
                  </a:lnTo>
                  <a:lnTo>
                    <a:pt x="150120" y="494474"/>
                  </a:lnTo>
                  <a:lnTo>
                    <a:pt x="151036" y="491344"/>
                  </a:lnTo>
                  <a:lnTo>
                    <a:pt x="151956" y="488215"/>
                  </a:lnTo>
                  <a:lnTo>
                    <a:pt x="152883" y="485085"/>
                  </a:lnTo>
                  <a:lnTo>
                    <a:pt x="153816" y="481956"/>
                  </a:lnTo>
                  <a:lnTo>
                    <a:pt x="154753" y="478826"/>
                  </a:lnTo>
                  <a:lnTo>
                    <a:pt x="155698" y="475696"/>
                  </a:lnTo>
                  <a:lnTo>
                    <a:pt x="156646" y="472567"/>
                  </a:lnTo>
                  <a:lnTo>
                    <a:pt x="157601" y="469437"/>
                  </a:lnTo>
                  <a:lnTo>
                    <a:pt x="158559" y="466308"/>
                  </a:lnTo>
                  <a:lnTo>
                    <a:pt x="159522" y="463178"/>
                  </a:lnTo>
                  <a:lnTo>
                    <a:pt x="160489" y="460049"/>
                  </a:lnTo>
                  <a:lnTo>
                    <a:pt x="161459" y="456919"/>
                  </a:lnTo>
                  <a:lnTo>
                    <a:pt x="162434" y="453789"/>
                  </a:lnTo>
                  <a:lnTo>
                    <a:pt x="163411" y="450660"/>
                  </a:lnTo>
                  <a:lnTo>
                    <a:pt x="164392" y="447530"/>
                  </a:lnTo>
                  <a:lnTo>
                    <a:pt x="165375" y="444401"/>
                  </a:lnTo>
                  <a:lnTo>
                    <a:pt x="166361" y="441271"/>
                  </a:lnTo>
                  <a:lnTo>
                    <a:pt x="167349" y="438141"/>
                  </a:lnTo>
                  <a:lnTo>
                    <a:pt x="168338" y="435012"/>
                  </a:lnTo>
                  <a:lnTo>
                    <a:pt x="169330" y="431882"/>
                  </a:lnTo>
                  <a:lnTo>
                    <a:pt x="170321" y="428753"/>
                  </a:lnTo>
                  <a:lnTo>
                    <a:pt x="171315" y="425623"/>
                  </a:lnTo>
                  <a:lnTo>
                    <a:pt x="172308" y="422494"/>
                  </a:lnTo>
                  <a:lnTo>
                    <a:pt x="173301" y="419364"/>
                  </a:lnTo>
                  <a:lnTo>
                    <a:pt x="174294" y="416234"/>
                  </a:lnTo>
                  <a:lnTo>
                    <a:pt x="175287" y="413105"/>
                  </a:lnTo>
                  <a:lnTo>
                    <a:pt x="176279" y="409975"/>
                  </a:lnTo>
                  <a:lnTo>
                    <a:pt x="177270" y="406846"/>
                  </a:lnTo>
                  <a:lnTo>
                    <a:pt x="178259" y="403716"/>
                  </a:lnTo>
                  <a:lnTo>
                    <a:pt x="179246" y="400586"/>
                  </a:lnTo>
                  <a:lnTo>
                    <a:pt x="180231" y="397457"/>
                  </a:lnTo>
                  <a:lnTo>
                    <a:pt x="181214" y="394327"/>
                  </a:lnTo>
                  <a:lnTo>
                    <a:pt x="182194" y="391198"/>
                  </a:lnTo>
                  <a:lnTo>
                    <a:pt x="183170" y="388068"/>
                  </a:lnTo>
                  <a:lnTo>
                    <a:pt x="184144" y="384938"/>
                  </a:lnTo>
                  <a:lnTo>
                    <a:pt x="185112" y="381809"/>
                  </a:lnTo>
                  <a:lnTo>
                    <a:pt x="186078" y="378679"/>
                  </a:lnTo>
                  <a:lnTo>
                    <a:pt x="187039" y="375550"/>
                  </a:lnTo>
                  <a:lnTo>
                    <a:pt x="187995" y="372420"/>
                  </a:lnTo>
                  <a:lnTo>
                    <a:pt x="188947" y="369291"/>
                  </a:lnTo>
                  <a:lnTo>
                    <a:pt x="189892" y="366161"/>
                  </a:lnTo>
                  <a:lnTo>
                    <a:pt x="190834" y="363031"/>
                  </a:lnTo>
                  <a:lnTo>
                    <a:pt x="191767" y="359902"/>
                  </a:lnTo>
                  <a:lnTo>
                    <a:pt x="192696" y="356772"/>
                  </a:lnTo>
                  <a:lnTo>
                    <a:pt x="193618" y="353643"/>
                  </a:lnTo>
                  <a:lnTo>
                    <a:pt x="194533" y="350513"/>
                  </a:lnTo>
                  <a:lnTo>
                    <a:pt x="195443" y="347383"/>
                  </a:lnTo>
                  <a:lnTo>
                    <a:pt x="196343" y="344254"/>
                  </a:lnTo>
                  <a:lnTo>
                    <a:pt x="197240" y="341124"/>
                  </a:lnTo>
                  <a:lnTo>
                    <a:pt x="198124" y="337995"/>
                  </a:lnTo>
                  <a:lnTo>
                    <a:pt x="199004" y="334865"/>
                  </a:lnTo>
                  <a:lnTo>
                    <a:pt x="199874" y="331736"/>
                  </a:lnTo>
                  <a:lnTo>
                    <a:pt x="200737" y="328606"/>
                  </a:lnTo>
                  <a:lnTo>
                    <a:pt x="201593" y="325476"/>
                  </a:lnTo>
                  <a:lnTo>
                    <a:pt x="202437" y="322347"/>
                  </a:lnTo>
                  <a:lnTo>
                    <a:pt x="203277" y="319217"/>
                  </a:lnTo>
                  <a:lnTo>
                    <a:pt x="204102" y="316088"/>
                  </a:lnTo>
                  <a:lnTo>
                    <a:pt x="204923" y="312958"/>
                  </a:lnTo>
                  <a:lnTo>
                    <a:pt x="205732" y="309828"/>
                  </a:lnTo>
                  <a:lnTo>
                    <a:pt x="206532" y="306699"/>
                  </a:lnTo>
                  <a:lnTo>
                    <a:pt x="207324" y="303569"/>
                  </a:lnTo>
                  <a:lnTo>
                    <a:pt x="208104" y="300440"/>
                  </a:lnTo>
                  <a:lnTo>
                    <a:pt x="208880" y="297310"/>
                  </a:lnTo>
                  <a:lnTo>
                    <a:pt x="209638" y="294181"/>
                  </a:lnTo>
                  <a:lnTo>
                    <a:pt x="210392" y="291051"/>
                  </a:lnTo>
                  <a:lnTo>
                    <a:pt x="211133" y="287921"/>
                  </a:lnTo>
                  <a:lnTo>
                    <a:pt x="211865" y="284792"/>
                  </a:lnTo>
                  <a:lnTo>
                    <a:pt x="212588" y="281662"/>
                  </a:lnTo>
                  <a:lnTo>
                    <a:pt x="213298" y="278533"/>
                  </a:lnTo>
                  <a:lnTo>
                    <a:pt x="214003" y="275403"/>
                  </a:lnTo>
                  <a:lnTo>
                    <a:pt x="214690" y="272273"/>
                  </a:lnTo>
                  <a:lnTo>
                    <a:pt x="215374" y="269144"/>
                  </a:lnTo>
                  <a:lnTo>
                    <a:pt x="216042" y="266014"/>
                  </a:lnTo>
                  <a:lnTo>
                    <a:pt x="216703" y="262885"/>
                  </a:lnTo>
                  <a:lnTo>
                    <a:pt x="217353" y="259755"/>
                  </a:lnTo>
                  <a:lnTo>
                    <a:pt x="217991" y="256625"/>
                  </a:lnTo>
                  <a:lnTo>
                    <a:pt x="218623" y="253496"/>
                  </a:lnTo>
                  <a:lnTo>
                    <a:pt x="219238" y="250366"/>
                  </a:lnTo>
                  <a:lnTo>
                    <a:pt x="219849" y="247237"/>
                  </a:lnTo>
                  <a:lnTo>
                    <a:pt x="220445" y="244107"/>
                  </a:lnTo>
                  <a:lnTo>
                    <a:pt x="221033" y="240978"/>
                  </a:lnTo>
                  <a:lnTo>
                    <a:pt x="221611" y="237848"/>
                  </a:lnTo>
                  <a:lnTo>
                    <a:pt x="222176" y="234718"/>
                  </a:lnTo>
                  <a:lnTo>
                    <a:pt x="222736" y="231589"/>
                  </a:lnTo>
                  <a:lnTo>
                    <a:pt x="223279" y="228459"/>
                  </a:lnTo>
                  <a:lnTo>
                    <a:pt x="223818" y="225330"/>
                  </a:lnTo>
                  <a:lnTo>
                    <a:pt x="224343" y="222200"/>
                  </a:lnTo>
                  <a:lnTo>
                    <a:pt x="224860" y="219070"/>
                  </a:lnTo>
                  <a:lnTo>
                    <a:pt x="225367" y="215941"/>
                  </a:lnTo>
                  <a:lnTo>
                    <a:pt x="225863" y="212811"/>
                  </a:lnTo>
                  <a:lnTo>
                    <a:pt x="226352" y="209682"/>
                  </a:lnTo>
                  <a:lnTo>
                    <a:pt x="226827" y="206552"/>
                  </a:lnTo>
                  <a:lnTo>
                    <a:pt x="227297" y="203423"/>
                  </a:lnTo>
                  <a:lnTo>
                    <a:pt x="227753" y="200293"/>
                  </a:lnTo>
                  <a:lnTo>
                    <a:pt x="228203" y="197163"/>
                  </a:lnTo>
                  <a:lnTo>
                    <a:pt x="228643" y="194034"/>
                  </a:lnTo>
                  <a:lnTo>
                    <a:pt x="229072" y="190904"/>
                  </a:lnTo>
                  <a:lnTo>
                    <a:pt x="229496" y="187775"/>
                  </a:lnTo>
                  <a:lnTo>
                    <a:pt x="229905" y="184645"/>
                  </a:lnTo>
                  <a:lnTo>
                    <a:pt x="230311" y="181515"/>
                  </a:lnTo>
                  <a:lnTo>
                    <a:pt x="230704" y="178386"/>
                  </a:lnTo>
                  <a:lnTo>
                    <a:pt x="231091" y="175256"/>
                  </a:lnTo>
                  <a:lnTo>
                    <a:pt x="231468" y="172127"/>
                  </a:lnTo>
                  <a:lnTo>
                    <a:pt x="231836" y="168997"/>
                  </a:lnTo>
                  <a:lnTo>
                    <a:pt x="232199" y="165868"/>
                  </a:lnTo>
                  <a:lnTo>
                    <a:pt x="232549" y="162738"/>
                  </a:lnTo>
                  <a:lnTo>
                    <a:pt x="232896" y="159608"/>
                  </a:lnTo>
                  <a:lnTo>
                    <a:pt x="233230" y="156479"/>
                  </a:lnTo>
                  <a:lnTo>
                    <a:pt x="233560" y="153349"/>
                  </a:lnTo>
                  <a:lnTo>
                    <a:pt x="233881" y="150220"/>
                  </a:lnTo>
                  <a:lnTo>
                    <a:pt x="234193" y="147090"/>
                  </a:lnTo>
                  <a:lnTo>
                    <a:pt x="234501" y="143960"/>
                  </a:lnTo>
                  <a:lnTo>
                    <a:pt x="234797" y="140831"/>
                  </a:lnTo>
                  <a:lnTo>
                    <a:pt x="235091" y="137701"/>
                  </a:lnTo>
                  <a:lnTo>
                    <a:pt x="235373" y="134572"/>
                  </a:lnTo>
                  <a:lnTo>
                    <a:pt x="235650" y="131442"/>
                  </a:lnTo>
                  <a:lnTo>
                    <a:pt x="235920" y="128312"/>
                  </a:lnTo>
                  <a:lnTo>
                    <a:pt x="236183" y="125183"/>
                  </a:lnTo>
                  <a:lnTo>
                    <a:pt x="236441" y="122053"/>
                  </a:lnTo>
                  <a:lnTo>
                    <a:pt x="236690" y="118924"/>
                  </a:lnTo>
                  <a:lnTo>
                    <a:pt x="236936" y="115794"/>
                  </a:lnTo>
                  <a:lnTo>
                    <a:pt x="237172" y="112665"/>
                  </a:lnTo>
                  <a:lnTo>
                    <a:pt x="237404" y="109535"/>
                  </a:lnTo>
                  <a:lnTo>
                    <a:pt x="237629" y="106405"/>
                  </a:lnTo>
                  <a:lnTo>
                    <a:pt x="237848" y="103276"/>
                  </a:lnTo>
                  <a:lnTo>
                    <a:pt x="238062" y="100146"/>
                  </a:lnTo>
                  <a:lnTo>
                    <a:pt x="238269" y="97017"/>
                  </a:lnTo>
                  <a:lnTo>
                    <a:pt x="238473" y="93887"/>
                  </a:lnTo>
                  <a:lnTo>
                    <a:pt x="238668" y="90757"/>
                  </a:lnTo>
                  <a:lnTo>
                    <a:pt x="238860" y="87628"/>
                  </a:lnTo>
                  <a:lnTo>
                    <a:pt x="239046" y="84498"/>
                  </a:lnTo>
                  <a:lnTo>
                    <a:pt x="239227" y="81369"/>
                  </a:lnTo>
                  <a:lnTo>
                    <a:pt x="239404" y="78239"/>
                  </a:lnTo>
                  <a:lnTo>
                    <a:pt x="239573" y="75110"/>
                  </a:lnTo>
                  <a:lnTo>
                    <a:pt x="239741" y="71980"/>
                  </a:lnTo>
                  <a:lnTo>
                    <a:pt x="239901" y="68850"/>
                  </a:lnTo>
                  <a:lnTo>
                    <a:pt x="240058" y="65721"/>
                  </a:lnTo>
                  <a:lnTo>
                    <a:pt x="240210" y="62591"/>
                  </a:lnTo>
                  <a:lnTo>
                    <a:pt x="240358" y="59462"/>
                  </a:lnTo>
                  <a:lnTo>
                    <a:pt x="240502" y="56332"/>
                  </a:lnTo>
                  <a:lnTo>
                    <a:pt x="240641" y="53202"/>
                  </a:lnTo>
                  <a:lnTo>
                    <a:pt x="240777" y="50073"/>
                  </a:lnTo>
                  <a:lnTo>
                    <a:pt x="240907" y="46943"/>
                  </a:lnTo>
                  <a:lnTo>
                    <a:pt x="241034" y="43814"/>
                  </a:lnTo>
                  <a:lnTo>
                    <a:pt x="241157" y="40684"/>
                  </a:lnTo>
                  <a:lnTo>
                    <a:pt x="241277" y="37555"/>
                  </a:lnTo>
                  <a:lnTo>
                    <a:pt x="241393" y="34425"/>
                  </a:lnTo>
                  <a:lnTo>
                    <a:pt x="241504" y="31295"/>
                  </a:lnTo>
                  <a:lnTo>
                    <a:pt x="241614" y="28166"/>
                  </a:lnTo>
                  <a:lnTo>
                    <a:pt x="241718" y="25036"/>
                  </a:lnTo>
                  <a:lnTo>
                    <a:pt x="241821" y="21907"/>
                  </a:lnTo>
                  <a:lnTo>
                    <a:pt x="241919" y="18777"/>
                  </a:lnTo>
                  <a:lnTo>
                    <a:pt x="242015" y="15647"/>
                  </a:lnTo>
                  <a:lnTo>
                    <a:pt x="242107" y="12518"/>
                  </a:lnTo>
                  <a:lnTo>
                    <a:pt x="242196" y="9388"/>
                  </a:lnTo>
                  <a:lnTo>
                    <a:pt x="242284" y="6259"/>
                  </a:lnTo>
                  <a:lnTo>
                    <a:pt x="242366" y="3129"/>
                  </a:lnTo>
                  <a:lnTo>
                    <a:pt x="242447" y="0"/>
                  </a:lnTo>
                  <a:lnTo>
                    <a:pt x="246324" y="0"/>
                  </a:lnTo>
                  <a:lnTo>
                    <a:pt x="246405" y="3129"/>
                  </a:lnTo>
                  <a:lnTo>
                    <a:pt x="246487" y="6259"/>
                  </a:lnTo>
                  <a:lnTo>
                    <a:pt x="246575" y="9388"/>
                  </a:lnTo>
                  <a:lnTo>
                    <a:pt x="246664" y="12518"/>
                  </a:lnTo>
                  <a:lnTo>
                    <a:pt x="246756" y="15647"/>
                  </a:lnTo>
                  <a:lnTo>
                    <a:pt x="246852" y="18777"/>
                  </a:lnTo>
                  <a:lnTo>
                    <a:pt x="246950" y="21907"/>
                  </a:lnTo>
                  <a:lnTo>
                    <a:pt x="247053" y="25036"/>
                  </a:lnTo>
                  <a:lnTo>
                    <a:pt x="247157" y="28166"/>
                  </a:lnTo>
                  <a:lnTo>
                    <a:pt x="247267" y="31295"/>
                  </a:lnTo>
                  <a:lnTo>
                    <a:pt x="247378" y="34425"/>
                  </a:lnTo>
                  <a:lnTo>
                    <a:pt x="247494" y="37555"/>
                  </a:lnTo>
                  <a:lnTo>
                    <a:pt x="247614" y="40684"/>
                  </a:lnTo>
                  <a:lnTo>
                    <a:pt x="247737" y="43814"/>
                  </a:lnTo>
                  <a:lnTo>
                    <a:pt x="247864" y="46943"/>
                  </a:lnTo>
                  <a:lnTo>
                    <a:pt x="247994" y="50073"/>
                  </a:lnTo>
                  <a:lnTo>
                    <a:pt x="248131" y="53202"/>
                  </a:lnTo>
                  <a:lnTo>
                    <a:pt x="248269" y="56332"/>
                  </a:lnTo>
                  <a:lnTo>
                    <a:pt x="248413" y="59462"/>
                  </a:lnTo>
                  <a:lnTo>
                    <a:pt x="248561" y="62591"/>
                  </a:lnTo>
                  <a:lnTo>
                    <a:pt x="248713" y="65721"/>
                  </a:lnTo>
                  <a:lnTo>
                    <a:pt x="248870" y="68850"/>
                  </a:lnTo>
                  <a:lnTo>
                    <a:pt x="249030" y="71980"/>
                  </a:lnTo>
                  <a:lnTo>
                    <a:pt x="249198" y="75110"/>
                  </a:lnTo>
                  <a:lnTo>
                    <a:pt x="249368" y="78239"/>
                  </a:lnTo>
                  <a:lnTo>
                    <a:pt x="249544" y="81369"/>
                  </a:lnTo>
                  <a:lnTo>
                    <a:pt x="249725" y="84498"/>
                  </a:lnTo>
                  <a:lnTo>
                    <a:pt x="249911" y="87628"/>
                  </a:lnTo>
                  <a:lnTo>
                    <a:pt x="250103" y="90757"/>
                  </a:lnTo>
                  <a:lnTo>
                    <a:pt x="250298" y="93887"/>
                  </a:lnTo>
                  <a:lnTo>
                    <a:pt x="250502" y="97017"/>
                  </a:lnTo>
                  <a:lnTo>
                    <a:pt x="250709" y="100146"/>
                  </a:lnTo>
                  <a:lnTo>
                    <a:pt x="250923" y="103276"/>
                  </a:lnTo>
                  <a:lnTo>
                    <a:pt x="251142" y="106405"/>
                  </a:lnTo>
                  <a:lnTo>
                    <a:pt x="251367" y="109535"/>
                  </a:lnTo>
                  <a:lnTo>
                    <a:pt x="251600" y="112665"/>
                  </a:lnTo>
                  <a:lnTo>
                    <a:pt x="251835" y="115794"/>
                  </a:lnTo>
                  <a:lnTo>
                    <a:pt x="252081" y="118924"/>
                  </a:lnTo>
                  <a:lnTo>
                    <a:pt x="252330" y="122053"/>
                  </a:lnTo>
                  <a:lnTo>
                    <a:pt x="252588" y="125183"/>
                  </a:lnTo>
                  <a:lnTo>
                    <a:pt x="252851" y="128312"/>
                  </a:lnTo>
                  <a:lnTo>
                    <a:pt x="253121" y="131442"/>
                  </a:lnTo>
                  <a:lnTo>
                    <a:pt x="253398" y="134572"/>
                  </a:lnTo>
                  <a:lnTo>
                    <a:pt x="253681" y="137701"/>
                  </a:lnTo>
                  <a:lnTo>
                    <a:pt x="253974" y="140831"/>
                  </a:lnTo>
                  <a:lnTo>
                    <a:pt x="254270" y="143960"/>
                  </a:lnTo>
                  <a:lnTo>
                    <a:pt x="254578" y="147090"/>
                  </a:lnTo>
                  <a:lnTo>
                    <a:pt x="254890" y="150220"/>
                  </a:lnTo>
                  <a:lnTo>
                    <a:pt x="255211" y="153349"/>
                  </a:lnTo>
                  <a:lnTo>
                    <a:pt x="255541" y="156479"/>
                  </a:lnTo>
                  <a:lnTo>
                    <a:pt x="255875" y="159608"/>
                  </a:lnTo>
                  <a:lnTo>
                    <a:pt x="256222" y="162738"/>
                  </a:lnTo>
                  <a:lnTo>
                    <a:pt x="256572" y="165868"/>
                  </a:lnTo>
                  <a:lnTo>
                    <a:pt x="256935" y="168997"/>
                  </a:lnTo>
                  <a:lnTo>
                    <a:pt x="257303" y="172127"/>
                  </a:lnTo>
                  <a:lnTo>
                    <a:pt x="257680" y="175256"/>
                  </a:lnTo>
                  <a:lnTo>
                    <a:pt x="258067" y="178386"/>
                  </a:lnTo>
                  <a:lnTo>
                    <a:pt x="258460" y="181515"/>
                  </a:lnTo>
                  <a:lnTo>
                    <a:pt x="258866" y="184645"/>
                  </a:lnTo>
                  <a:lnTo>
                    <a:pt x="259275" y="187775"/>
                  </a:lnTo>
                  <a:lnTo>
                    <a:pt x="259699" y="190904"/>
                  </a:lnTo>
                  <a:lnTo>
                    <a:pt x="260128" y="194034"/>
                  </a:lnTo>
                  <a:lnTo>
                    <a:pt x="260568" y="197163"/>
                  </a:lnTo>
                  <a:lnTo>
                    <a:pt x="261018" y="200293"/>
                  </a:lnTo>
                  <a:lnTo>
                    <a:pt x="261474" y="203423"/>
                  </a:lnTo>
                  <a:lnTo>
                    <a:pt x="261944" y="206552"/>
                  </a:lnTo>
                  <a:lnTo>
                    <a:pt x="262419" y="209682"/>
                  </a:lnTo>
                  <a:lnTo>
                    <a:pt x="262909" y="212811"/>
                  </a:lnTo>
                  <a:lnTo>
                    <a:pt x="263404" y="215941"/>
                  </a:lnTo>
                  <a:lnTo>
                    <a:pt x="263911" y="219070"/>
                  </a:lnTo>
                  <a:lnTo>
                    <a:pt x="264428" y="222200"/>
                  </a:lnTo>
                  <a:lnTo>
                    <a:pt x="264953" y="225330"/>
                  </a:lnTo>
                  <a:lnTo>
                    <a:pt x="265492" y="228459"/>
                  </a:lnTo>
                  <a:lnTo>
                    <a:pt x="266035" y="231589"/>
                  </a:lnTo>
                  <a:lnTo>
                    <a:pt x="266595" y="234718"/>
                  </a:lnTo>
                  <a:lnTo>
                    <a:pt x="267160" y="237848"/>
                  </a:lnTo>
                  <a:lnTo>
                    <a:pt x="267738" y="240978"/>
                  </a:lnTo>
                  <a:lnTo>
                    <a:pt x="268326" y="244107"/>
                  </a:lnTo>
                  <a:lnTo>
                    <a:pt x="268922" y="247237"/>
                  </a:lnTo>
                  <a:lnTo>
                    <a:pt x="269533" y="250366"/>
                  </a:lnTo>
                  <a:lnTo>
                    <a:pt x="270148" y="253496"/>
                  </a:lnTo>
                  <a:lnTo>
                    <a:pt x="270780" y="256625"/>
                  </a:lnTo>
                  <a:lnTo>
                    <a:pt x="271418" y="259755"/>
                  </a:lnTo>
                  <a:lnTo>
                    <a:pt x="272068" y="262885"/>
                  </a:lnTo>
                  <a:lnTo>
                    <a:pt x="272729" y="266014"/>
                  </a:lnTo>
                  <a:lnTo>
                    <a:pt x="273398" y="269144"/>
                  </a:lnTo>
                  <a:lnTo>
                    <a:pt x="274081" y="272273"/>
                  </a:lnTo>
                  <a:lnTo>
                    <a:pt x="274768" y="275403"/>
                  </a:lnTo>
                  <a:lnTo>
                    <a:pt x="275473" y="278533"/>
                  </a:lnTo>
                  <a:lnTo>
                    <a:pt x="276183" y="281662"/>
                  </a:lnTo>
                  <a:lnTo>
                    <a:pt x="276906" y="284792"/>
                  </a:lnTo>
                  <a:lnTo>
                    <a:pt x="277638" y="287921"/>
                  </a:lnTo>
                  <a:lnTo>
                    <a:pt x="278379" y="291051"/>
                  </a:lnTo>
                  <a:lnTo>
                    <a:pt x="279133" y="294181"/>
                  </a:lnTo>
                  <a:lnTo>
                    <a:pt x="279892" y="297310"/>
                  </a:lnTo>
                  <a:lnTo>
                    <a:pt x="280667" y="300440"/>
                  </a:lnTo>
                  <a:lnTo>
                    <a:pt x="281447" y="303569"/>
                  </a:lnTo>
                  <a:lnTo>
                    <a:pt x="282239" y="306699"/>
                  </a:lnTo>
                  <a:lnTo>
                    <a:pt x="283040" y="309828"/>
                  </a:lnTo>
                  <a:lnTo>
                    <a:pt x="283848" y="312958"/>
                  </a:lnTo>
                  <a:lnTo>
                    <a:pt x="284669" y="316088"/>
                  </a:lnTo>
                  <a:lnTo>
                    <a:pt x="285494" y="319217"/>
                  </a:lnTo>
                  <a:lnTo>
                    <a:pt x="286334" y="322347"/>
                  </a:lnTo>
                  <a:lnTo>
                    <a:pt x="287179" y="325476"/>
                  </a:lnTo>
                  <a:lnTo>
                    <a:pt x="288034" y="328606"/>
                  </a:lnTo>
                  <a:lnTo>
                    <a:pt x="288897" y="331736"/>
                  </a:lnTo>
                  <a:lnTo>
                    <a:pt x="289767" y="334865"/>
                  </a:lnTo>
                  <a:lnTo>
                    <a:pt x="290647" y="337995"/>
                  </a:lnTo>
                  <a:lnTo>
                    <a:pt x="291531" y="341124"/>
                  </a:lnTo>
                  <a:lnTo>
                    <a:pt x="292428" y="344254"/>
                  </a:lnTo>
                  <a:lnTo>
                    <a:pt x="293328" y="347383"/>
                  </a:lnTo>
                  <a:lnTo>
                    <a:pt x="294238" y="350513"/>
                  </a:lnTo>
                  <a:lnTo>
                    <a:pt x="295153" y="353643"/>
                  </a:lnTo>
                  <a:lnTo>
                    <a:pt x="296075" y="356772"/>
                  </a:lnTo>
                  <a:lnTo>
                    <a:pt x="297004" y="359902"/>
                  </a:lnTo>
                  <a:lnTo>
                    <a:pt x="297937" y="363031"/>
                  </a:lnTo>
                  <a:lnTo>
                    <a:pt x="298879" y="366161"/>
                  </a:lnTo>
                  <a:lnTo>
                    <a:pt x="299824" y="369291"/>
                  </a:lnTo>
                  <a:lnTo>
                    <a:pt x="300776" y="372420"/>
                  </a:lnTo>
                  <a:lnTo>
                    <a:pt x="301732" y="375550"/>
                  </a:lnTo>
                  <a:lnTo>
                    <a:pt x="302693" y="378679"/>
                  </a:lnTo>
                  <a:lnTo>
                    <a:pt x="303659" y="381809"/>
                  </a:lnTo>
                  <a:lnTo>
                    <a:pt x="304627" y="384938"/>
                  </a:lnTo>
                  <a:lnTo>
                    <a:pt x="305601" y="388068"/>
                  </a:lnTo>
                  <a:lnTo>
                    <a:pt x="306577" y="391198"/>
                  </a:lnTo>
                  <a:lnTo>
                    <a:pt x="307557" y="394327"/>
                  </a:lnTo>
                  <a:lnTo>
                    <a:pt x="308540" y="397457"/>
                  </a:lnTo>
                  <a:lnTo>
                    <a:pt x="309525" y="400586"/>
                  </a:lnTo>
                  <a:lnTo>
                    <a:pt x="310512" y="403716"/>
                  </a:lnTo>
                  <a:lnTo>
                    <a:pt x="311501" y="406846"/>
                  </a:lnTo>
                  <a:lnTo>
                    <a:pt x="312492" y="409975"/>
                  </a:lnTo>
                  <a:lnTo>
                    <a:pt x="313484" y="413105"/>
                  </a:lnTo>
                  <a:lnTo>
                    <a:pt x="314477" y="416234"/>
                  </a:lnTo>
                  <a:lnTo>
                    <a:pt x="315470" y="419364"/>
                  </a:lnTo>
                  <a:lnTo>
                    <a:pt x="316463" y="422494"/>
                  </a:lnTo>
                  <a:lnTo>
                    <a:pt x="317457" y="425623"/>
                  </a:lnTo>
                  <a:lnTo>
                    <a:pt x="318450" y="428753"/>
                  </a:lnTo>
                  <a:lnTo>
                    <a:pt x="319441" y="431882"/>
                  </a:lnTo>
                  <a:lnTo>
                    <a:pt x="320433" y="435012"/>
                  </a:lnTo>
                  <a:lnTo>
                    <a:pt x="321422" y="438141"/>
                  </a:lnTo>
                  <a:lnTo>
                    <a:pt x="322410" y="441271"/>
                  </a:lnTo>
                  <a:lnTo>
                    <a:pt x="323396" y="444401"/>
                  </a:lnTo>
                  <a:lnTo>
                    <a:pt x="324379" y="447530"/>
                  </a:lnTo>
                  <a:lnTo>
                    <a:pt x="325360" y="450660"/>
                  </a:lnTo>
                  <a:lnTo>
                    <a:pt x="326337" y="453789"/>
                  </a:lnTo>
                  <a:lnTo>
                    <a:pt x="327312" y="456919"/>
                  </a:lnTo>
                  <a:lnTo>
                    <a:pt x="328282" y="460049"/>
                  </a:lnTo>
                  <a:lnTo>
                    <a:pt x="329250" y="463178"/>
                  </a:lnTo>
                  <a:lnTo>
                    <a:pt x="330213" y="466308"/>
                  </a:lnTo>
                  <a:lnTo>
                    <a:pt x="331170" y="469437"/>
                  </a:lnTo>
                  <a:lnTo>
                    <a:pt x="332125" y="472567"/>
                  </a:lnTo>
                  <a:lnTo>
                    <a:pt x="333073" y="475696"/>
                  </a:lnTo>
                  <a:lnTo>
                    <a:pt x="334018" y="478826"/>
                  </a:lnTo>
                  <a:lnTo>
                    <a:pt x="334955" y="481956"/>
                  </a:lnTo>
                  <a:lnTo>
                    <a:pt x="335888" y="485085"/>
                  </a:lnTo>
                  <a:lnTo>
                    <a:pt x="336815" y="488215"/>
                  </a:lnTo>
                  <a:lnTo>
                    <a:pt x="337735" y="491344"/>
                  </a:lnTo>
                  <a:lnTo>
                    <a:pt x="338651" y="494474"/>
                  </a:lnTo>
                  <a:lnTo>
                    <a:pt x="339558" y="497604"/>
                  </a:lnTo>
                  <a:lnTo>
                    <a:pt x="340461" y="500733"/>
                  </a:lnTo>
                  <a:lnTo>
                    <a:pt x="341354" y="503863"/>
                  </a:lnTo>
                  <a:lnTo>
                    <a:pt x="342243" y="506992"/>
                  </a:lnTo>
                  <a:lnTo>
                    <a:pt x="343123" y="510122"/>
                  </a:lnTo>
                  <a:lnTo>
                    <a:pt x="343997" y="513251"/>
                  </a:lnTo>
                  <a:lnTo>
                    <a:pt x="344865" y="516381"/>
                  </a:lnTo>
                  <a:lnTo>
                    <a:pt x="345722" y="519511"/>
                  </a:lnTo>
                  <a:lnTo>
                    <a:pt x="346575" y="522640"/>
                  </a:lnTo>
                  <a:lnTo>
                    <a:pt x="347417" y="525770"/>
                  </a:lnTo>
                  <a:lnTo>
                    <a:pt x="348254" y="528899"/>
                  </a:lnTo>
                  <a:lnTo>
                    <a:pt x="349083" y="532029"/>
                  </a:lnTo>
                  <a:lnTo>
                    <a:pt x="349903" y="535159"/>
                  </a:lnTo>
                  <a:lnTo>
                    <a:pt x="350718" y="538288"/>
                  </a:lnTo>
                  <a:lnTo>
                    <a:pt x="351521" y="541418"/>
                  </a:lnTo>
                  <a:lnTo>
                    <a:pt x="352322" y="544547"/>
                  </a:lnTo>
                  <a:lnTo>
                    <a:pt x="353109" y="547677"/>
                  </a:lnTo>
                  <a:lnTo>
                    <a:pt x="353893" y="550807"/>
                  </a:lnTo>
                  <a:lnTo>
                    <a:pt x="354667" y="553936"/>
                  </a:lnTo>
                  <a:lnTo>
                    <a:pt x="355434" y="557066"/>
                  </a:lnTo>
                  <a:lnTo>
                    <a:pt x="356195" y="560195"/>
                  </a:lnTo>
                  <a:lnTo>
                    <a:pt x="356945" y="563325"/>
                  </a:lnTo>
                  <a:lnTo>
                    <a:pt x="357692" y="566454"/>
                  </a:lnTo>
                  <a:lnTo>
                    <a:pt x="358427" y="569584"/>
                  </a:lnTo>
                  <a:lnTo>
                    <a:pt x="359159" y="572714"/>
                  </a:lnTo>
                  <a:lnTo>
                    <a:pt x="359882" y="575843"/>
                  </a:lnTo>
                  <a:lnTo>
                    <a:pt x="360598" y="578973"/>
                  </a:lnTo>
                  <a:lnTo>
                    <a:pt x="361310" y="582102"/>
                  </a:lnTo>
                  <a:lnTo>
                    <a:pt x="362012" y="585232"/>
                  </a:lnTo>
                  <a:lnTo>
                    <a:pt x="362711" y="588362"/>
                  </a:lnTo>
                  <a:lnTo>
                    <a:pt x="363400" y="591491"/>
                  </a:lnTo>
                  <a:lnTo>
                    <a:pt x="364086" y="594621"/>
                  </a:lnTo>
                  <a:lnTo>
                    <a:pt x="364765" y="597750"/>
                  </a:lnTo>
                  <a:lnTo>
                    <a:pt x="365439" y="600880"/>
                  </a:lnTo>
                  <a:lnTo>
                    <a:pt x="366108" y="604009"/>
                  </a:lnTo>
                  <a:lnTo>
                    <a:pt x="366771" y="607139"/>
                  </a:lnTo>
                  <a:lnTo>
                    <a:pt x="367432" y="610269"/>
                  </a:lnTo>
                  <a:lnTo>
                    <a:pt x="368085" y="613398"/>
                  </a:lnTo>
                  <a:lnTo>
                    <a:pt x="368736" y="616528"/>
                  </a:lnTo>
                  <a:lnTo>
                    <a:pt x="369382" y="619657"/>
                  </a:lnTo>
                  <a:lnTo>
                    <a:pt x="370024" y="622787"/>
                  </a:lnTo>
                  <a:lnTo>
                    <a:pt x="370664" y="625917"/>
                  </a:lnTo>
                  <a:lnTo>
                    <a:pt x="371300" y="629046"/>
                  </a:lnTo>
                  <a:lnTo>
                    <a:pt x="371934" y="632176"/>
                  </a:lnTo>
                  <a:lnTo>
                    <a:pt x="372564" y="635305"/>
                  </a:lnTo>
                  <a:lnTo>
                    <a:pt x="373194" y="638435"/>
                  </a:lnTo>
                  <a:lnTo>
                    <a:pt x="373821" y="641564"/>
                  </a:lnTo>
                  <a:lnTo>
                    <a:pt x="374447" y="644694"/>
                  </a:lnTo>
                  <a:lnTo>
                    <a:pt x="375071" y="647824"/>
                  </a:lnTo>
                  <a:lnTo>
                    <a:pt x="375695" y="650953"/>
                  </a:lnTo>
                  <a:lnTo>
                    <a:pt x="376318" y="654083"/>
                  </a:lnTo>
                  <a:lnTo>
                    <a:pt x="376942" y="657212"/>
                  </a:lnTo>
                  <a:lnTo>
                    <a:pt x="377565" y="660342"/>
                  </a:lnTo>
                  <a:lnTo>
                    <a:pt x="378189" y="663472"/>
                  </a:lnTo>
                  <a:lnTo>
                    <a:pt x="378814" y="666601"/>
                  </a:lnTo>
                  <a:lnTo>
                    <a:pt x="379440" y="669731"/>
                  </a:lnTo>
                  <a:lnTo>
                    <a:pt x="380068" y="672860"/>
                  </a:lnTo>
                  <a:lnTo>
                    <a:pt x="380697" y="675990"/>
                  </a:lnTo>
                  <a:lnTo>
                    <a:pt x="381330" y="679120"/>
                  </a:lnTo>
                  <a:lnTo>
                    <a:pt x="381964" y="682249"/>
                  </a:lnTo>
                  <a:lnTo>
                    <a:pt x="382602" y="685379"/>
                  </a:lnTo>
                  <a:lnTo>
                    <a:pt x="383243" y="688508"/>
                  </a:lnTo>
                  <a:lnTo>
                    <a:pt x="383888" y="691638"/>
                  </a:lnTo>
                  <a:lnTo>
                    <a:pt x="384537" y="694767"/>
                  </a:lnTo>
                  <a:lnTo>
                    <a:pt x="385189" y="697897"/>
                  </a:lnTo>
                  <a:lnTo>
                    <a:pt x="385848" y="701027"/>
                  </a:lnTo>
                  <a:lnTo>
                    <a:pt x="386509" y="704156"/>
                  </a:lnTo>
                  <a:lnTo>
                    <a:pt x="387178" y="707286"/>
                  </a:lnTo>
                  <a:lnTo>
                    <a:pt x="387852" y="710415"/>
                  </a:lnTo>
                  <a:lnTo>
                    <a:pt x="388531" y="713545"/>
                  </a:lnTo>
                  <a:lnTo>
                    <a:pt x="389217" y="716675"/>
                  </a:lnTo>
                  <a:lnTo>
                    <a:pt x="389908" y="719804"/>
                  </a:lnTo>
                  <a:lnTo>
                    <a:pt x="390609" y="722934"/>
                  </a:lnTo>
                  <a:lnTo>
                    <a:pt x="391313" y="726063"/>
                  </a:lnTo>
                  <a:lnTo>
                    <a:pt x="392028" y="729193"/>
                  </a:lnTo>
                  <a:lnTo>
                    <a:pt x="392749" y="732322"/>
                  </a:lnTo>
                  <a:lnTo>
                    <a:pt x="393477" y="735452"/>
                  </a:lnTo>
                  <a:lnTo>
                    <a:pt x="394215" y="738582"/>
                  </a:lnTo>
                  <a:lnTo>
                    <a:pt x="394958" y="741711"/>
                  </a:lnTo>
                  <a:lnTo>
                    <a:pt x="395714" y="744841"/>
                  </a:lnTo>
                  <a:lnTo>
                    <a:pt x="396475" y="747970"/>
                  </a:lnTo>
                  <a:lnTo>
                    <a:pt x="397248" y="751100"/>
                  </a:lnTo>
                  <a:lnTo>
                    <a:pt x="398028" y="754230"/>
                  </a:lnTo>
                  <a:lnTo>
                    <a:pt x="398818" y="757359"/>
                  </a:lnTo>
                  <a:lnTo>
                    <a:pt x="399618" y="760489"/>
                  </a:lnTo>
                  <a:lnTo>
                    <a:pt x="400424" y="763618"/>
                  </a:lnTo>
                  <a:lnTo>
                    <a:pt x="401246" y="766748"/>
                  </a:lnTo>
                  <a:lnTo>
                    <a:pt x="402072" y="769877"/>
                  </a:lnTo>
                  <a:lnTo>
                    <a:pt x="402913" y="773007"/>
                  </a:lnTo>
                  <a:lnTo>
                    <a:pt x="403760" y="776137"/>
                  </a:lnTo>
                  <a:lnTo>
                    <a:pt x="404619" y="779266"/>
                  </a:lnTo>
                  <a:lnTo>
                    <a:pt x="405489" y="782396"/>
                  </a:lnTo>
                  <a:lnTo>
                    <a:pt x="406365" y="785525"/>
                  </a:lnTo>
                  <a:lnTo>
                    <a:pt x="407258" y="788655"/>
                  </a:lnTo>
                  <a:lnTo>
                    <a:pt x="408155" y="791785"/>
                  </a:lnTo>
                  <a:lnTo>
                    <a:pt x="409068" y="794914"/>
                  </a:lnTo>
                  <a:lnTo>
                    <a:pt x="409987" y="798044"/>
                  </a:lnTo>
                  <a:lnTo>
                    <a:pt x="410918" y="801173"/>
                  </a:lnTo>
                  <a:lnTo>
                    <a:pt x="411860" y="804303"/>
                  </a:lnTo>
                  <a:lnTo>
                    <a:pt x="412809" y="807433"/>
                  </a:lnTo>
                  <a:lnTo>
                    <a:pt x="413773" y="810562"/>
                  </a:lnTo>
                  <a:lnTo>
                    <a:pt x="414741" y="813692"/>
                  </a:lnTo>
                  <a:lnTo>
                    <a:pt x="415725" y="816821"/>
                  </a:lnTo>
                  <a:lnTo>
                    <a:pt x="416715" y="819951"/>
                  </a:lnTo>
                  <a:lnTo>
                    <a:pt x="417716" y="823080"/>
                  </a:lnTo>
                  <a:lnTo>
                    <a:pt x="418727" y="826210"/>
                  </a:lnTo>
                  <a:lnTo>
                    <a:pt x="419744" y="829340"/>
                  </a:lnTo>
                  <a:lnTo>
                    <a:pt x="420775" y="832469"/>
                  </a:lnTo>
                  <a:lnTo>
                    <a:pt x="421810" y="835599"/>
                  </a:lnTo>
                  <a:lnTo>
                    <a:pt x="422858" y="838728"/>
                  </a:lnTo>
                  <a:lnTo>
                    <a:pt x="423912" y="841858"/>
                  </a:lnTo>
                  <a:lnTo>
                    <a:pt x="424975" y="844988"/>
                  </a:lnTo>
                  <a:lnTo>
                    <a:pt x="426046" y="848117"/>
                  </a:lnTo>
                  <a:lnTo>
                    <a:pt x="427123" y="851247"/>
                  </a:lnTo>
                  <a:lnTo>
                    <a:pt x="428210" y="854376"/>
                  </a:lnTo>
                  <a:lnTo>
                    <a:pt x="429300" y="857506"/>
                  </a:lnTo>
                  <a:lnTo>
                    <a:pt x="430401" y="860635"/>
                  </a:lnTo>
                  <a:lnTo>
                    <a:pt x="431505" y="863765"/>
                  </a:lnTo>
                  <a:lnTo>
                    <a:pt x="432616" y="866895"/>
                  </a:lnTo>
                  <a:lnTo>
                    <a:pt x="433733" y="870024"/>
                  </a:lnTo>
                  <a:lnTo>
                    <a:pt x="434853" y="873154"/>
                  </a:lnTo>
                  <a:lnTo>
                    <a:pt x="435980" y="876283"/>
                  </a:lnTo>
                  <a:lnTo>
                    <a:pt x="437108" y="879413"/>
                  </a:lnTo>
                  <a:lnTo>
                    <a:pt x="438243" y="882543"/>
                  </a:lnTo>
                  <a:lnTo>
                    <a:pt x="439379" y="885672"/>
                  </a:lnTo>
                  <a:lnTo>
                    <a:pt x="440519" y="888802"/>
                  </a:lnTo>
                  <a:lnTo>
                    <a:pt x="441660" y="891931"/>
                  </a:lnTo>
                  <a:lnTo>
                    <a:pt x="442803" y="895061"/>
                  </a:lnTo>
                  <a:lnTo>
                    <a:pt x="443947" y="898190"/>
                  </a:lnTo>
                  <a:lnTo>
                    <a:pt x="445092" y="901320"/>
                  </a:lnTo>
                  <a:lnTo>
                    <a:pt x="446236" y="904450"/>
                  </a:lnTo>
                  <a:lnTo>
                    <a:pt x="447380" y="907579"/>
                  </a:lnTo>
                  <a:lnTo>
                    <a:pt x="448523" y="910709"/>
                  </a:lnTo>
                  <a:lnTo>
                    <a:pt x="449663" y="913838"/>
                  </a:lnTo>
                  <a:lnTo>
                    <a:pt x="450802" y="916968"/>
                  </a:lnTo>
                  <a:lnTo>
                    <a:pt x="451936" y="920098"/>
                  </a:lnTo>
                  <a:lnTo>
                    <a:pt x="453069" y="923227"/>
                  </a:lnTo>
                  <a:lnTo>
                    <a:pt x="454194" y="926357"/>
                  </a:lnTo>
                  <a:lnTo>
                    <a:pt x="455316" y="929486"/>
                  </a:lnTo>
                  <a:lnTo>
                    <a:pt x="456431" y="932616"/>
                  </a:lnTo>
                  <a:lnTo>
                    <a:pt x="457540" y="935746"/>
                  </a:lnTo>
                  <a:lnTo>
                    <a:pt x="458643" y="938875"/>
                  </a:lnTo>
                  <a:lnTo>
                    <a:pt x="459736" y="942005"/>
                  </a:lnTo>
                  <a:lnTo>
                    <a:pt x="460825" y="945134"/>
                  </a:lnTo>
                  <a:lnTo>
                    <a:pt x="461897" y="948264"/>
                  </a:lnTo>
                  <a:lnTo>
                    <a:pt x="462965" y="951393"/>
                  </a:lnTo>
                  <a:lnTo>
                    <a:pt x="464019" y="954523"/>
                  </a:lnTo>
                  <a:lnTo>
                    <a:pt x="465062" y="957653"/>
                  </a:lnTo>
                  <a:lnTo>
                    <a:pt x="466095" y="960782"/>
                  </a:lnTo>
                  <a:lnTo>
                    <a:pt x="467111" y="963912"/>
                  </a:lnTo>
                  <a:lnTo>
                    <a:pt x="468120" y="967041"/>
                  </a:lnTo>
                  <a:lnTo>
                    <a:pt x="469104" y="970171"/>
                  </a:lnTo>
                  <a:lnTo>
                    <a:pt x="470082" y="973301"/>
                  </a:lnTo>
                  <a:lnTo>
                    <a:pt x="471038" y="976430"/>
                  </a:lnTo>
                  <a:lnTo>
                    <a:pt x="471979" y="979560"/>
                  </a:lnTo>
                  <a:lnTo>
                    <a:pt x="472904" y="982689"/>
                  </a:lnTo>
                  <a:lnTo>
                    <a:pt x="473806" y="985819"/>
                  </a:lnTo>
                  <a:lnTo>
                    <a:pt x="474699" y="988948"/>
                  </a:lnTo>
                  <a:lnTo>
                    <a:pt x="475558" y="992078"/>
                  </a:lnTo>
                  <a:lnTo>
                    <a:pt x="476407" y="995208"/>
                  </a:lnTo>
                  <a:lnTo>
                    <a:pt x="477227" y="998337"/>
                  </a:lnTo>
                  <a:lnTo>
                    <a:pt x="478029" y="1001467"/>
                  </a:lnTo>
                  <a:lnTo>
                    <a:pt x="478810" y="1004596"/>
                  </a:lnTo>
                  <a:lnTo>
                    <a:pt x="479560" y="1007726"/>
                  </a:lnTo>
                  <a:lnTo>
                    <a:pt x="480299" y="1010856"/>
                  </a:lnTo>
                  <a:lnTo>
                    <a:pt x="480995" y="1013985"/>
                  </a:lnTo>
                  <a:lnTo>
                    <a:pt x="481680" y="1017115"/>
                  </a:lnTo>
                  <a:lnTo>
                    <a:pt x="482328" y="1020244"/>
                  </a:lnTo>
                  <a:lnTo>
                    <a:pt x="482953" y="1023374"/>
                  </a:lnTo>
                  <a:lnTo>
                    <a:pt x="483552" y="1026503"/>
                  </a:lnTo>
                  <a:lnTo>
                    <a:pt x="484116" y="1029633"/>
                  </a:lnTo>
                  <a:lnTo>
                    <a:pt x="484664" y="1032763"/>
                  </a:lnTo>
                  <a:lnTo>
                    <a:pt x="485162" y="1035892"/>
                  </a:lnTo>
                  <a:lnTo>
                    <a:pt x="485647" y="1039022"/>
                  </a:lnTo>
                  <a:lnTo>
                    <a:pt x="486087" y="1042151"/>
                  </a:lnTo>
                  <a:lnTo>
                    <a:pt x="486503" y="1045281"/>
                  </a:lnTo>
                  <a:lnTo>
                    <a:pt x="486886" y="1048411"/>
                  </a:lnTo>
                  <a:lnTo>
                    <a:pt x="487229" y="1051540"/>
                  </a:lnTo>
                  <a:lnTo>
                    <a:pt x="487554" y="1054670"/>
                  </a:lnTo>
                  <a:lnTo>
                    <a:pt x="487823" y="1057799"/>
                  </a:lnTo>
                  <a:lnTo>
                    <a:pt x="488076" y="1060929"/>
                  </a:lnTo>
                  <a:lnTo>
                    <a:pt x="488278" y="1064059"/>
                  </a:lnTo>
                  <a:lnTo>
                    <a:pt x="488453" y="1067188"/>
                  </a:lnTo>
                  <a:lnTo>
                    <a:pt x="488591" y="1070318"/>
                  </a:lnTo>
                  <a:lnTo>
                    <a:pt x="488686" y="1073447"/>
                  </a:lnTo>
                  <a:lnTo>
                    <a:pt x="488759" y="1076577"/>
                  </a:lnTo>
                  <a:lnTo>
                    <a:pt x="488772" y="1079706"/>
                  </a:lnTo>
                  <a:lnTo>
                    <a:pt x="488767" y="1082836"/>
                  </a:lnTo>
                  <a:lnTo>
                    <a:pt x="488706" y="1085966"/>
                  </a:lnTo>
                  <a:lnTo>
                    <a:pt x="488617" y="1089095"/>
                  </a:lnTo>
                  <a:lnTo>
                    <a:pt x="488486" y="1092225"/>
                  </a:lnTo>
                  <a:lnTo>
                    <a:pt x="488310" y="1095354"/>
                  </a:lnTo>
                  <a:lnTo>
                    <a:pt x="488109" y="1098484"/>
                  </a:lnTo>
                  <a:lnTo>
                    <a:pt x="487845" y="1101614"/>
                  </a:lnTo>
                  <a:lnTo>
                    <a:pt x="487564" y="1104743"/>
                  </a:lnTo>
                  <a:lnTo>
                    <a:pt x="487221" y="1107873"/>
                  </a:lnTo>
                  <a:lnTo>
                    <a:pt x="486850" y="1111002"/>
                  </a:lnTo>
                  <a:lnTo>
                    <a:pt x="486434" y="1114132"/>
                  </a:lnTo>
                  <a:lnTo>
                    <a:pt x="485973" y="1117261"/>
                  </a:lnTo>
                  <a:lnTo>
                    <a:pt x="485484" y="1120391"/>
                  </a:lnTo>
                  <a:lnTo>
                    <a:pt x="484932" y="1123521"/>
                  </a:lnTo>
                  <a:lnTo>
                    <a:pt x="484362" y="1126650"/>
                  </a:lnTo>
                  <a:lnTo>
                    <a:pt x="483727" y="1129780"/>
                  </a:lnTo>
                  <a:lnTo>
                    <a:pt x="483065" y="1132909"/>
                  </a:lnTo>
                  <a:lnTo>
                    <a:pt x="482357" y="1136039"/>
                  </a:lnTo>
                  <a:lnTo>
                    <a:pt x="481604" y="1139169"/>
                  </a:lnTo>
                  <a:lnTo>
                    <a:pt x="480823" y="1142298"/>
                  </a:lnTo>
                  <a:lnTo>
                    <a:pt x="479979" y="1145428"/>
                  </a:lnTo>
                  <a:lnTo>
                    <a:pt x="479117" y="1148557"/>
                  </a:lnTo>
                  <a:lnTo>
                    <a:pt x="478190" y="1151687"/>
                  </a:lnTo>
                  <a:lnTo>
                    <a:pt x="477238" y="1154816"/>
                  </a:lnTo>
                  <a:lnTo>
                    <a:pt x="476239" y="1157946"/>
                  </a:lnTo>
                  <a:lnTo>
                    <a:pt x="475197" y="1161076"/>
                  </a:lnTo>
                  <a:lnTo>
                    <a:pt x="474127" y="1164205"/>
                  </a:lnTo>
                  <a:lnTo>
                    <a:pt x="472998" y="1167335"/>
                  </a:lnTo>
                  <a:lnTo>
                    <a:pt x="471851" y="1170464"/>
                  </a:lnTo>
                  <a:lnTo>
                    <a:pt x="470641" y="1173594"/>
                  </a:lnTo>
                  <a:lnTo>
                    <a:pt x="469409" y="1176724"/>
                  </a:lnTo>
                  <a:lnTo>
                    <a:pt x="468130" y="1179853"/>
                  </a:lnTo>
                  <a:lnTo>
                    <a:pt x="466813" y="1182983"/>
                  </a:lnTo>
                  <a:lnTo>
                    <a:pt x="465468" y="1186112"/>
                  </a:lnTo>
                  <a:lnTo>
                    <a:pt x="464070" y="1189242"/>
                  </a:lnTo>
                  <a:lnTo>
                    <a:pt x="462655" y="1192371"/>
                  </a:lnTo>
                  <a:lnTo>
                    <a:pt x="461180" y="1195501"/>
                  </a:lnTo>
                  <a:lnTo>
                    <a:pt x="459687" y="1198631"/>
                  </a:lnTo>
                  <a:lnTo>
                    <a:pt x="458151" y="1201760"/>
                  </a:lnTo>
                  <a:lnTo>
                    <a:pt x="456581" y="1204890"/>
                  </a:lnTo>
                  <a:lnTo>
                    <a:pt x="454984" y="1208019"/>
                  </a:lnTo>
                  <a:lnTo>
                    <a:pt x="453342" y="1211149"/>
                  </a:lnTo>
                  <a:lnTo>
                    <a:pt x="451684" y="1214279"/>
                  </a:lnTo>
                  <a:lnTo>
                    <a:pt x="449974" y="1217408"/>
                  </a:lnTo>
                  <a:lnTo>
                    <a:pt x="448248" y="1220538"/>
                  </a:lnTo>
                  <a:lnTo>
                    <a:pt x="446484" y="1223667"/>
                  </a:lnTo>
                  <a:lnTo>
                    <a:pt x="444693" y="1226797"/>
                  </a:lnTo>
                  <a:lnTo>
                    <a:pt x="442878" y="1229927"/>
                  </a:lnTo>
                  <a:lnTo>
                    <a:pt x="441025" y="1233056"/>
                  </a:lnTo>
                  <a:lnTo>
                    <a:pt x="439160" y="1236186"/>
                  </a:lnTo>
                  <a:lnTo>
                    <a:pt x="437250" y="1239315"/>
                  </a:lnTo>
                  <a:lnTo>
                    <a:pt x="435328" y="1242445"/>
                  </a:lnTo>
                  <a:lnTo>
                    <a:pt x="433375" y="1245574"/>
                  </a:lnTo>
                  <a:lnTo>
                    <a:pt x="431401" y="1248704"/>
                  </a:lnTo>
                  <a:lnTo>
                    <a:pt x="429407" y="1251834"/>
                  </a:lnTo>
                  <a:lnTo>
                    <a:pt x="427385" y="1254963"/>
                  </a:lnTo>
                  <a:lnTo>
                    <a:pt x="425353" y="1258093"/>
                  </a:lnTo>
                  <a:lnTo>
                    <a:pt x="423288" y="1261222"/>
                  </a:lnTo>
                  <a:lnTo>
                    <a:pt x="421213" y="1264352"/>
                  </a:lnTo>
                  <a:lnTo>
                    <a:pt x="419116" y="1267482"/>
                  </a:lnTo>
                  <a:lnTo>
                    <a:pt x="417004" y="1270611"/>
                  </a:lnTo>
                  <a:lnTo>
                    <a:pt x="414878" y="1273741"/>
                  </a:lnTo>
                  <a:lnTo>
                    <a:pt x="412733" y="1276870"/>
                  </a:lnTo>
                  <a:lnTo>
                    <a:pt x="410581" y="1280000"/>
                  </a:lnTo>
                  <a:lnTo>
                    <a:pt x="408408" y="1283129"/>
                  </a:lnTo>
                  <a:lnTo>
                    <a:pt x="406229" y="1286259"/>
                  </a:lnTo>
                  <a:lnTo>
                    <a:pt x="404036" y="1289389"/>
                  </a:lnTo>
                  <a:lnTo>
                    <a:pt x="401836" y="1292518"/>
                  </a:lnTo>
                  <a:lnTo>
                    <a:pt x="399627" y="1295648"/>
                  </a:lnTo>
                  <a:lnTo>
                    <a:pt x="397409" y="1298777"/>
                  </a:lnTo>
                  <a:lnTo>
                    <a:pt x="395187" y="1301907"/>
                  </a:lnTo>
                  <a:lnTo>
                    <a:pt x="392956" y="1305037"/>
                  </a:lnTo>
                  <a:lnTo>
                    <a:pt x="390724" y="1308166"/>
                  </a:lnTo>
                  <a:lnTo>
                    <a:pt x="388486" y="1311296"/>
                  </a:lnTo>
                  <a:lnTo>
                    <a:pt x="386247" y="1314425"/>
                  </a:lnTo>
                  <a:lnTo>
                    <a:pt x="384007" y="1317555"/>
                  </a:lnTo>
                  <a:lnTo>
                    <a:pt x="381766" y="1320684"/>
                  </a:lnTo>
                  <a:lnTo>
                    <a:pt x="379525" y="1323814"/>
                  </a:lnTo>
                  <a:lnTo>
                    <a:pt x="377288" y="1326944"/>
                  </a:lnTo>
                  <a:lnTo>
                    <a:pt x="375051" y="1330073"/>
                  </a:lnTo>
                  <a:lnTo>
                    <a:pt x="372820" y="1333203"/>
                  </a:lnTo>
                  <a:lnTo>
                    <a:pt x="370592" y="1336332"/>
                  </a:lnTo>
                  <a:lnTo>
                    <a:pt x="368370" y="1339462"/>
                  </a:lnTo>
                  <a:lnTo>
                    <a:pt x="366156" y="1342592"/>
                  </a:lnTo>
                  <a:lnTo>
                    <a:pt x="363945" y="1345721"/>
                  </a:lnTo>
                  <a:lnTo>
                    <a:pt x="361748" y="1348851"/>
                  </a:lnTo>
                  <a:lnTo>
                    <a:pt x="359556" y="1351980"/>
                  </a:lnTo>
                  <a:lnTo>
                    <a:pt x="357378" y="1355110"/>
                  </a:lnTo>
                  <a:lnTo>
                    <a:pt x="355208" y="1358240"/>
                  </a:lnTo>
                  <a:lnTo>
                    <a:pt x="353050" y="1361369"/>
                  </a:lnTo>
                  <a:lnTo>
                    <a:pt x="350907" y="1364499"/>
                  </a:lnTo>
                  <a:lnTo>
                    <a:pt x="348772" y="1367628"/>
                  </a:lnTo>
                  <a:lnTo>
                    <a:pt x="346660" y="1370758"/>
                  </a:lnTo>
                  <a:lnTo>
                    <a:pt x="344555" y="1373887"/>
                  </a:lnTo>
                  <a:lnTo>
                    <a:pt x="342472" y="1377017"/>
                  </a:lnTo>
                  <a:lnTo>
                    <a:pt x="340402" y="1380147"/>
                  </a:lnTo>
                  <a:lnTo>
                    <a:pt x="338349" y="1383276"/>
                  </a:lnTo>
                  <a:lnTo>
                    <a:pt x="336317" y="1386406"/>
                  </a:lnTo>
                  <a:lnTo>
                    <a:pt x="334296" y="1389535"/>
                  </a:lnTo>
                  <a:lnTo>
                    <a:pt x="332306" y="1392665"/>
                  </a:lnTo>
                  <a:lnTo>
                    <a:pt x="330324" y="1395795"/>
                  </a:lnTo>
                  <a:lnTo>
                    <a:pt x="328372" y="1398924"/>
                  </a:lnTo>
                  <a:lnTo>
                    <a:pt x="326436" y="1402054"/>
                  </a:lnTo>
                  <a:lnTo>
                    <a:pt x="324522" y="1405183"/>
                  </a:lnTo>
                  <a:lnTo>
                    <a:pt x="322633" y="1408313"/>
                  </a:lnTo>
                  <a:lnTo>
                    <a:pt x="320757" y="1411442"/>
                  </a:lnTo>
                  <a:lnTo>
                    <a:pt x="318918" y="1414572"/>
                  </a:lnTo>
                  <a:lnTo>
                    <a:pt x="317089" y="1417702"/>
                  </a:lnTo>
                  <a:lnTo>
                    <a:pt x="315296" y="1420831"/>
                  </a:lnTo>
                  <a:lnTo>
                    <a:pt x="313519" y="1423961"/>
                  </a:lnTo>
                  <a:lnTo>
                    <a:pt x="311769" y="1427090"/>
                  </a:lnTo>
                  <a:lnTo>
                    <a:pt x="310046" y="1430220"/>
                  </a:lnTo>
                  <a:lnTo>
                    <a:pt x="308340" y="1433350"/>
                  </a:lnTo>
                  <a:lnTo>
                    <a:pt x="306673" y="1436479"/>
                  </a:lnTo>
                  <a:lnTo>
                    <a:pt x="305017" y="1439609"/>
                  </a:lnTo>
                  <a:lnTo>
                    <a:pt x="303401" y="1442738"/>
                  </a:lnTo>
                  <a:lnTo>
                    <a:pt x="301802" y="1445868"/>
                  </a:lnTo>
                  <a:lnTo>
                    <a:pt x="300232" y="1448997"/>
                  </a:lnTo>
                  <a:lnTo>
                    <a:pt x="298691" y="1452127"/>
                  </a:lnTo>
                  <a:lnTo>
                    <a:pt x="297167" y="1455257"/>
                  </a:lnTo>
                  <a:lnTo>
                    <a:pt x="295685" y="1458386"/>
                  </a:lnTo>
                  <a:lnTo>
                    <a:pt x="294214" y="1461516"/>
                  </a:lnTo>
                  <a:lnTo>
                    <a:pt x="292785" y="1464645"/>
                  </a:lnTo>
                  <a:lnTo>
                    <a:pt x="291373" y="1467775"/>
                  </a:lnTo>
                  <a:lnTo>
                    <a:pt x="289992" y="1470905"/>
                  </a:lnTo>
                  <a:lnTo>
                    <a:pt x="288639" y="1474034"/>
                  </a:lnTo>
                  <a:lnTo>
                    <a:pt x="287305" y="1477164"/>
                  </a:lnTo>
                  <a:lnTo>
                    <a:pt x="286011" y="1480293"/>
                  </a:lnTo>
                  <a:lnTo>
                    <a:pt x="284728" y="1483423"/>
                  </a:lnTo>
                  <a:lnTo>
                    <a:pt x="283489" y="1486553"/>
                  </a:lnTo>
                  <a:lnTo>
                    <a:pt x="282265" y="1489682"/>
                  </a:lnTo>
                  <a:lnTo>
                    <a:pt x="281073" y="1492812"/>
                  </a:lnTo>
                  <a:lnTo>
                    <a:pt x="279907" y="1495941"/>
                  </a:lnTo>
                  <a:lnTo>
                    <a:pt x="278761" y="1499071"/>
                  </a:lnTo>
                  <a:lnTo>
                    <a:pt x="277653" y="1502200"/>
                  </a:lnTo>
                  <a:lnTo>
                    <a:pt x="276555" y="1505330"/>
                  </a:lnTo>
                  <a:lnTo>
                    <a:pt x="275500" y="1508460"/>
                  </a:lnTo>
                  <a:lnTo>
                    <a:pt x="274460" y="1511589"/>
                  </a:lnTo>
                  <a:lnTo>
                    <a:pt x="273449" y="1514719"/>
                  </a:lnTo>
                  <a:lnTo>
                    <a:pt x="272463" y="1517848"/>
                  </a:lnTo>
                  <a:lnTo>
                    <a:pt x="271497" y="1520978"/>
                  </a:lnTo>
                  <a:lnTo>
                    <a:pt x="270565" y="1524108"/>
                  </a:lnTo>
                  <a:lnTo>
                    <a:pt x="269644" y="1527237"/>
                  </a:lnTo>
                  <a:lnTo>
                    <a:pt x="268763" y="1530367"/>
                  </a:lnTo>
                  <a:lnTo>
                    <a:pt x="267894" y="1533496"/>
                  </a:lnTo>
                  <a:lnTo>
                    <a:pt x="267054" y="1536626"/>
                  </a:lnTo>
                  <a:lnTo>
                    <a:pt x="266236" y="1539755"/>
                  </a:lnTo>
                  <a:lnTo>
                    <a:pt x="265436" y="1542885"/>
                  </a:lnTo>
                  <a:lnTo>
                    <a:pt x="264667" y="1546015"/>
                  </a:lnTo>
                  <a:lnTo>
                    <a:pt x="263908" y="1549144"/>
                  </a:lnTo>
                  <a:lnTo>
                    <a:pt x="263185" y="1552274"/>
                  </a:lnTo>
                  <a:lnTo>
                    <a:pt x="262473" y="1555403"/>
                  </a:lnTo>
                  <a:lnTo>
                    <a:pt x="261788" y="1558533"/>
                  </a:lnTo>
                  <a:lnTo>
                    <a:pt x="261121" y="1561663"/>
                  </a:lnTo>
                  <a:lnTo>
                    <a:pt x="260472" y="1564792"/>
                  </a:lnTo>
                  <a:lnTo>
                    <a:pt x="259849" y="1567922"/>
                  </a:lnTo>
                  <a:lnTo>
                    <a:pt x="259235" y="1571051"/>
                  </a:lnTo>
                  <a:lnTo>
                    <a:pt x="258654" y="1574181"/>
                  </a:lnTo>
                  <a:lnTo>
                    <a:pt x="258081" y="1577310"/>
                  </a:lnTo>
                  <a:lnTo>
                    <a:pt x="257532" y="1580440"/>
                  </a:lnTo>
                  <a:lnTo>
                    <a:pt x="256999" y="1583570"/>
                  </a:lnTo>
                  <a:lnTo>
                    <a:pt x="256481" y="1586699"/>
                  </a:lnTo>
                  <a:lnTo>
                    <a:pt x="255986" y="1589829"/>
                  </a:lnTo>
                  <a:lnTo>
                    <a:pt x="255499" y="1592958"/>
                  </a:lnTo>
                  <a:lnTo>
                    <a:pt x="255040" y="1596088"/>
                  </a:lnTo>
                  <a:lnTo>
                    <a:pt x="254588" y="159921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01810" y="1717358"/>
              <a:ext cx="3876" cy="0"/>
            </a:xfrm>
            <a:custGeom>
              <a:avLst/>
              <a:pathLst>
                <a:path w="3876" h="0">
                  <a:moveTo>
                    <a:pt x="0" y="0"/>
                  </a:moveTo>
                  <a:lnTo>
                    <a:pt x="38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75798"/>
              <a:ext cx="488772" cy="52579"/>
            </a:xfrm>
            <a:custGeom>
              <a:avLst/>
              <a:pathLst>
                <a:path w="488772" h="52579">
                  <a:moveTo>
                    <a:pt x="0" y="0"/>
                  </a:moveTo>
                  <a:lnTo>
                    <a:pt x="0" y="52579"/>
                  </a:lnTo>
                  <a:lnTo>
                    <a:pt x="488772" y="5257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576008"/>
              <a:ext cx="488772" cy="57870"/>
            </a:xfrm>
            <a:custGeom>
              <a:avLst/>
              <a:pathLst>
                <a:path w="488772" h="57870">
                  <a:moveTo>
                    <a:pt x="0" y="0"/>
                  </a:moveTo>
                  <a:lnTo>
                    <a:pt x="0" y="57870"/>
                  </a:lnTo>
                  <a:lnTo>
                    <a:pt x="488772" y="5787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0208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60494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243388"/>
              <a:ext cx="488772" cy="1514110"/>
            </a:xfrm>
            <a:custGeom>
              <a:avLst/>
              <a:pathLst>
                <a:path w="488772" h="1514110">
                  <a:moveTo>
                    <a:pt x="241648" y="1514110"/>
                  </a:moveTo>
                  <a:lnTo>
                    <a:pt x="241488" y="1511146"/>
                  </a:lnTo>
                  <a:lnTo>
                    <a:pt x="241321" y="1508183"/>
                  </a:lnTo>
                  <a:lnTo>
                    <a:pt x="241143" y="1505220"/>
                  </a:lnTo>
                  <a:lnTo>
                    <a:pt x="240959" y="1502257"/>
                  </a:lnTo>
                  <a:lnTo>
                    <a:pt x="240763" y="1499294"/>
                  </a:lnTo>
                  <a:lnTo>
                    <a:pt x="240559" y="1496331"/>
                  </a:lnTo>
                  <a:lnTo>
                    <a:pt x="240347" y="1493368"/>
                  </a:lnTo>
                  <a:lnTo>
                    <a:pt x="240120" y="1490405"/>
                  </a:lnTo>
                  <a:lnTo>
                    <a:pt x="239886" y="1487442"/>
                  </a:lnTo>
                  <a:lnTo>
                    <a:pt x="239639" y="1484479"/>
                  </a:lnTo>
                  <a:lnTo>
                    <a:pt x="239381" y="1481516"/>
                  </a:lnTo>
                  <a:lnTo>
                    <a:pt x="239115" y="1478553"/>
                  </a:lnTo>
                  <a:lnTo>
                    <a:pt x="238829" y="1475590"/>
                  </a:lnTo>
                  <a:lnTo>
                    <a:pt x="238536" y="1472627"/>
                  </a:lnTo>
                  <a:lnTo>
                    <a:pt x="238229" y="1469664"/>
                  </a:lnTo>
                  <a:lnTo>
                    <a:pt x="237905" y="1466701"/>
                  </a:lnTo>
                  <a:lnTo>
                    <a:pt x="237574" y="1463738"/>
                  </a:lnTo>
                  <a:lnTo>
                    <a:pt x="237220" y="1460775"/>
                  </a:lnTo>
                  <a:lnTo>
                    <a:pt x="236855" y="1457812"/>
                  </a:lnTo>
                  <a:lnTo>
                    <a:pt x="236477" y="1454849"/>
                  </a:lnTo>
                  <a:lnTo>
                    <a:pt x="236077" y="1451886"/>
                  </a:lnTo>
                  <a:lnTo>
                    <a:pt x="235668" y="1448923"/>
                  </a:lnTo>
                  <a:lnTo>
                    <a:pt x="235235" y="1445960"/>
                  </a:lnTo>
                  <a:lnTo>
                    <a:pt x="234787" y="1442997"/>
                  </a:lnTo>
                  <a:lnTo>
                    <a:pt x="234325" y="1440034"/>
                  </a:lnTo>
                  <a:lnTo>
                    <a:pt x="233837" y="1437071"/>
                  </a:lnTo>
                  <a:lnTo>
                    <a:pt x="233337" y="1434108"/>
                  </a:lnTo>
                  <a:lnTo>
                    <a:pt x="232813" y="1431145"/>
                  </a:lnTo>
                  <a:lnTo>
                    <a:pt x="232270" y="1428182"/>
                  </a:lnTo>
                  <a:lnTo>
                    <a:pt x="231712" y="1425219"/>
                  </a:lnTo>
                  <a:lnTo>
                    <a:pt x="231122" y="1422255"/>
                  </a:lnTo>
                  <a:lnTo>
                    <a:pt x="230519" y="1419292"/>
                  </a:lnTo>
                  <a:lnTo>
                    <a:pt x="229892" y="1416329"/>
                  </a:lnTo>
                  <a:lnTo>
                    <a:pt x="229239" y="1413366"/>
                  </a:lnTo>
                  <a:lnTo>
                    <a:pt x="228573" y="1410403"/>
                  </a:lnTo>
                  <a:lnTo>
                    <a:pt x="227869" y="1407440"/>
                  </a:lnTo>
                  <a:lnTo>
                    <a:pt x="227150" y="1404477"/>
                  </a:lnTo>
                  <a:lnTo>
                    <a:pt x="226407" y="1401514"/>
                  </a:lnTo>
                  <a:lnTo>
                    <a:pt x="225632" y="1398551"/>
                  </a:lnTo>
                  <a:lnTo>
                    <a:pt x="224842" y="1395588"/>
                  </a:lnTo>
                  <a:lnTo>
                    <a:pt x="224015" y="1392625"/>
                  </a:lnTo>
                  <a:lnTo>
                    <a:pt x="223166" y="1389662"/>
                  </a:lnTo>
                  <a:lnTo>
                    <a:pt x="222295" y="1386699"/>
                  </a:lnTo>
                  <a:lnTo>
                    <a:pt x="221386" y="1383736"/>
                  </a:lnTo>
                  <a:lnTo>
                    <a:pt x="220461" y="1380773"/>
                  </a:lnTo>
                  <a:lnTo>
                    <a:pt x="219498" y="1377810"/>
                  </a:lnTo>
                  <a:lnTo>
                    <a:pt x="218509" y="1374847"/>
                  </a:lnTo>
                  <a:lnTo>
                    <a:pt x="217499" y="1371884"/>
                  </a:lnTo>
                  <a:lnTo>
                    <a:pt x="216445" y="1368921"/>
                  </a:lnTo>
                  <a:lnTo>
                    <a:pt x="215373" y="1365958"/>
                  </a:lnTo>
                  <a:lnTo>
                    <a:pt x="214266" y="1362995"/>
                  </a:lnTo>
                  <a:lnTo>
                    <a:pt x="213126" y="1360032"/>
                  </a:lnTo>
                  <a:lnTo>
                    <a:pt x="211969" y="1357069"/>
                  </a:lnTo>
                  <a:lnTo>
                    <a:pt x="210760" y="1354106"/>
                  </a:lnTo>
                  <a:lnTo>
                    <a:pt x="209533" y="1351143"/>
                  </a:lnTo>
                  <a:lnTo>
                    <a:pt x="208273" y="1348180"/>
                  </a:lnTo>
                  <a:lnTo>
                    <a:pt x="206976" y="1345217"/>
                  </a:lnTo>
                  <a:lnTo>
                    <a:pt x="205659" y="1342254"/>
                  </a:lnTo>
                  <a:lnTo>
                    <a:pt x="204294" y="1339291"/>
                  </a:lnTo>
                  <a:lnTo>
                    <a:pt x="202906" y="1336328"/>
                  </a:lnTo>
                  <a:lnTo>
                    <a:pt x="201489" y="1333364"/>
                  </a:lnTo>
                  <a:lnTo>
                    <a:pt x="200028" y="1330401"/>
                  </a:lnTo>
                  <a:lnTo>
                    <a:pt x="198549" y="1327438"/>
                  </a:lnTo>
                  <a:lnTo>
                    <a:pt x="197025" y="1324475"/>
                  </a:lnTo>
                  <a:lnTo>
                    <a:pt x="195473" y="1321512"/>
                  </a:lnTo>
                  <a:lnTo>
                    <a:pt x="193896" y="1318549"/>
                  </a:lnTo>
                  <a:lnTo>
                    <a:pt x="192273" y="1315586"/>
                  </a:lnTo>
                  <a:lnTo>
                    <a:pt x="190630" y="1312623"/>
                  </a:lnTo>
                  <a:lnTo>
                    <a:pt x="188948" y="1309660"/>
                  </a:lnTo>
                  <a:lnTo>
                    <a:pt x="187234" y="1306697"/>
                  </a:lnTo>
                  <a:lnTo>
                    <a:pt x="185500" y="1303734"/>
                  </a:lnTo>
                  <a:lnTo>
                    <a:pt x="183716" y="1300771"/>
                  </a:lnTo>
                  <a:lnTo>
                    <a:pt x="181915" y="1297808"/>
                  </a:lnTo>
                  <a:lnTo>
                    <a:pt x="180079" y="1294845"/>
                  </a:lnTo>
                  <a:lnTo>
                    <a:pt x="178209" y="1291882"/>
                  </a:lnTo>
                  <a:lnTo>
                    <a:pt x="176322" y="1288919"/>
                  </a:lnTo>
                  <a:lnTo>
                    <a:pt x="174388" y="1285956"/>
                  </a:lnTo>
                  <a:lnTo>
                    <a:pt x="172436" y="1282993"/>
                  </a:lnTo>
                  <a:lnTo>
                    <a:pt x="170456" y="1280030"/>
                  </a:lnTo>
                  <a:lnTo>
                    <a:pt x="168441" y="1277067"/>
                  </a:lnTo>
                  <a:lnTo>
                    <a:pt x="166410" y="1274104"/>
                  </a:lnTo>
                  <a:lnTo>
                    <a:pt x="164341" y="1271141"/>
                  </a:lnTo>
                  <a:lnTo>
                    <a:pt x="162252" y="1268178"/>
                  </a:lnTo>
                  <a:lnTo>
                    <a:pt x="160141" y="1265215"/>
                  </a:lnTo>
                  <a:lnTo>
                    <a:pt x="157997" y="1262252"/>
                  </a:lnTo>
                  <a:lnTo>
                    <a:pt x="155839" y="1259289"/>
                  </a:lnTo>
                  <a:lnTo>
                    <a:pt x="153652" y="1256326"/>
                  </a:lnTo>
                  <a:lnTo>
                    <a:pt x="151444" y="1253363"/>
                  </a:lnTo>
                  <a:lnTo>
                    <a:pt x="149222" y="1250400"/>
                  </a:lnTo>
                  <a:lnTo>
                    <a:pt x="146969" y="1247437"/>
                  </a:lnTo>
                  <a:lnTo>
                    <a:pt x="144705" y="1244473"/>
                  </a:lnTo>
                  <a:lnTo>
                    <a:pt x="142420" y="1241510"/>
                  </a:lnTo>
                  <a:lnTo>
                    <a:pt x="140118" y="1238547"/>
                  </a:lnTo>
                  <a:lnTo>
                    <a:pt x="137805" y="1235584"/>
                  </a:lnTo>
                  <a:lnTo>
                    <a:pt x="135469" y="1232621"/>
                  </a:lnTo>
                  <a:lnTo>
                    <a:pt x="133125" y="1229658"/>
                  </a:lnTo>
                  <a:lnTo>
                    <a:pt x="130768" y="1226695"/>
                  </a:lnTo>
                  <a:lnTo>
                    <a:pt x="128397" y="1223732"/>
                  </a:lnTo>
                  <a:lnTo>
                    <a:pt x="126021" y="1220769"/>
                  </a:lnTo>
                  <a:lnTo>
                    <a:pt x="123631" y="1217806"/>
                  </a:lnTo>
                  <a:lnTo>
                    <a:pt x="121236" y="1214843"/>
                  </a:lnTo>
                  <a:lnTo>
                    <a:pt x="118835" y="1211880"/>
                  </a:lnTo>
                  <a:lnTo>
                    <a:pt x="116427" y="1208917"/>
                  </a:lnTo>
                  <a:lnTo>
                    <a:pt x="114018" y="1205954"/>
                  </a:lnTo>
                  <a:lnTo>
                    <a:pt x="111604" y="1202991"/>
                  </a:lnTo>
                  <a:lnTo>
                    <a:pt x="109191" y="1200028"/>
                  </a:lnTo>
                  <a:lnTo>
                    <a:pt x="106776" y="1197065"/>
                  </a:lnTo>
                  <a:lnTo>
                    <a:pt x="104365" y="1194102"/>
                  </a:lnTo>
                  <a:lnTo>
                    <a:pt x="101955" y="1191139"/>
                  </a:lnTo>
                  <a:lnTo>
                    <a:pt x="99551" y="1188176"/>
                  </a:lnTo>
                  <a:lnTo>
                    <a:pt x="97152" y="1185213"/>
                  </a:lnTo>
                  <a:lnTo>
                    <a:pt x="94757" y="1182250"/>
                  </a:lnTo>
                  <a:lnTo>
                    <a:pt x="92376" y="1179287"/>
                  </a:lnTo>
                  <a:lnTo>
                    <a:pt x="90001" y="1176324"/>
                  </a:lnTo>
                  <a:lnTo>
                    <a:pt x="87638" y="1173361"/>
                  </a:lnTo>
                  <a:lnTo>
                    <a:pt x="85289" y="1170398"/>
                  </a:lnTo>
                  <a:lnTo>
                    <a:pt x="82947" y="1167435"/>
                  </a:lnTo>
                  <a:lnTo>
                    <a:pt x="80630" y="1164472"/>
                  </a:lnTo>
                  <a:lnTo>
                    <a:pt x="78323" y="1161509"/>
                  </a:lnTo>
                  <a:lnTo>
                    <a:pt x="76033" y="1158546"/>
                  </a:lnTo>
                  <a:lnTo>
                    <a:pt x="73768" y="1155582"/>
                  </a:lnTo>
                  <a:lnTo>
                    <a:pt x="71514" y="1152619"/>
                  </a:lnTo>
                  <a:lnTo>
                    <a:pt x="69291" y="1149656"/>
                  </a:lnTo>
                  <a:lnTo>
                    <a:pt x="67086" y="1146693"/>
                  </a:lnTo>
                  <a:lnTo>
                    <a:pt x="64900" y="1143730"/>
                  </a:lnTo>
                  <a:lnTo>
                    <a:pt x="62750" y="1140767"/>
                  </a:lnTo>
                  <a:lnTo>
                    <a:pt x="60615" y="1137804"/>
                  </a:lnTo>
                  <a:lnTo>
                    <a:pt x="58515" y="1134841"/>
                  </a:lnTo>
                  <a:lnTo>
                    <a:pt x="56442" y="1131878"/>
                  </a:lnTo>
                  <a:lnTo>
                    <a:pt x="54389" y="1128915"/>
                  </a:lnTo>
                  <a:lnTo>
                    <a:pt x="52383" y="1125952"/>
                  </a:lnTo>
                  <a:lnTo>
                    <a:pt x="50395" y="1122989"/>
                  </a:lnTo>
                  <a:lnTo>
                    <a:pt x="48444" y="1120026"/>
                  </a:lnTo>
                  <a:lnTo>
                    <a:pt x="46529" y="1117063"/>
                  </a:lnTo>
                  <a:lnTo>
                    <a:pt x="44634" y="1114100"/>
                  </a:lnTo>
                  <a:lnTo>
                    <a:pt x="42794" y="1111137"/>
                  </a:lnTo>
                  <a:lnTo>
                    <a:pt x="40977" y="1108174"/>
                  </a:lnTo>
                  <a:lnTo>
                    <a:pt x="39197" y="1105211"/>
                  </a:lnTo>
                  <a:lnTo>
                    <a:pt x="37462" y="1102248"/>
                  </a:lnTo>
                  <a:lnTo>
                    <a:pt x="35749" y="1099285"/>
                  </a:lnTo>
                  <a:lnTo>
                    <a:pt x="34092" y="1096322"/>
                  </a:lnTo>
                  <a:lnTo>
                    <a:pt x="32464" y="1093359"/>
                  </a:lnTo>
                  <a:lnTo>
                    <a:pt x="30872" y="1090396"/>
                  </a:lnTo>
                  <a:lnTo>
                    <a:pt x="29332" y="1087433"/>
                  </a:lnTo>
                  <a:lnTo>
                    <a:pt x="27816" y="1084470"/>
                  </a:lnTo>
                  <a:lnTo>
                    <a:pt x="26355" y="1081507"/>
                  </a:lnTo>
                  <a:lnTo>
                    <a:pt x="24930" y="1078544"/>
                  </a:lnTo>
                  <a:lnTo>
                    <a:pt x="23536" y="1075581"/>
                  </a:lnTo>
                  <a:lnTo>
                    <a:pt x="22203" y="1072618"/>
                  </a:lnTo>
                  <a:lnTo>
                    <a:pt x="20895" y="1069655"/>
                  </a:lnTo>
                  <a:lnTo>
                    <a:pt x="19637" y="1066691"/>
                  </a:lnTo>
                  <a:lnTo>
                    <a:pt x="18421" y="1063728"/>
                  </a:lnTo>
                  <a:lnTo>
                    <a:pt x="17232" y="1060765"/>
                  </a:lnTo>
                  <a:lnTo>
                    <a:pt x="16110" y="1057802"/>
                  </a:lnTo>
                  <a:lnTo>
                    <a:pt x="15013" y="1054839"/>
                  </a:lnTo>
                  <a:lnTo>
                    <a:pt x="13961" y="1051876"/>
                  </a:lnTo>
                  <a:lnTo>
                    <a:pt x="12956" y="1048913"/>
                  </a:lnTo>
                  <a:lnTo>
                    <a:pt x="11976" y="1045950"/>
                  </a:lnTo>
                  <a:lnTo>
                    <a:pt x="11060" y="1042987"/>
                  </a:lnTo>
                  <a:lnTo>
                    <a:pt x="10172" y="1040024"/>
                  </a:lnTo>
                  <a:lnTo>
                    <a:pt x="9323" y="1037061"/>
                  </a:lnTo>
                  <a:lnTo>
                    <a:pt x="8526" y="1034098"/>
                  </a:lnTo>
                  <a:lnTo>
                    <a:pt x="7752" y="1031135"/>
                  </a:lnTo>
                  <a:lnTo>
                    <a:pt x="7034" y="1028172"/>
                  </a:lnTo>
                  <a:lnTo>
                    <a:pt x="6348" y="1025209"/>
                  </a:lnTo>
                  <a:lnTo>
                    <a:pt x="5695" y="1022246"/>
                  </a:lnTo>
                  <a:lnTo>
                    <a:pt x="5095" y="1019283"/>
                  </a:lnTo>
                  <a:lnTo>
                    <a:pt x="4518" y="1016320"/>
                  </a:lnTo>
                  <a:lnTo>
                    <a:pt x="3988" y="1013357"/>
                  </a:lnTo>
                  <a:lnTo>
                    <a:pt x="3494" y="1010394"/>
                  </a:lnTo>
                  <a:lnTo>
                    <a:pt x="3024" y="1007431"/>
                  </a:lnTo>
                  <a:lnTo>
                    <a:pt x="2609" y="1004468"/>
                  </a:lnTo>
                  <a:lnTo>
                    <a:pt x="2215" y="1001505"/>
                  </a:lnTo>
                  <a:lnTo>
                    <a:pt x="1860" y="998542"/>
                  </a:lnTo>
                  <a:lnTo>
                    <a:pt x="1541" y="995579"/>
                  </a:lnTo>
                  <a:lnTo>
                    <a:pt x="1242" y="992616"/>
                  </a:lnTo>
                  <a:lnTo>
                    <a:pt x="995" y="989653"/>
                  </a:lnTo>
                  <a:lnTo>
                    <a:pt x="767" y="986690"/>
                  </a:lnTo>
                  <a:lnTo>
                    <a:pt x="570" y="983727"/>
                  </a:lnTo>
                  <a:lnTo>
                    <a:pt x="409" y="980764"/>
                  </a:lnTo>
                  <a:lnTo>
                    <a:pt x="266" y="977800"/>
                  </a:lnTo>
                  <a:lnTo>
                    <a:pt x="165" y="974837"/>
                  </a:lnTo>
                  <a:lnTo>
                    <a:pt x="84" y="971874"/>
                  </a:lnTo>
                  <a:lnTo>
                    <a:pt x="28" y="968911"/>
                  </a:lnTo>
                  <a:lnTo>
                    <a:pt x="6" y="965948"/>
                  </a:lnTo>
                  <a:lnTo>
                    <a:pt x="0" y="962985"/>
                  </a:lnTo>
                  <a:lnTo>
                    <a:pt x="26" y="960022"/>
                  </a:lnTo>
                  <a:lnTo>
                    <a:pt x="73" y="957059"/>
                  </a:lnTo>
                  <a:lnTo>
                    <a:pt x="137" y="954096"/>
                  </a:lnTo>
                  <a:lnTo>
                    <a:pt x="234" y="951133"/>
                  </a:lnTo>
                  <a:lnTo>
                    <a:pt x="344" y="948170"/>
                  </a:lnTo>
                  <a:lnTo>
                    <a:pt x="478" y="945207"/>
                  </a:lnTo>
                  <a:lnTo>
                    <a:pt x="632" y="942244"/>
                  </a:lnTo>
                  <a:lnTo>
                    <a:pt x="798" y="939281"/>
                  </a:lnTo>
                  <a:lnTo>
                    <a:pt x="994" y="936318"/>
                  </a:lnTo>
                  <a:lnTo>
                    <a:pt x="1200" y="933355"/>
                  </a:lnTo>
                  <a:lnTo>
                    <a:pt x="1423" y="930392"/>
                  </a:lnTo>
                  <a:lnTo>
                    <a:pt x="1665" y="927429"/>
                  </a:lnTo>
                  <a:lnTo>
                    <a:pt x="1916" y="924466"/>
                  </a:lnTo>
                  <a:lnTo>
                    <a:pt x="2189" y="921503"/>
                  </a:lnTo>
                  <a:lnTo>
                    <a:pt x="2472" y="918540"/>
                  </a:lnTo>
                  <a:lnTo>
                    <a:pt x="2767" y="915577"/>
                  </a:lnTo>
                  <a:lnTo>
                    <a:pt x="3078" y="912614"/>
                  </a:lnTo>
                  <a:lnTo>
                    <a:pt x="3396" y="909651"/>
                  </a:lnTo>
                  <a:lnTo>
                    <a:pt x="3730" y="906688"/>
                  </a:lnTo>
                  <a:lnTo>
                    <a:pt x="4072" y="903725"/>
                  </a:lnTo>
                  <a:lnTo>
                    <a:pt x="4422" y="900762"/>
                  </a:lnTo>
                  <a:lnTo>
                    <a:pt x="4786" y="897799"/>
                  </a:lnTo>
                  <a:lnTo>
                    <a:pt x="5155" y="894836"/>
                  </a:lnTo>
                  <a:lnTo>
                    <a:pt x="5534" y="891873"/>
                  </a:lnTo>
                  <a:lnTo>
                    <a:pt x="5920" y="888909"/>
                  </a:lnTo>
                  <a:lnTo>
                    <a:pt x="6311" y="885946"/>
                  </a:lnTo>
                  <a:lnTo>
                    <a:pt x="6712" y="882983"/>
                  </a:lnTo>
                  <a:lnTo>
                    <a:pt x="7117" y="880020"/>
                  </a:lnTo>
                  <a:lnTo>
                    <a:pt x="7529" y="877057"/>
                  </a:lnTo>
                  <a:lnTo>
                    <a:pt x="7946" y="874094"/>
                  </a:lnTo>
                  <a:lnTo>
                    <a:pt x="8366" y="871131"/>
                  </a:lnTo>
                  <a:lnTo>
                    <a:pt x="8793" y="868168"/>
                  </a:lnTo>
                  <a:lnTo>
                    <a:pt x="9223" y="865205"/>
                  </a:lnTo>
                  <a:lnTo>
                    <a:pt x="9656" y="862242"/>
                  </a:lnTo>
                  <a:lnTo>
                    <a:pt x="10094" y="859279"/>
                  </a:lnTo>
                  <a:lnTo>
                    <a:pt x="10533" y="856316"/>
                  </a:lnTo>
                  <a:lnTo>
                    <a:pt x="10977" y="853353"/>
                  </a:lnTo>
                  <a:lnTo>
                    <a:pt x="11422" y="850390"/>
                  </a:lnTo>
                  <a:lnTo>
                    <a:pt x="11870" y="847427"/>
                  </a:lnTo>
                  <a:lnTo>
                    <a:pt x="12320" y="844464"/>
                  </a:lnTo>
                  <a:lnTo>
                    <a:pt x="12771" y="841501"/>
                  </a:lnTo>
                  <a:lnTo>
                    <a:pt x="13225" y="838538"/>
                  </a:lnTo>
                  <a:lnTo>
                    <a:pt x="13680" y="835575"/>
                  </a:lnTo>
                  <a:lnTo>
                    <a:pt x="14136" y="832612"/>
                  </a:lnTo>
                  <a:lnTo>
                    <a:pt x="14594" y="829649"/>
                  </a:lnTo>
                  <a:lnTo>
                    <a:pt x="15052" y="826686"/>
                  </a:lnTo>
                  <a:lnTo>
                    <a:pt x="15512" y="823723"/>
                  </a:lnTo>
                  <a:lnTo>
                    <a:pt x="15973" y="820760"/>
                  </a:lnTo>
                  <a:lnTo>
                    <a:pt x="16434" y="817797"/>
                  </a:lnTo>
                  <a:lnTo>
                    <a:pt x="16897" y="814834"/>
                  </a:lnTo>
                  <a:lnTo>
                    <a:pt x="17360" y="811871"/>
                  </a:lnTo>
                  <a:lnTo>
                    <a:pt x="17825" y="808908"/>
                  </a:lnTo>
                  <a:lnTo>
                    <a:pt x="18290" y="805945"/>
                  </a:lnTo>
                  <a:lnTo>
                    <a:pt x="18756" y="802982"/>
                  </a:lnTo>
                  <a:lnTo>
                    <a:pt x="19224" y="800018"/>
                  </a:lnTo>
                  <a:lnTo>
                    <a:pt x="19692" y="797055"/>
                  </a:lnTo>
                  <a:lnTo>
                    <a:pt x="20162" y="794092"/>
                  </a:lnTo>
                  <a:lnTo>
                    <a:pt x="20633" y="791129"/>
                  </a:lnTo>
                  <a:lnTo>
                    <a:pt x="21105" y="788166"/>
                  </a:lnTo>
                  <a:lnTo>
                    <a:pt x="21579" y="785203"/>
                  </a:lnTo>
                  <a:lnTo>
                    <a:pt x="22054" y="782240"/>
                  </a:lnTo>
                  <a:lnTo>
                    <a:pt x="22531" y="779277"/>
                  </a:lnTo>
                  <a:lnTo>
                    <a:pt x="23011" y="776314"/>
                  </a:lnTo>
                  <a:lnTo>
                    <a:pt x="23492" y="773351"/>
                  </a:lnTo>
                  <a:lnTo>
                    <a:pt x="23975" y="770388"/>
                  </a:lnTo>
                  <a:lnTo>
                    <a:pt x="24461" y="767425"/>
                  </a:lnTo>
                  <a:lnTo>
                    <a:pt x="24949" y="764462"/>
                  </a:lnTo>
                  <a:lnTo>
                    <a:pt x="25441" y="761499"/>
                  </a:lnTo>
                  <a:lnTo>
                    <a:pt x="25935" y="758536"/>
                  </a:lnTo>
                  <a:lnTo>
                    <a:pt x="26433" y="755573"/>
                  </a:lnTo>
                  <a:lnTo>
                    <a:pt x="26934" y="752610"/>
                  </a:lnTo>
                  <a:lnTo>
                    <a:pt x="27437" y="749647"/>
                  </a:lnTo>
                  <a:lnTo>
                    <a:pt x="27946" y="746684"/>
                  </a:lnTo>
                  <a:lnTo>
                    <a:pt x="28458" y="743721"/>
                  </a:lnTo>
                  <a:lnTo>
                    <a:pt x="28974" y="740758"/>
                  </a:lnTo>
                  <a:lnTo>
                    <a:pt x="29496" y="737795"/>
                  </a:lnTo>
                  <a:lnTo>
                    <a:pt x="30020" y="734832"/>
                  </a:lnTo>
                  <a:lnTo>
                    <a:pt x="30551" y="731869"/>
                  </a:lnTo>
                  <a:lnTo>
                    <a:pt x="31085" y="728906"/>
                  </a:lnTo>
                  <a:lnTo>
                    <a:pt x="31625" y="725943"/>
                  </a:lnTo>
                  <a:lnTo>
                    <a:pt x="32171" y="722980"/>
                  </a:lnTo>
                  <a:lnTo>
                    <a:pt x="32721" y="720017"/>
                  </a:lnTo>
                  <a:lnTo>
                    <a:pt x="33278" y="717054"/>
                  </a:lnTo>
                  <a:lnTo>
                    <a:pt x="33840" y="714091"/>
                  </a:lnTo>
                  <a:lnTo>
                    <a:pt x="34407" y="711127"/>
                  </a:lnTo>
                  <a:lnTo>
                    <a:pt x="34982" y="708164"/>
                  </a:lnTo>
                  <a:lnTo>
                    <a:pt x="35562" y="705201"/>
                  </a:lnTo>
                  <a:lnTo>
                    <a:pt x="36149" y="702238"/>
                  </a:lnTo>
                  <a:lnTo>
                    <a:pt x="36742" y="699275"/>
                  </a:lnTo>
                  <a:lnTo>
                    <a:pt x="37339" y="696312"/>
                  </a:lnTo>
                  <a:lnTo>
                    <a:pt x="37947" y="693349"/>
                  </a:lnTo>
                  <a:lnTo>
                    <a:pt x="38559" y="690386"/>
                  </a:lnTo>
                  <a:lnTo>
                    <a:pt x="39178" y="687423"/>
                  </a:lnTo>
                  <a:lnTo>
                    <a:pt x="39804" y="684460"/>
                  </a:lnTo>
                  <a:lnTo>
                    <a:pt x="40435" y="681497"/>
                  </a:lnTo>
                  <a:lnTo>
                    <a:pt x="41075" y="678534"/>
                  </a:lnTo>
                  <a:lnTo>
                    <a:pt x="41721" y="675571"/>
                  </a:lnTo>
                  <a:lnTo>
                    <a:pt x="42372" y="672608"/>
                  </a:lnTo>
                  <a:lnTo>
                    <a:pt x="43032" y="669645"/>
                  </a:lnTo>
                  <a:lnTo>
                    <a:pt x="43696" y="666682"/>
                  </a:lnTo>
                  <a:lnTo>
                    <a:pt x="44368" y="663719"/>
                  </a:lnTo>
                  <a:lnTo>
                    <a:pt x="45046" y="660756"/>
                  </a:lnTo>
                  <a:lnTo>
                    <a:pt x="45729" y="657793"/>
                  </a:lnTo>
                  <a:lnTo>
                    <a:pt x="46421" y="654830"/>
                  </a:lnTo>
                  <a:lnTo>
                    <a:pt x="47116" y="651867"/>
                  </a:lnTo>
                  <a:lnTo>
                    <a:pt x="47818" y="648904"/>
                  </a:lnTo>
                  <a:lnTo>
                    <a:pt x="48525" y="645941"/>
                  </a:lnTo>
                  <a:lnTo>
                    <a:pt x="49236" y="642978"/>
                  </a:lnTo>
                  <a:lnTo>
                    <a:pt x="49955" y="640015"/>
                  </a:lnTo>
                  <a:lnTo>
                    <a:pt x="50678" y="637052"/>
                  </a:lnTo>
                  <a:lnTo>
                    <a:pt x="51405" y="634089"/>
                  </a:lnTo>
                  <a:lnTo>
                    <a:pt x="52137" y="631126"/>
                  </a:lnTo>
                  <a:lnTo>
                    <a:pt x="52872" y="628163"/>
                  </a:lnTo>
                  <a:lnTo>
                    <a:pt x="53613" y="625200"/>
                  </a:lnTo>
                  <a:lnTo>
                    <a:pt x="54356" y="622236"/>
                  </a:lnTo>
                  <a:lnTo>
                    <a:pt x="55102" y="619273"/>
                  </a:lnTo>
                  <a:lnTo>
                    <a:pt x="55852" y="616310"/>
                  </a:lnTo>
                  <a:lnTo>
                    <a:pt x="56604" y="613347"/>
                  </a:lnTo>
                  <a:lnTo>
                    <a:pt x="57359" y="610384"/>
                  </a:lnTo>
                  <a:lnTo>
                    <a:pt x="58115" y="607421"/>
                  </a:lnTo>
                  <a:lnTo>
                    <a:pt x="58874" y="604458"/>
                  </a:lnTo>
                  <a:lnTo>
                    <a:pt x="59633" y="601495"/>
                  </a:lnTo>
                  <a:lnTo>
                    <a:pt x="60394" y="598532"/>
                  </a:lnTo>
                  <a:lnTo>
                    <a:pt x="61155" y="595569"/>
                  </a:lnTo>
                  <a:lnTo>
                    <a:pt x="61917" y="592606"/>
                  </a:lnTo>
                  <a:lnTo>
                    <a:pt x="62678" y="589643"/>
                  </a:lnTo>
                  <a:lnTo>
                    <a:pt x="63439" y="586680"/>
                  </a:lnTo>
                  <a:lnTo>
                    <a:pt x="64199" y="583717"/>
                  </a:lnTo>
                  <a:lnTo>
                    <a:pt x="64957" y="580754"/>
                  </a:lnTo>
                  <a:lnTo>
                    <a:pt x="65714" y="577791"/>
                  </a:lnTo>
                  <a:lnTo>
                    <a:pt x="66470" y="574828"/>
                  </a:lnTo>
                  <a:lnTo>
                    <a:pt x="67223" y="571865"/>
                  </a:lnTo>
                  <a:lnTo>
                    <a:pt x="67973" y="568902"/>
                  </a:lnTo>
                  <a:lnTo>
                    <a:pt x="68720" y="565939"/>
                  </a:lnTo>
                  <a:lnTo>
                    <a:pt x="69464" y="562976"/>
                  </a:lnTo>
                  <a:lnTo>
                    <a:pt x="70205" y="560013"/>
                  </a:lnTo>
                  <a:lnTo>
                    <a:pt x="70940" y="557050"/>
                  </a:lnTo>
                  <a:lnTo>
                    <a:pt x="71672" y="554087"/>
                  </a:lnTo>
                  <a:lnTo>
                    <a:pt x="72400" y="551124"/>
                  </a:lnTo>
                  <a:lnTo>
                    <a:pt x="73122" y="548161"/>
                  </a:lnTo>
                  <a:lnTo>
                    <a:pt x="73840" y="545198"/>
                  </a:lnTo>
                  <a:lnTo>
                    <a:pt x="74551" y="542235"/>
                  </a:lnTo>
                  <a:lnTo>
                    <a:pt x="75256" y="539272"/>
                  </a:lnTo>
                  <a:lnTo>
                    <a:pt x="75957" y="536309"/>
                  </a:lnTo>
                  <a:lnTo>
                    <a:pt x="76649" y="533345"/>
                  </a:lnTo>
                  <a:lnTo>
                    <a:pt x="77337" y="530382"/>
                  </a:lnTo>
                  <a:lnTo>
                    <a:pt x="78017" y="527419"/>
                  </a:lnTo>
                  <a:lnTo>
                    <a:pt x="78690" y="524456"/>
                  </a:lnTo>
                  <a:lnTo>
                    <a:pt x="79359" y="521493"/>
                  </a:lnTo>
                  <a:lnTo>
                    <a:pt x="80016" y="518530"/>
                  </a:lnTo>
                  <a:lnTo>
                    <a:pt x="80668" y="515567"/>
                  </a:lnTo>
                  <a:lnTo>
                    <a:pt x="81313" y="512604"/>
                  </a:lnTo>
                  <a:lnTo>
                    <a:pt x="81949" y="509641"/>
                  </a:lnTo>
                  <a:lnTo>
                    <a:pt x="82580" y="506678"/>
                  </a:lnTo>
                  <a:lnTo>
                    <a:pt x="83199" y="503715"/>
                  </a:lnTo>
                  <a:lnTo>
                    <a:pt x="83813" y="500752"/>
                  </a:lnTo>
                  <a:lnTo>
                    <a:pt x="84420" y="497789"/>
                  </a:lnTo>
                  <a:lnTo>
                    <a:pt x="85016" y="494826"/>
                  </a:lnTo>
                  <a:lnTo>
                    <a:pt x="85608" y="491863"/>
                  </a:lnTo>
                  <a:lnTo>
                    <a:pt x="86189" y="488900"/>
                  </a:lnTo>
                  <a:lnTo>
                    <a:pt x="86763" y="485937"/>
                  </a:lnTo>
                  <a:lnTo>
                    <a:pt x="87331" y="482974"/>
                  </a:lnTo>
                  <a:lnTo>
                    <a:pt x="87889" y="480011"/>
                  </a:lnTo>
                  <a:lnTo>
                    <a:pt x="88442" y="477048"/>
                  </a:lnTo>
                  <a:lnTo>
                    <a:pt x="88986" y="474085"/>
                  </a:lnTo>
                  <a:lnTo>
                    <a:pt x="89523" y="471122"/>
                  </a:lnTo>
                  <a:lnTo>
                    <a:pt x="90055" y="468159"/>
                  </a:lnTo>
                  <a:lnTo>
                    <a:pt x="90576" y="465196"/>
                  </a:lnTo>
                  <a:lnTo>
                    <a:pt x="91093" y="462233"/>
                  </a:lnTo>
                  <a:lnTo>
                    <a:pt x="91603" y="459270"/>
                  </a:lnTo>
                  <a:lnTo>
                    <a:pt x="92107" y="456307"/>
                  </a:lnTo>
                  <a:lnTo>
                    <a:pt x="92607" y="453344"/>
                  </a:lnTo>
                  <a:lnTo>
                    <a:pt x="93098" y="450381"/>
                  </a:lnTo>
                  <a:lnTo>
                    <a:pt x="93585" y="447418"/>
                  </a:lnTo>
                  <a:lnTo>
                    <a:pt x="94068" y="444454"/>
                  </a:lnTo>
                  <a:lnTo>
                    <a:pt x="94545" y="441491"/>
                  </a:lnTo>
                  <a:lnTo>
                    <a:pt x="95019" y="438528"/>
                  </a:lnTo>
                  <a:lnTo>
                    <a:pt x="95488" y="435565"/>
                  </a:lnTo>
                  <a:lnTo>
                    <a:pt x="95954" y="432602"/>
                  </a:lnTo>
                  <a:lnTo>
                    <a:pt x="96417" y="429639"/>
                  </a:lnTo>
                  <a:lnTo>
                    <a:pt x="96876" y="426676"/>
                  </a:lnTo>
                  <a:lnTo>
                    <a:pt x="97334" y="423713"/>
                  </a:lnTo>
                  <a:lnTo>
                    <a:pt x="97790" y="420750"/>
                  </a:lnTo>
                  <a:lnTo>
                    <a:pt x="98245" y="417787"/>
                  </a:lnTo>
                  <a:lnTo>
                    <a:pt x="98698" y="414824"/>
                  </a:lnTo>
                  <a:lnTo>
                    <a:pt x="99152" y="411861"/>
                  </a:lnTo>
                  <a:lnTo>
                    <a:pt x="99605" y="408898"/>
                  </a:lnTo>
                  <a:lnTo>
                    <a:pt x="100059" y="405935"/>
                  </a:lnTo>
                  <a:lnTo>
                    <a:pt x="100515" y="402972"/>
                  </a:lnTo>
                  <a:lnTo>
                    <a:pt x="100971" y="400009"/>
                  </a:lnTo>
                  <a:lnTo>
                    <a:pt x="101431" y="397046"/>
                  </a:lnTo>
                  <a:lnTo>
                    <a:pt x="101893" y="394083"/>
                  </a:lnTo>
                  <a:lnTo>
                    <a:pt x="102358" y="391120"/>
                  </a:lnTo>
                  <a:lnTo>
                    <a:pt x="102828" y="388157"/>
                  </a:lnTo>
                  <a:lnTo>
                    <a:pt x="103301" y="385194"/>
                  </a:lnTo>
                  <a:lnTo>
                    <a:pt x="103781" y="382231"/>
                  </a:lnTo>
                  <a:lnTo>
                    <a:pt x="104265" y="379268"/>
                  </a:lnTo>
                  <a:lnTo>
                    <a:pt x="104756" y="376305"/>
                  </a:lnTo>
                  <a:lnTo>
                    <a:pt x="105255" y="373342"/>
                  </a:lnTo>
                  <a:lnTo>
                    <a:pt x="105758" y="370379"/>
                  </a:lnTo>
                  <a:lnTo>
                    <a:pt x="106273" y="367416"/>
                  </a:lnTo>
                  <a:lnTo>
                    <a:pt x="106795" y="364453"/>
                  </a:lnTo>
                  <a:lnTo>
                    <a:pt x="107325" y="361490"/>
                  </a:lnTo>
                  <a:lnTo>
                    <a:pt x="107868" y="358527"/>
                  </a:lnTo>
                  <a:lnTo>
                    <a:pt x="108418" y="355563"/>
                  </a:lnTo>
                  <a:lnTo>
                    <a:pt x="108981" y="352600"/>
                  </a:lnTo>
                  <a:lnTo>
                    <a:pt x="109556" y="349637"/>
                  </a:lnTo>
                  <a:lnTo>
                    <a:pt x="110138" y="346674"/>
                  </a:lnTo>
                  <a:lnTo>
                    <a:pt x="110740" y="343711"/>
                  </a:lnTo>
                  <a:lnTo>
                    <a:pt x="111350" y="340748"/>
                  </a:lnTo>
                  <a:lnTo>
                    <a:pt x="111976" y="337785"/>
                  </a:lnTo>
                  <a:lnTo>
                    <a:pt x="112617" y="334822"/>
                  </a:lnTo>
                  <a:lnTo>
                    <a:pt x="113267" y="331859"/>
                  </a:lnTo>
                  <a:lnTo>
                    <a:pt x="113940" y="328896"/>
                  </a:lnTo>
                  <a:lnTo>
                    <a:pt x="114624" y="325933"/>
                  </a:lnTo>
                  <a:lnTo>
                    <a:pt x="115324" y="322970"/>
                  </a:lnTo>
                  <a:lnTo>
                    <a:pt x="116044" y="320007"/>
                  </a:lnTo>
                  <a:lnTo>
                    <a:pt x="116774" y="317044"/>
                  </a:lnTo>
                  <a:lnTo>
                    <a:pt x="117529" y="314081"/>
                  </a:lnTo>
                  <a:lnTo>
                    <a:pt x="118298" y="311118"/>
                  </a:lnTo>
                  <a:lnTo>
                    <a:pt x="119082" y="308155"/>
                  </a:lnTo>
                  <a:lnTo>
                    <a:pt x="119891" y="305192"/>
                  </a:lnTo>
                  <a:lnTo>
                    <a:pt x="120712" y="302229"/>
                  </a:lnTo>
                  <a:lnTo>
                    <a:pt x="121556" y="299266"/>
                  </a:lnTo>
                  <a:lnTo>
                    <a:pt x="122419" y="296303"/>
                  </a:lnTo>
                  <a:lnTo>
                    <a:pt x="123295" y="293340"/>
                  </a:lnTo>
                  <a:lnTo>
                    <a:pt x="124200" y="290377"/>
                  </a:lnTo>
                  <a:lnTo>
                    <a:pt x="125116" y="287414"/>
                  </a:lnTo>
                  <a:lnTo>
                    <a:pt x="126056" y="284451"/>
                  </a:lnTo>
                  <a:lnTo>
                    <a:pt x="127016" y="281488"/>
                  </a:lnTo>
                  <a:lnTo>
                    <a:pt x="127988" y="278525"/>
                  </a:lnTo>
                  <a:lnTo>
                    <a:pt x="128992" y="275562"/>
                  </a:lnTo>
                  <a:lnTo>
                    <a:pt x="130008" y="272599"/>
                  </a:lnTo>
                  <a:lnTo>
                    <a:pt x="131044" y="269636"/>
                  </a:lnTo>
                  <a:lnTo>
                    <a:pt x="132103" y="266672"/>
                  </a:lnTo>
                  <a:lnTo>
                    <a:pt x="133174" y="263709"/>
                  </a:lnTo>
                  <a:lnTo>
                    <a:pt x="134273" y="260746"/>
                  </a:lnTo>
                  <a:lnTo>
                    <a:pt x="135386" y="257783"/>
                  </a:lnTo>
                  <a:lnTo>
                    <a:pt x="136516" y="254820"/>
                  </a:lnTo>
                  <a:lnTo>
                    <a:pt x="137670" y="251857"/>
                  </a:lnTo>
                  <a:lnTo>
                    <a:pt x="138835" y="248894"/>
                  </a:lnTo>
                  <a:lnTo>
                    <a:pt x="140024" y="245931"/>
                  </a:lnTo>
                  <a:lnTo>
                    <a:pt x="141228" y="242968"/>
                  </a:lnTo>
                  <a:lnTo>
                    <a:pt x="142445" y="240005"/>
                  </a:lnTo>
                  <a:lnTo>
                    <a:pt x="143686" y="237042"/>
                  </a:lnTo>
                  <a:lnTo>
                    <a:pt x="144936" y="234079"/>
                  </a:lnTo>
                  <a:lnTo>
                    <a:pt x="146206" y="231116"/>
                  </a:lnTo>
                  <a:lnTo>
                    <a:pt x="147490" y="228153"/>
                  </a:lnTo>
                  <a:lnTo>
                    <a:pt x="148784" y="225190"/>
                  </a:lnTo>
                  <a:lnTo>
                    <a:pt x="150099" y="222227"/>
                  </a:lnTo>
                  <a:lnTo>
                    <a:pt x="151422" y="219264"/>
                  </a:lnTo>
                  <a:lnTo>
                    <a:pt x="152758" y="216301"/>
                  </a:lnTo>
                  <a:lnTo>
                    <a:pt x="154108" y="213338"/>
                  </a:lnTo>
                  <a:lnTo>
                    <a:pt x="155464" y="210375"/>
                  </a:lnTo>
                  <a:lnTo>
                    <a:pt x="156836" y="207412"/>
                  </a:lnTo>
                  <a:lnTo>
                    <a:pt x="158215" y="204449"/>
                  </a:lnTo>
                  <a:lnTo>
                    <a:pt x="159602" y="201486"/>
                  </a:lnTo>
                  <a:lnTo>
                    <a:pt x="160998" y="198523"/>
                  </a:lnTo>
                  <a:lnTo>
                    <a:pt x="162399" y="195560"/>
                  </a:lnTo>
                  <a:lnTo>
                    <a:pt x="163810" y="192597"/>
                  </a:lnTo>
                  <a:lnTo>
                    <a:pt x="165224" y="189634"/>
                  </a:lnTo>
                  <a:lnTo>
                    <a:pt x="166642" y="186671"/>
                  </a:lnTo>
                  <a:lnTo>
                    <a:pt x="168065" y="183708"/>
                  </a:lnTo>
                  <a:lnTo>
                    <a:pt x="169490" y="180745"/>
                  </a:lnTo>
                  <a:lnTo>
                    <a:pt x="170917" y="177781"/>
                  </a:lnTo>
                  <a:lnTo>
                    <a:pt x="172346" y="174818"/>
                  </a:lnTo>
                  <a:lnTo>
                    <a:pt x="173774" y="171855"/>
                  </a:lnTo>
                  <a:lnTo>
                    <a:pt x="175202" y="168892"/>
                  </a:lnTo>
                  <a:lnTo>
                    <a:pt x="176628" y="165929"/>
                  </a:lnTo>
                  <a:lnTo>
                    <a:pt x="178052" y="162966"/>
                  </a:lnTo>
                  <a:lnTo>
                    <a:pt x="179471" y="160003"/>
                  </a:lnTo>
                  <a:lnTo>
                    <a:pt x="180889" y="157040"/>
                  </a:lnTo>
                  <a:lnTo>
                    <a:pt x="182298" y="154077"/>
                  </a:lnTo>
                  <a:lnTo>
                    <a:pt x="183703" y="151114"/>
                  </a:lnTo>
                  <a:lnTo>
                    <a:pt x="185102" y="148151"/>
                  </a:lnTo>
                  <a:lnTo>
                    <a:pt x="186491" y="145188"/>
                  </a:lnTo>
                  <a:lnTo>
                    <a:pt x="187875" y="142225"/>
                  </a:lnTo>
                  <a:lnTo>
                    <a:pt x="189245" y="139262"/>
                  </a:lnTo>
                  <a:lnTo>
                    <a:pt x="190608" y="136299"/>
                  </a:lnTo>
                  <a:lnTo>
                    <a:pt x="191961" y="133336"/>
                  </a:lnTo>
                  <a:lnTo>
                    <a:pt x="193298" y="130373"/>
                  </a:lnTo>
                  <a:lnTo>
                    <a:pt x="194629" y="127410"/>
                  </a:lnTo>
                  <a:lnTo>
                    <a:pt x="195941" y="124447"/>
                  </a:lnTo>
                  <a:lnTo>
                    <a:pt x="197241" y="121484"/>
                  </a:lnTo>
                  <a:lnTo>
                    <a:pt x="198531" y="118521"/>
                  </a:lnTo>
                  <a:lnTo>
                    <a:pt x="199798" y="115558"/>
                  </a:lnTo>
                  <a:lnTo>
                    <a:pt x="201056" y="112595"/>
                  </a:lnTo>
                  <a:lnTo>
                    <a:pt x="202295" y="109632"/>
                  </a:lnTo>
                  <a:lnTo>
                    <a:pt x="203516" y="106669"/>
                  </a:lnTo>
                  <a:lnTo>
                    <a:pt x="204726" y="103706"/>
                  </a:lnTo>
                  <a:lnTo>
                    <a:pt x="205908" y="100743"/>
                  </a:lnTo>
                  <a:lnTo>
                    <a:pt x="207079" y="97780"/>
                  </a:lnTo>
                  <a:lnTo>
                    <a:pt x="208230" y="94817"/>
                  </a:lnTo>
                  <a:lnTo>
                    <a:pt x="209359" y="91854"/>
                  </a:lnTo>
                  <a:lnTo>
                    <a:pt x="210477" y="88890"/>
                  </a:lnTo>
                  <a:lnTo>
                    <a:pt x="211563" y="85927"/>
                  </a:lnTo>
                  <a:lnTo>
                    <a:pt x="212636" y="82964"/>
                  </a:lnTo>
                  <a:lnTo>
                    <a:pt x="213690" y="80001"/>
                  </a:lnTo>
                  <a:lnTo>
                    <a:pt x="214717" y="77038"/>
                  </a:lnTo>
                  <a:lnTo>
                    <a:pt x="215732" y="74075"/>
                  </a:lnTo>
                  <a:lnTo>
                    <a:pt x="216717" y="71112"/>
                  </a:lnTo>
                  <a:lnTo>
                    <a:pt x="217685" y="68149"/>
                  </a:lnTo>
                  <a:lnTo>
                    <a:pt x="218634" y="65186"/>
                  </a:lnTo>
                  <a:lnTo>
                    <a:pt x="219554" y="62223"/>
                  </a:lnTo>
                  <a:lnTo>
                    <a:pt x="220462" y="59260"/>
                  </a:lnTo>
                  <a:lnTo>
                    <a:pt x="221341" y="56297"/>
                  </a:lnTo>
                  <a:lnTo>
                    <a:pt x="222200" y="53334"/>
                  </a:lnTo>
                  <a:lnTo>
                    <a:pt x="223044" y="50371"/>
                  </a:lnTo>
                  <a:lnTo>
                    <a:pt x="223855" y="47408"/>
                  </a:lnTo>
                  <a:lnTo>
                    <a:pt x="224653" y="44445"/>
                  </a:lnTo>
                  <a:lnTo>
                    <a:pt x="225426" y="41482"/>
                  </a:lnTo>
                  <a:lnTo>
                    <a:pt x="226177" y="38519"/>
                  </a:lnTo>
                  <a:lnTo>
                    <a:pt x="226915" y="35556"/>
                  </a:lnTo>
                  <a:lnTo>
                    <a:pt x="227619" y="32593"/>
                  </a:lnTo>
                  <a:lnTo>
                    <a:pt x="228311" y="29630"/>
                  </a:lnTo>
                  <a:lnTo>
                    <a:pt x="228981" y="26667"/>
                  </a:lnTo>
                  <a:lnTo>
                    <a:pt x="229627" y="23704"/>
                  </a:lnTo>
                  <a:lnTo>
                    <a:pt x="230261" y="20741"/>
                  </a:lnTo>
                  <a:lnTo>
                    <a:pt x="230865" y="17778"/>
                  </a:lnTo>
                  <a:lnTo>
                    <a:pt x="231455" y="14815"/>
                  </a:lnTo>
                  <a:lnTo>
                    <a:pt x="232027" y="11852"/>
                  </a:lnTo>
                  <a:lnTo>
                    <a:pt x="232574" y="8889"/>
                  </a:lnTo>
                  <a:lnTo>
                    <a:pt x="233109" y="5926"/>
                  </a:lnTo>
                  <a:lnTo>
                    <a:pt x="233620" y="2963"/>
                  </a:lnTo>
                  <a:lnTo>
                    <a:pt x="234115" y="0"/>
                  </a:lnTo>
                  <a:lnTo>
                    <a:pt x="254656" y="0"/>
                  </a:lnTo>
                  <a:lnTo>
                    <a:pt x="255151" y="2963"/>
                  </a:lnTo>
                  <a:lnTo>
                    <a:pt x="255662" y="5926"/>
                  </a:lnTo>
                  <a:lnTo>
                    <a:pt x="256198" y="8889"/>
                  </a:lnTo>
                  <a:lnTo>
                    <a:pt x="256744" y="11852"/>
                  </a:lnTo>
                  <a:lnTo>
                    <a:pt x="257317" y="14815"/>
                  </a:lnTo>
                  <a:lnTo>
                    <a:pt x="257906" y="17778"/>
                  </a:lnTo>
                  <a:lnTo>
                    <a:pt x="258510" y="20741"/>
                  </a:lnTo>
                  <a:lnTo>
                    <a:pt x="259144" y="23704"/>
                  </a:lnTo>
                  <a:lnTo>
                    <a:pt x="259790" y="26667"/>
                  </a:lnTo>
                  <a:lnTo>
                    <a:pt x="260460" y="29630"/>
                  </a:lnTo>
                  <a:lnTo>
                    <a:pt x="261152" y="32593"/>
                  </a:lnTo>
                  <a:lnTo>
                    <a:pt x="261856" y="35556"/>
                  </a:lnTo>
                  <a:lnTo>
                    <a:pt x="262594" y="38519"/>
                  </a:lnTo>
                  <a:lnTo>
                    <a:pt x="263345" y="41482"/>
                  </a:lnTo>
                  <a:lnTo>
                    <a:pt x="264118" y="44445"/>
                  </a:lnTo>
                  <a:lnTo>
                    <a:pt x="264916" y="47408"/>
                  </a:lnTo>
                  <a:lnTo>
                    <a:pt x="265727" y="50371"/>
                  </a:lnTo>
                  <a:lnTo>
                    <a:pt x="266571" y="53334"/>
                  </a:lnTo>
                  <a:lnTo>
                    <a:pt x="267430" y="56297"/>
                  </a:lnTo>
                  <a:lnTo>
                    <a:pt x="268309" y="59260"/>
                  </a:lnTo>
                  <a:lnTo>
                    <a:pt x="269217" y="62223"/>
                  </a:lnTo>
                  <a:lnTo>
                    <a:pt x="270137" y="65186"/>
                  </a:lnTo>
                  <a:lnTo>
                    <a:pt x="271087" y="68149"/>
                  </a:lnTo>
                  <a:lnTo>
                    <a:pt x="272054" y="71112"/>
                  </a:lnTo>
                  <a:lnTo>
                    <a:pt x="273039" y="74075"/>
                  </a:lnTo>
                  <a:lnTo>
                    <a:pt x="274054" y="77038"/>
                  </a:lnTo>
                  <a:lnTo>
                    <a:pt x="275081" y="80001"/>
                  </a:lnTo>
                  <a:lnTo>
                    <a:pt x="276135" y="82964"/>
                  </a:lnTo>
                  <a:lnTo>
                    <a:pt x="277208" y="85927"/>
                  </a:lnTo>
                  <a:lnTo>
                    <a:pt x="278294" y="88890"/>
                  </a:lnTo>
                  <a:lnTo>
                    <a:pt x="279412" y="91854"/>
                  </a:lnTo>
                  <a:lnTo>
                    <a:pt x="280541" y="94817"/>
                  </a:lnTo>
                  <a:lnTo>
                    <a:pt x="281692" y="97780"/>
                  </a:lnTo>
                  <a:lnTo>
                    <a:pt x="282863" y="100743"/>
                  </a:lnTo>
                  <a:lnTo>
                    <a:pt x="284045" y="103706"/>
                  </a:lnTo>
                  <a:lnTo>
                    <a:pt x="285255" y="106669"/>
                  </a:lnTo>
                  <a:lnTo>
                    <a:pt x="286477" y="109632"/>
                  </a:lnTo>
                  <a:lnTo>
                    <a:pt x="287715" y="112595"/>
                  </a:lnTo>
                  <a:lnTo>
                    <a:pt x="288973" y="115558"/>
                  </a:lnTo>
                  <a:lnTo>
                    <a:pt x="290240" y="118521"/>
                  </a:lnTo>
                  <a:lnTo>
                    <a:pt x="291530" y="121484"/>
                  </a:lnTo>
                  <a:lnTo>
                    <a:pt x="292830" y="124447"/>
                  </a:lnTo>
                  <a:lnTo>
                    <a:pt x="294143" y="127410"/>
                  </a:lnTo>
                  <a:lnTo>
                    <a:pt x="295473" y="130373"/>
                  </a:lnTo>
                  <a:lnTo>
                    <a:pt x="296810" y="133336"/>
                  </a:lnTo>
                  <a:lnTo>
                    <a:pt x="298163" y="136299"/>
                  </a:lnTo>
                  <a:lnTo>
                    <a:pt x="299526" y="139262"/>
                  </a:lnTo>
                  <a:lnTo>
                    <a:pt x="300896" y="142225"/>
                  </a:lnTo>
                  <a:lnTo>
                    <a:pt x="302280" y="145188"/>
                  </a:lnTo>
                  <a:lnTo>
                    <a:pt x="303669" y="148151"/>
                  </a:lnTo>
                  <a:lnTo>
                    <a:pt x="305068" y="151114"/>
                  </a:lnTo>
                  <a:lnTo>
                    <a:pt x="306473" y="154077"/>
                  </a:lnTo>
                  <a:lnTo>
                    <a:pt x="307882" y="157040"/>
                  </a:lnTo>
                  <a:lnTo>
                    <a:pt x="309300" y="160003"/>
                  </a:lnTo>
                  <a:lnTo>
                    <a:pt x="310719" y="162966"/>
                  </a:lnTo>
                  <a:lnTo>
                    <a:pt x="312143" y="165929"/>
                  </a:lnTo>
                  <a:lnTo>
                    <a:pt x="313569" y="168892"/>
                  </a:lnTo>
                  <a:lnTo>
                    <a:pt x="314997" y="171855"/>
                  </a:lnTo>
                  <a:lnTo>
                    <a:pt x="316425" y="174818"/>
                  </a:lnTo>
                  <a:lnTo>
                    <a:pt x="317854" y="177781"/>
                  </a:lnTo>
                  <a:lnTo>
                    <a:pt x="319281" y="180745"/>
                  </a:lnTo>
                  <a:lnTo>
                    <a:pt x="320706" y="183708"/>
                  </a:lnTo>
                  <a:lnTo>
                    <a:pt x="322129" y="186671"/>
                  </a:lnTo>
                  <a:lnTo>
                    <a:pt x="323548" y="189634"/>
                  </a:lnTo>
                  <a:lnTo>
                    <a:pt x="324962" y="192597"/>
                  </a:lnTo>
                  <a:lnTo>
                    <a:pt x="326372" y="195560"/>
                  </a:lnTo>
                  <a:lnTo>
                    <a:pt x="327773" y="198523"/>
                  </a:lnTo>
                  <a:lnTo>
                    <a:pt x="329169" y="201486"/>
                  </a:lnTo>
                  <a:lnTo>
                    <a:pt x="330557" y="204449"/>
                  </a:lnTo>
                  <a:lnTo>
                    <a:pt x="331935" y="207412"/>
                  </a:lnTo>
                  <a:lnTo>
                    <a:pt x="333307" y="210375"/>
                  </a:lnTo>
                  <a:lnTo>
                    <a:pt x="334663" y="213338"/>
                  </a:lnTo>
                  <a:lnTo>
                    <a:pt x="336013" y="216301"/>
                  </a:lnTo>
                  <a:lnTo>
                    <a:pt x="337350" y="219264"/>
                  </a:lnTo>
                  <a:lnTo>
                    <a:pt x="338672" y="222227"/>
                  </a:lnTo>
                  <a:lnTo>
                    <a:pt x="339987" y="225190"/>
                  </a:lnTo>
                  <a:lnTo>
                    <a:pt x="341281" y="228153"/>
                  </a:lnTo>
                  <a:lnTo>
                    <a:pt x="342565" y="231116"/>
                  </a:lnTo>
                  <a:lnTo>
                    <a:pt x="343835" y="234079"/>
                  </a:lnTo>
                  <a:lnTo>
                    <a:pt x="345085" y="237042"/>
                  </a:lnTo>
                  <a:lnTo>
                    <a:pt x="346326" y="240005"/>
                  </a:lnTo>
                  <a:lnTo>
                    <a:pt x="347543" y="242968"/>
                  </a:lnTo>
                  <a:lnTo>
                    <a:pt x="348747" y="245931"/>
                  </a:lnTo>
                  <a:lnTo>
                    <a:pt x="349936" y="248894"/>
                  </a:lnTo>
                  <a:lnTo>
                    <a:pt x="351101" y="251857"/>
                  </a:lnTo>
                  <a:lnTo>
                    <a:pt x="352255" y="254820"/>
                  </a:lnTo>
                  <a:lnTo>
                    <a:pt x="353385" y="257783"/>
                  </a:lnTo>
                  <a:lnTo>
                    <a:pt x="354498" y="260746"/>
                  </a:lnTo>
                  <a:lnTo>
                    <a:pt x="355598" y="263709"/>
                  </a:lnTo>
                  <a:lnTo>
                    <a:pt x="356668" y="266672"/>
                  </a:lnTo>
                  <a:lnTo>
                    <a:pt x="357727" y="269636"/>
                  </a:lnTo>
                  <a:lnTo>
                    <a:pt x="358763" y="272599"/>
                  </a:lnTo>
                  <a:lnTo>
                    <a:pt x="359779" y="275562"/>
                  </a:lnTo>
                  <a:lnTo>
                    <a:pt x="360783" y="278525"/>
                  </a:lnTo>
                  <a:lnTo>
                    <a:pt x="361755" y="281488"/>
                  </a:lnTo>
                  <a:lnTo>
                    <a:pt x="362715" y="284451"/>
                  </a:lnTo>
                  <a:lnTo>
                    <a:pt x="363655" y="287414"/>
                  </a:lnTo>
                  <a:lnTo>
                    <a:pt x="364571" y="290377"/>
                  </a:lnTo>
                  <a:lnTo>
                    <a:pt x="365476" y="293340"/>
                  </a:lnTo>
                  <a:lnTo>
                    <a:pt x="366353" y="296303"/>
                  </a:lnTo>
                  <a:lnTo>
                    <a:pt x="367215" y="299266"/>
                  </a:lnTo>
                  <a:lnTo>
                    <a:pt x="368060" y="302229"/>
                  </a:lnTo>
                  <a:lnTo>
                    <a:pt x="368880" y="305192"/>
                  </a:lnTo>
                  <a:lnTo>
                    <a:pt x="369689" y="308155"/>
                  </a:lnTo>
                  <a:lnTo>
                    <a:pt x="370473" y="311118"/>
                  </a:lnTo>
                  <a:lnTo>
                    <a:pt x="371242" y="314081"/>
                  </a:lnTo>
                  <a:lnTo>
                    <a:pt x="371997" y="317044"/>
                  </a:lnTo>
                  <a:lnTo>
                    <a:pt x="372727" y="320007"/>
                  </a:lnTo>
                  <a:lnTo>
                    <a:pt x="373447" y="322970"/>
                  </a:lnTo>
                  <a:lnTo>
                    <a:pt x="374147" y="325933"/>
                  </a:lnTo>
                  <a:lnTo>
                    <a:pt x="374831" y="328896"/>
                  </a:lnTo>
                  <a:lnTo>
                    <a:pt x="375504" y="331859"/>
                  </a:lnTo>
                  <a:lnTo>
                    <a:pt x="376154" y="334822"/>
                  </a:lnTo>
                  <a:lnTo>
                    <a:pt x="376795" y="337785"/>
                  </a:lnTo>
                  <a:lnTo>
                    <a:pt x="377421" y="340748"/>
                  </a:lnTo>
                  <a:lnTo>
                    <a:pt x="378031" y="343711"/>
                  </a:lnTo>
                  <a:lnTo>
                    <a:pt x="378633" y="346674"/>
                  </a:lnTo>
                  <a:lnTo>
                    <a:pt x="379215" y="349637"/>
                  </a:lnTo>
                  <a:lnTo>
                    <a:pt x="379790" y="352600"/>
                  </a:lnTo>
                  <a:lnTo>
                    <a:pt x="380353" y="355563"/>
                  </a:lnTo>
                  <a:lnTo>
                    <a:pt x="380903" y="358527"/>
                  </a:lnTo>
                  <a:lnTo>
                    <a:pt x="381446" y="361490"/>
                  </a:lnTo>
                  <a:lnTo>
                    <a:pt x="381976" y="364453"/>
                  </a:lnTo>
                  <a:lnTo>
                    <a:pt x="382498" y="367416"/>
                  </a:lnTo>
                  <a:lnTo>
                    <a:pt x="383013" y="370379"/>
                  </a:lnTo>
                  <a:lnTo>
                    <a:pt x="383516" y="373342"/>
                  </a:lnTo>
                  <a:lnTo>
                    <a:pt x="384015" y="376305"/>
                  </a:lnTo>
                  <a:lnTo>
                    <a:pt x="384506" y="379268"/>
                  </a:lnTo>
                  <a:lnTo>
                    <a:pt x="384990" y="382231"/>
                  </a:lnTo>
                  <a:lnTo>
                    <a:pt x="385471" y="385194"/>
                  </a:lnTo>
                  <a:lnTo>
                    <a:pt x="385943" y="388157"/>
                  </a:lnTo>
                  <a:lnTo>
                    <a:pt x="386413" y="391120"/>
                  </a:lnTo>
                  <a:lnTo>
                    <a:pt x="386878" y="394083"/>
                  </a:lnTo>
                  <a:lnTo>
                    <a:pt x="387340" y="397046"/>
                  </a:lnTo>
                  <a:lnTo>
                    <a:pt x="387800" y="400009"/>
                  </a:lnTo>
                  <a:lnTo>
                    <a:pt x="388257" y="402972"/>
                  </a:lnTo>
                  <a:lnTo>
                    <a:pt x="388712" y="405935"/>
                  </a:lnTo>
                  <a:lnTo>
                    <a:pt x="389166" y="408898"/>
                  </a:lnTo>
                  <a:lnTo>
                    <a:pt x="389620" y="411861"/>
                  </a:lnTo>
                  <a:lnTo>
                    <a:pt x="390073" y="414824"/>
                  </a:lnTo>
                  <a:lnTo>
                    <a:pt x="390527" y="417787"/>
                  </a:lnTo>
                  <a:lnTo>
                    <a:pt x="390981" y="420750"/>
                  </a:lnTo>
                  <a:lnTo>
                    <a:pt x="391437" y="423713"/>
                  </a:lnTo>
                  <a:lnTo>
                    <a:pt x="391895" y="426676"/>
                  </a:lnTo>
                  <a:lnTo>
                    <a:pt x="392354" y="429639"/>
                  </a:lnTo>
                  <a:lnTo>
                    <a:pt x="392818" y="432602"/>
                  </a:lnTo>
                  <a:lnTo>
                    <a:pt x="393283" y="435565"/>
                  </a:lnTo>
                  <a:lnTo>
                    <a:pt x="393752" y="438528"/>
                  </a:lnTo>
                  <a:lnTo>
                    <a:pt x="394226" y="441491"/>
                  </a:lnTo>
                  <a:lnTo>
                    <a:pt x="394703" y="444454"/>
                  </a:lnTo>
                  <a:lnTo>
                    <a:pt x="395186" y="447418"/>
                  </a:lnTo>
                  <a:lnTo>
                    <a:pt x="395673" y="450381"/>
                  </a:lnTo>
                  <a:lnTo>
                    <a:pt x="396164" y="453344"/>
                  </a:lnTo>
                  <a:lnTo>
                    <a:pt x="396664" y="456307"/>
                  </a:lnTo>
                  <a:lnTo>
                    <a:pt x="397168" y="459270"/>
                  </a:lnTo>
                  <a:lnTo>
                    <a:pt x="397678" y="462233"/>
                  </a:lnTo>
                  <a:lnTo>
                    <a:pt x="398195" y="465196"/>
                  </a:lnTo>
                  <a:lnTo>
                    <a:pt x="398717" y="468159"/>
                  </a:lnTo>
                  <a:lnTo>
                    <a:pt x="399249" y="471122"/>
                  </a:lnTo>
                  <a:lnTo>
                    <a:pt x="399785" y="474085"/>
                  </a:lnTo>
                  <a:lnTo>
                    <a:pt x="400329" y="477048"/>
                  </a:lnTo>
                  <a:lnTo>
                    <a:pt x="400882" y="480011"/>
                  </a:lnTo>
                  <a:lnTo>
                    <a:pt x="401440" y="482974"/>
                  </a:lnTo>
                  <a:lnTo>
                    <a:pt x="402008" y="485937"/>
                  </a:lnTo>
                  <a:lnTo>
                    <a:pt x="402582" y="488900"/>
                  </a:lnTo>
                  <a:lnTo>
                    <a:pt x="403163" y="491863"/>
                  </a:lnTo>
                  <a:lnTo>
                    <a:pt x="403755" y="494826"/>
                  </a:lnTo>
                  <a:lnTo>
                    <a:pt x="404352" y="497789"/>
                  </a:lnTo>
                  <a:lnTo>
                    <a:pt x="404958" y="500752"/>
                  </a:lnTo>
                  <a:lnTo>
                    <a:pt x="405572" y="503715"/>
                  </a:lnTo>
                  <a:lnTo>
                    <a:pt x="406191" y="506678"/>
                  </a:lnTo>
                  <a:lnTo>
                    <a:pt x="406823" y="509641"/>
                  </a:lnTo>
                  <a:lnTo>
                    <a:pt x="407458" y="512604"/>
                  </a:lnTo>
                  <a:lnTo>
                    <a:pt x="408103" y="515567"/>
                  </a:lnTo>
                  <a:lnTo>
                    <a:pt x="408755" y="518530"/>
                  </a:lnTo>
                  <a:lnTo>
                    <a:pt x="409412" y="521493"/>
                  </a:lnTo>
                  <a:lnTo>
                    <a:pt x="410081" y="524456"/>
                  </a:lnTo>
                  <a:lnTo>
                    <a:pt x="410754" y="527419"/>
                  </a:lnTo>
                  <a:lnTo>
                    <a:pt x="411434" y="530382"/>
                  </a:lnTo>
                  <a:lnTo>
                    <a:pt x="412122" y="533345"/>
                  </a:lnTo>
                  <a:lnTo>
                    <a:pt x="412814" y="536309"/>
                  </a:lnTo>
                  <a:lnTo>
                    <a:pt x="413515" y="539272"/>
                  </a:lnTo>
                  <a:lnTo>
                    <a:pt x="414221" y="542235"/>
                  </a:lnTo>
                  <a:lnTo>
                    <a:pt x="414931" y="545198"/>
                  </a:lnTo>
                  <a:lnTo>
                    <a:pt x="415650" y="548161"/>
                  </a:lnTo>
                  <a:lnTo>
                    <a:pt x="416371" y="551124"/>
                  </a:lnTo>
                  <a:lnTo>
                    <a:pt x="417099" y="554087"/>
                  </a:lnTo>
                  <a:lnTo>
                    <a:pt x="417831" y="557050"/>
                  </a:lnTo>
                  <a:lnTo>
                    <a:pt x="418566" y="560013"/>
                  </a:lnTo>
                  <a:lnTo>
                    <a:pt x="419307" y="562976"/>
                  </a:lnTo>
                  <a:lnTo>
                    <a:pt x="420051" y="565939"/>
                  </a:lnTo>
                  <a:lnTo>
                    <a:pt x="420798" y="568902"/>
                  </a:lnTo>
                  <a:lnTo>
                    <a:pt x="421549" y="571865"/>
                  </a:lnTo>
                  <a:lnTo>
                    <a:pt x="422301" y="574828"/>
                  </a:lnTo>
                  <a:lnTo>
                    <a:pt x="423057" y="577791"/>
                  </a:lnTo>
                  <a:lnTo>
                    <a:pt x="423814" y="580754"/>
                  </a:lnTo>
                  <a:lnTo>
                    <a:pt x="424572" y="583717"/>
                  </a:lnTo>
                  <a:lnTo>
                    <a:pt x="425333" y="586680"/>
                  </a:lnTo>
                  <a:lnTo>
                    <a:pt x="426093" y="589643"/>
                  </a:lnTo>
                  <a:lnTo>
                    <a:pt x="426855" y="592606"/>
                  </a:lnTo>
                  <a:lnTo>
                    <a:pt x="427616" y="595569"/>
                  </a:lnTo>
                  <a:lnTo>
                    <a:pt x="428377" y="598532"/>
                  </a:lnTo>
                  <a:lnTo>
                    <a:pt x="429138" y="601495"/>
                  </a:lnTo>
                  <a:lnTo>
                    <a:pt x="429898" y="604458"/>
                  </a:lnTo>
                  <a:lnTo>
                    <a:pt x="430656" y="607421"/>
                  </a:lnTo>
                  <a:lnTo>
                    <a:pt x="431412" y="610384"/>
                  </a:lnTo>
                  <a:lnTo>
                    <a:pt x="432167" y="613347"/>
                  </a:lnTo>
                  <a:lnTo>
                    <a:pt x="432919" y="616310"/>
                  </a:lnTo>
                  <a:lnTo>
                    <a:pt x="433669" y="619273"/>
                  </a:lnTo>
                  <a:lnTo>
                    <a:pt x="434415" y="622236"/>
                  </a:lnTo>
                  <a:lnTo>
                    <a:pt x="435159" y="625200"/>
                  </a:lnTo>
                  <a:lnTo>
                    <a:pt x="435899" y="628163"/>
                  </a:lnTo>
                  <a:lnTo>
                    <a:pt x="436634" y="631126"/>
                  </a:lnTo>
                  <a:lnTo>
                    <a:pt x="437366" y="634089"/>
                  </a:lnTo>
                  <a:lnTo>
                    <a:pt x="438094" y="637052"/>
                  </a:lnTo>
                  <a:lnTo>
                    <a:pt x="438816" y="640015"/>
                  </a:lnTo>
                  <a:lnTo>
                    <a:pt x="439535" y="642978"/>
                  </a:lnTo>
                  <a:lnTo>
                    <a:pt x="440246" y="645941"/>
                  </a:lnTo>
                  <a:lnTo>
                    <a:pt x="440953" y="648904"/>
                  </a:lnTo>
                  <a:lnTo>
                    <a:pt x="441656" y="651867"/>
                  </a:lnTo>
                  <a:lnTo>
                    <a:pt x="442351" y="654830"/>
                  </a:lnTo>
                  <a:lnTo>
                    <a:pt x="443042" y="657793"/>
                  </a:lnTo>
                  <a:lnTo>
                    <a:pt x="443725" y="660756"/>
                  </a:lnTo>
                  <a:lnTo>
                    <a:pt x="444403" y="663719"/>
                  </a:lnTo>
                  <a:lnTo>
                    <a:pt x="445075" y="666682"/>
                  </a:lnTo>
                  <a:lnTo>
                    <a:pt x="445739" y="669645"/>
                  </a:lnTo>
                  <a:lnTo>
                    <a:pt x="446399" y="672608"/>
                  </a:lnTo>
                  <a:lnTo>
                    <a:pt x="447050" y="675571"/>
                  </a:lnTo>
                  <a:lnTo>
                    <a:pt x="447696" y="678534"/>
                  </a:lnTo>
                  <a:lnTo>
                    <a:pt x="448336" y="681497"/>
                  </a:lnTo>
                  <a:lnTo>
                    <a:pt x="448967" y="684460"/>
                  </a:lnTo>
                  <a:lnTo>
                    <a:pt x="449593" y="687423"/>
                  </a:lnTo>
                  <a:lnTo>
                    <a:pt x="450212" y="690386"/>
                  </a:lnTo>
                  <a:lnTo>
                    <a:pt x="450824" y="693349"/>
                  </a:lnTo>
                  <a:lnTo>
                    <a:pt x="451432" y="696312"/>
                  </a:lnTo>
                  <a:lnTo>
                    <a:pt x="452029" y="699275"/>
                  </a:lnTo>
                  <a:lnTo>
                    <a:pt x="452622" y="702238"/>
                  </a:lnTo>
                  <a:lnTo>
                    <a:pt x="453209" y="705201"/>
                  </a:lnTo>
                  <a:lnTo>
                    <a:pt x="453789" y="708164"/>
                  </a:lnTo>
                  <a:lnTo>
                    <a:pt x="454364" y="711127"/>
                  </a:lnTo>
                  <a:lnTo>
                    <a:pt x="454931" y="714091"/>
                  </a:lnTo>
                  <a:lnTo>
                    <a:pt x="455493" y="717054"/>
                  </a:lnTo>
                  <a:lnTo>
                    <a:pt x="456050" y="720017"/>
                  </a:lnTo>
                  <a:lnTo>
                    <a:pt x="456600" y="722980"/>
                  </a:lnTo>
                  <a:lnTo>
                    <a:pt x="457147" y="725943"/>
                  </a:lnTo>
                  <a:lnTo>
                    <a:pt x="457686" y="728906"/>
                  </a:lnTo>
                  <a:lnTo>
                    <a:pt x="458221" y="731869"/>
                  </a:lnTo>
                  <a:lnTo>
                    <a:pt x="458752" y="734832"/>
                  </a:lnTo>
                  <a:lnTo>
                    <a:pt x="459276" y="737795"/>
                  </a:lnTo>
                  <a:lnTo>
                    <a:pt x="459797" y="740758"/>
                  </a:lnTo>
                  <a:lnTo>
                    <a:pt x="460313" y="743721"/>
                  </a:lnTo>
                  <a:lnTo>
                    <a:pt x="460825" y="746684"/>
                  </a:lnTo>
                  <a:lnTo>
                    <a:pt x="461334" y="749647"/>
                  </a:lnTo>
                  <a:lnTo>
                    <a:pt x="461837" y="752610"/>
                  </a:lnTo>
                  <a:lnTo>
                    <a:pt x="462339" y="755573"/>
                  </a:lnTo>
                  <a:lnTo>
                    <a:pt x="462836" y="758536"/>
                  </a:lnTo>
                  <a:lnTo>
                    <a:pt x="463330" y="761499"/>
                  </a:lnTo>
                  <a:lnTo>
                    <a:pt x="463822" y="764462"/>
                  </a:lnTo>
                  <a:lnTo>
                    <a:pt x="464310" y="767425"/>
                  </a:lnTo>
                  <a:lnTo>
                    <a:pt x="464796" y="770388"/>
                  </a:lnTo>
                  <a:lnTo>
                    <a:pt x="465279" y="773351"/>
                  </a:lnTo>
                  <a:lnTo>
                    <a:pt x="465760" y="776314"/>
                  </a:lnTo>
                  <a:lnTo>
                    <a:pt x="466240" y="779277"/>
                  </a:lnTo>
                  <a:lnTo>
                    <a:pt x="466717" y="782240"/>
                  </a:lnTo>
                  <a:lnTo>
                    <a:pt x="467192" y="785203"/>
                  </a:lnTo>
                  <a:lnTo>
                    <a:pt x="467666" y="788166"/>
                  </a:lnTo>
                  <a:lnTo>
                    <a:pt x="468138" y="791129"/>
                  </a:lnTo>
                  <a:lnTo>
                    <a:pt x="468609" y="794092"/>
                  </a:lnTo>
                  <a:lnTo>
                    <a:pt x="469079" y="797055"/>
                  </a:lnTo>
                  <a:lnTo>
                    <a:pt x="469547" y="800018"/>
                  </a:lnTo>
                  <a:lnTo>
                    <a:pt x="470015" y="802982"/>
                  </a:lnTo>
                  <a:lnTo>
                    <a:pt x="470481" y="805945"/>
                  </a:lnTo>
                  <a:lnTo>
                    <a:pt x="470946" y="808908"/>
                  </a:lnTo>
                  <a:lnTo>
                    <a:pt x="471411" y="811871"/>
                  </a:lnTo>
                  <a:lnTo>
                    <a:pt x="471874" y="814834"/>
                  </a:lnTo>
                  <a:lnTo>
                    <a:pt x="472337" y="817797"/>
                  </a:lnTo>
                  <a:lnTo>
                    <a:pt x="472798" y="820760"/>
                  </a:lnTo>
                  <a:lnTo>
                    <a:pt x="473259" y="823723"/>
                  </a:lnTo>
                  <a:lnTo>
                    <a:pt x="473719" y="826686"/>
                  </a:lnTo>
                  <a:lnTo>
                    <a:pt x="474177" y="829649"/>
                  </a:lnTo>
                  <a:lnTo>
                    <a:pt x="474635" y="832612"/>
                  </a:lnTo>
                  <a:lnTo>
                    <a:pt x="475091" y="835575"/>
                  </a:lnTo>
                  <a:lnTo>
                    <a:pt x="475546" y="838538"/>
                  </a:lnTo>
                  <a:lnTo>
                    <a:pt x="476000" y="841501"/>
                  </a:lnTo>
                  <a:lnTo>
                    <a:pt x="476451" y="844464"/>
                  </a:lnTo>
                  <a:lnTo>
                    <a:pt x="476901" y="847427"/>
                  </a:lnTo>
                  <a:lnTo>
                    <a:pt x="477349" y="850390"/>
                  </a:lnTo>
                  <a:lnTo>
                    <a:pt x="477794" y="853353"/>
                  </a:lnTo>
                  <a:lnTo>
                    <a:pt x="478238" y="856316"/>
                  </a:lnTo>
                  <a:lnTo>
                    <a:pt x="478677" y="859279"/>
                  </a:lnTo>
                  <a:lnTo>
                    <a:pt x="479115" y="862242"/>
                  </a:lnTo>
                  <a:lnTo>
                    <a:pt x="479548" y="865205"/>
                  </a:lnTo>
                  <a:lnTo>
                    <a:pt x="479978" y="868168"/>
                  </a:lnTo>
                  <a:lnTo>
                    <a:pt x="480405" y="871131"/>
                  </a:lnTo>
                  <a:lnTo>
                    <a:pt x="480825" y="874094"/>
                  </a:lnTo>
                  <a:lnTo>
                    <a:pt x="481242" y="877057"/>
                  </a:lnTo>
                  <a:lnTo>
                    <a:pt x="481654" y="880020"/>
                  </a:lnTo>
                  <a:lnTo>
                    <a:pt x="482059" y="882983"/>
                  </a:lnTo>
                  <a:lnTo>
                    <a:pt x="482460" y="885946"/>
                  </a:lnTo>
                  <a:lnTo>
                    <a:pt x="482851" y="888909"/>
                  </a:lnTo>
                  <a:lnTo>
                    <a:pt x="483238" y="891873"/>
                  </a:lnTo>
                  <a:lnTo>
                    <a:pt x="483617" y="894836"/>
                  </a:lnTo>
                  <a:lnTo>
                    <a:pt x="483985" y="897799"/>
                  </a:lnTo>
                  <a:lnTo>
                    <a:pt x="484349" y="900762"/>
                  </a:lnTo>
                  <a:lnTo>
                    <a:pt x="484699" y="903725"/>
                  </a:lnTo>
                  <a:lnTo>
                    <a:pt x="485041" y="906688"/>
                  </a:lnTo>
                  <a:lnTo>
                    <a:pt x="485375" y="909651"/>
                  </a:lnTo>
                  <a:lnTo>
                    <a:pt x="485693" y="912614"/>
                  </a:lnTo>
                  <a:lnTo>
                    <a:pt x="486004" y="915577"/>
                  </a:lnTo>
                  <a:lnTo>
                    <a:pt x="486299" y="918540"/>
                  </a:lnTo>
                  <a:lnTo>
                    <a:pt x="486582" y="921503"/>
                  </a:lnTo>
                  <a:lnTo>
                    <a:pt x="486855" y="924466"/>
                  </a:lnTo>
                  <a:lnTo>
                    <a:pt x="487106" y="927429"/>
                  </a:lnTo>
                  <a:lnTo>
                    <a:pt x="487348" y="930392"/>
                  </a:lnTo>
                  <a:lnTo>
                    <a:pt x="487572" y="933355"/>
                  </a:lnTo>
                  <a:lnTo>
                    <a:pt x="487777" y="936318"/>
                  </a:lnTo>
                  <a:lnTo>
                    <a:pt x="487973" y="939281"/>
                  </a:lnTo>
                  <a:lnTo>
                    <a:pt x="488139" y="942244"/>
                  </a:lnTo>
                  <a:lnTo>
                    <a:pt x="488293" y="945207"/>
                  </a:lnTo>
                  <a:lnTo>
                    <a:pt x="488428" y="948170"/>
                  </a:lnTo>
                  <a:lnTo>
                    <a:pt x="488537" y="951133"/>
                  </a:lnTo>
                  <a:lnTo>
                    <a:pt x="488634" y="954096"/>
                  </a:lnTo>
                  <a:lnTo>
                    <a:pt x="488698" y="957059"/>
                  </a:lnTo>
                  <a:lnTo>
                    <a:pt x="488745" y="960022"/>
                  </a:lnTo>
                  <a:lnTo>
                    <a:pt x="488772" y="962985"/>
                  </a:lnTo>
                  <a:lnTo>
                    <a:pt x="488765" y="965948"/>
                  </a:lnTo>
                  <a:lnTo>
                    <a:pt x="488743" y="968911"/>
                  </a:lnTo>
                  <a:lnTo>
                    <a:pt x="488687" y="971874"/>
                  </a:lnTo>
                  <a:lnTo>
                    <a:pt x="488606" y="974837"/>
                  </a:lnTo>
                  <a:lnTo>
                    <a:pt x="488505" y="977800"/>
                  </a:lnTo>
                  <a:lnTo>
                    <a:pt x="488362" y="980764"/>
                  </a:lnTo>
                  <a:lnTo>
                    <a:pt x="488201" y="983727"/>
                  </a:lnTo>
                  <a:lnTo>
                    <a:pt x="488005" y="986690"/>
                  </a:lnTo>
                  <a:lnTo>
                    <a:pt x="487777" y="989653"/>
                  </a:lnTo>
                  <a:lnTo>
                    <a:pt x="487529" y="992616"/>
                  </a:lnTo>
                  <a:lnTo>
                    <a:pt x="487230" y="995579"/>
                  </a:lnTo>
                  <a:lnTo>
                    <a:pt x="486911" y="998542"/>
                  </a:lnTo>
                  <a:lnTo>
                    <a:pt x="486556" y="1001505"/>
                  </a:lnTo>
                  <a:lnTo>
                    <a:pt x="486162" y="1004468"/>
                  </a:lnTo>
                  <a:lnTo>
                    <a:pt x="485747" y="1007431"/>
                  </a:lnTo>
                  <a:lnTo>
                    <a:pt x="485277" y="1010394"/>
                  </a:lnTo>
                  <a:lnTo>
                    <a:pt x="484783" y="1013357"/>
                  </a:lnTo>
                  <a:lnTo>
                    <a:pt x="484253" y="1016320"/>
                  </a:lnTo>
                  <a:lnTo>
                    <a:pt x="483676" y="1019283"/>
                  </a:lnTo>
                  <a:lnTo>
                    <a:pt x="483076" y="1022246"/>
                  </a:lnTo>
                  <a:lnTo>
                    <a:pt x="482423" y="1025209"/>
                  </a:lnTo>
                  <a:lnTo>
                    <a:pt x="481737" y="1028172"/>
                  </a:lnTo>
                  <a:lnTo>
                    <a:pt x="481019" y="1031135"/>
                  </a:lnTo>
                  <a:lnTo>
                    <a:pt x="480246" y="1034098"/>
                  </a:lnTo>
                  <a:lnTo>
                    <a:pt x="479448" y="1037061"/>
                  </a:lnTo>
                  <a:lnTo>
                    <a:pt x="478599" y="1040024"/>
                  </a:lnTo>
                  <a:lnTo>
                    <a:pt x="477711" y="1042987"/>
                  </a:lnTo>
                  <a:lnTo>
                    <a:pt x="476795" y="1045950"/>
                  </a:lnTo>
                  <a:lnTo>
                    <a:pt x="475815" y="1048913"/>
                  </a:lnTo>
                  <a:lnTo>
                    <a:pt x="474810" y="1051876"/>
                  </a:lnTo>
                  <a:lnTo>
                    <a:pt x="473758" y="1054839"/>
                  </a:lnTo>
                  <a:lnTo>
                    <a:pt x="472661" y="1057802"/>
                  </a:lnTo>
                  <a:lnTo>
                    <a:pt x="471539" y="1060765"/>
                  </a:lnTo>
                  <a:lnTo>
                    <a:pt x="470350" y="1063728"/>
                  </a:lnTo>
                  <a:lnTo>
                    <a:pt x="469134" y="1066691"/>
                  </a:lnTo>
                  <a:lnTo>
                    <a:pt x="467876" y="1069655"/>
                  </a:lnTo>
                  <a:lnTo>
                    <a:pt x="466568" y="1072618"/>
                  </a:lnTo>
                  <a:lnTo>
                    <a:pt x="465235" y="1075581"/>
                  </a:lnTo>
                  <a:lnTo>
                    <a:pt x="463841" y="1078544"/>
                  </a:lnTo>
                  <a:lnTo>
                    <a:pt x="462416" y="1081507"/>
                  </a:lnTo>
                  <a:lnTo>
                    <a:pt x="460955" y="1084470"/>
                  </a:lnTo>
                  <a:lnTo>
                    <a:pt x="459439" y="1087433"/>
                  </a:lnTo>
                  <a:lnTo>
                    <a:pt x="457900" y="1090396"/>
                  </a:lnTo>
                  <a:lnTo>
                    <a:pt x="456307" y="1093359"/>
                  </a:lnTo>
                  <a:lnTo>
                    <a:pt x="454679" y="1096322"/>
                  </a:lnTo>
                  <a:lnTo>
                    <a:pt x="453022" y="1099285"/>
                  </a:lnTo>
                  <a:lnTo>
                    <a:pt x="451309" y="1102248"/>
                  </a:lnTo>
                  <a:lnTo>
                    <a:pt x="449574" y="1105211"/>
                  </a:lnTo>
                  <a:lnTo>
                    <a:pt x="447794" y="1108174"/>
                  </a:lnTo>
                  <a:lnTo>
                    <a:pt x="445977" y="1111137"/>
                  </a:lnTo>
                  <a:lnTo>
                    <a:pt x="444137" y="1114100"/>
                  </a:lnTo>
                  <a:lnTo>
                    <a:pt x="442242" y="1117063"/>
                  </a:lnTo>
                  <a:lnTo>
                    <a:pt x="440327" y="1120026"/>
                  </a:lnTo>
                  <a:lnTo>
                    <a:pt x="438376" y="1122989"/>
                  </a:lnTo>
                  <a:lnTo>
                    <a:pt x="436388" y="1125952"/>
                  </a:lnTo>
                  <a:lnTo>
                    <a:pt x="434382" y="1128915"/>
                  </a:lnTo>
                  <a:lnTo>
                    <a:pt x="432329" y="1131878"/>
                  </a:lnTo>
                  <a:lnTo>
                    <a:pt x="430256" y="1134841"/>
                  </a:lnTo>
                  <a:lnTo>
                    <a:pt x="428156" y="1137804"/>
                  </a:lnTo>
                  <a:lnTo>
                    <a:pt x="426021" y="1140767"/>
                  </a:lnTo>
                  <a:lnTo>
                    <a:pt x="423871" y="1143730"/>
                  </a:lnTo>
                  <a:lnTo>
                    <a:pt x="421685" y="1146693"/>
                  </a:lnTo>
                  <a:lnTo>
                    <a:pt x="419480" y="1149656"/>
                  </a:lnTo>
                  <a:lnTo>
                    <a:pt x="417257" y="1152619"/>
                  </a:lnTo>
                  <a:lnTo>
                    <a:pt x="415003" y="1155582"/>
                  </a:lnTo>
                  <a:lnTo>
                    <a:pt x="412738" y="1158546"/>
                  </a:lnTo>
                  <a:lnTo>
                    <a:pt x="410448" y="1161509"/>
                  </a:lnTo>
                  <a:lnTo>
                    <a:pt x="408142" y="1164472"/>
                  </a:lnTo>
                  <a:lnTo>
                    <a:pt x="405824" y="1167435"/>
                  </a:lnTo>
                  <a:lnTo>
                    <a:pt x="403482" y="1170398"/>
                  </a:lnTo>
                  <a:lnTo>
                    <a:pt x="401134" y="1173361"/>
                  </a:lnTo>
                  <a:lnTo>
                    <a:pt x="398770" y="1176324"/>
                  </a:lnTo>
                  <a:lnTo>
                    <a:pt x="396395" y="1179287"/>
                  </a:lnTo>
                  <a:lnTo>
                    <a:pt x="394014" y="1182250"/>
                  </a:lnTo>
                  <a:lnTo>
                    <a:pt x="391619" y="1185213"/>
                  </a:lnTo>
                  <a:lnTo>
                    <a:pt x="389221" y="1188176"/>
                  </a:lnTo>
                  <a:lnTo>
                    <a:pt x="386816" y="1191139"/>
                  </a:lnTo>
                  <a:lnTo>
                    <a:pt x="384406" y="1194102"/>
                  </a:lnTo>
                  <a:lnTo>
                    <a:pt x="381995" y="1197065"/>
                  </a:lnTo>
                  <a:lnTo>
                    <a:pt x="379581" y="1200028"/>
                  </a:lnTo>
                  <a:lnTo>
                    <a:pt x="377167" y="1202991"/>
                  </a:lnTo>
                  <a:lnTo>
                    <a:pt x="374754" y="1205954"/>
                  </a:lnTo>
                  <a:lnTo>
                    <a:pt x="372344" y="1208917"/>
                  </a:lnTo>
                  <a:lnTo>
                    <a:pt x="369936" y="1211880"/>
                  </a:lnTo>
                  <a:lnTo>
                    <a:pt x="367535" y="1214843"/>
                  </a:lnTo>
                  <a:lnTo>
                    <a:pt x="365140" y="1217806"/>
                  </a:lnTo>
                  <a:lnTo>
                    <a:pt x="362750" y="1220769"/>
                  </a:lnTo>
                  <a:lnTo>
                    <a:pt x="360374" y="1223732"/>
                  </a:lnTo>
                  <a:lnTo>
                    <a:pt x="358003" y="1226695"/>
                  </a:lnTo>
                  <a:lnTo>
                    <a:pt x="355646" y="1229658"/>
                  </a:lnTo>
                  <a:lnTo>
                    <a:pt x="353302" y="1232621"/>
                  </a:lnTo>
                  <a:lnTo>
                    <a:pt x="350966" y="1235584"/>
                  </a:lnTo>
                  <a:lnTo>
                    <a:pt x="348654" y="1238547"/>
                  </a:lnTo>
                  <a:lnTo>
                    <a:pt x="346351" y="1241510"/>
                  </a:lnTo>
                  <a:lnTo>
                    <a:pt x="344066" y="1244473"/>
                  </a:lnTo>
                  <a:lnTo>
                    <a:pt x="341802" y="1247437"/>
                  </a:lnTo>
                  <a:lnTo>
                    <a:pt x="339549" y="1250400"/>
                  </a:lnTo>
                  <a:lnTo>
                    <a:pt x="337327" y="1253363"/>
                  </a:lnTo>
                  <a:lnTo>
                    <a:pt x="335119" y="1256326"/>
                  </a:lnTo>
                  <a:lnTo>
                    <a:pt x="332932" y="1259289"/>
                  </a:lnTo>
                  <a:lnTo>
                    <a:pt x="330774" y="1262252"/>
                  </a:lnTo>
                  <a:lnTo>
                    <a:pt x="328630" y="1265215"/>
                  </a:lnTo>
                  <a:lnTo>
                    <a:pt x="326519" y="1268178"/>
                  </a:lnTo>
                  <a:lnTo>
                    <a:pt x="324430" y="1271141"/>
                  </a:lnTo>
                  <a:lnTo>
                    <a:pt x="322361" y="1274104"/>
                  </a:lnTo>
                  <a:lnTo>
                    <a:pt x="320330" y="1277067"/>
                  </a:lnTo>
                  <a:lnTo>
                    <a:pt x="318315" y="1280030"/>
                  </a:lnTo>
                  <a:lnTo>
                    <a:pt x="316335" y="1282993"/>
                  </a:lnTo>
                  <a:lnTo>
                    <a:pt x="314383" y="1285956"/>
                  </a:lnTo>
                  <a:lnTo>
                    <a:pt x="312449" y="1288919"/>
                  </a:lnTo>
                  <a:lnTo>
                    <a:pt x="310562" y="1291882"/>
                  </a:lnTo>
                  <a:lnTo>
                    <a:pt x="308693" y="1294845"/>
                  </a:lnTo>
                  <a:lnTo>
                    <a:pt x="306857" y="1297808"/>
                  </a:lnTo>
                  <a:lnTo>
                    <a:pt x="305055" y="1300771"/>
                  </a:lnTo>
                  <a:lnTo>
                    <a:pt x="303271" y="1303734"/>
                  </a:lnTo>
                  <a:lnTo>
                    <a:pt x="301537" y="1306697"/>
                  </a:lnTo>
                  <a:lnTo>
                    <a:pt x="299823" y="1309660"/>
                  </a:lnTo>
                  <a:lnTo>
                    <a:pt x="298141" y="1312623"/>
                  </a:lnTo>
                  <a:lnTo>
                    <a:pt x="296498" y="1315586"/>
                  </a:lnTo>
                  <a:lnTo>
                    <a:pt x="294875" y="1318549"/>
                  </a:lnTo>
                  <a:lnTo>
                    <a:pt x="293298" y="1321512"/>
                  </a:lnTo>
                  <a:lnTo>
                    <a:pt x="291746" y="1324475"/>
                  </a:lnTo>
                  <a:lnTo>
                    <a:pt x="290222" y="1327438"/>
                  </a:lnTo>
                  <a:lnTo>
                    <a:pt x="288743" y="1330401"/>
                  </a:lnTo>
                  <a:lnTo>
                    <a:pt x="287283" y="1333364"/>
                  </a:lnTo>
                  <a:lnTo>
                    <a:pt x="285865" y="1336328"/>
                  </a:lnTo>
                  <a:lnTo>
                    <a:pt x="284477" y="1339291"/>
                  </a:lnTo>
                  <a:lnTo>
                    <a:pt x="283112" y="1342254"/>
                  </a:lnTo>
                  <a:lnTo>
                    <a:pt x="281796" y="1345217"/>
                  </a:lnTo>
                  <a:lnTo>
                    <a:pt x="280498" y="1348180"/>
                  </a:lnTo>
                  <a:lnTo>
                    <a:pt x="279238" y="1351143"/>
                  </a:lnTo>
                  <a:lnTo>
                    <a:pt x="278011" y="1354106"/>
                  </a:lnTo>
                  <a:lnTo>
                    <a:pt x="276803" y="1357069"/>
                  </a:lnTo>
                  <a:lnTo>
                    <a:pt x="275645" y="1360032"/>
                  </a:lnTo>
                  <a:lnTo>
                    <a:pt x="274505" y="1362995"/>
                  </a:lnTo>
                  <a:lnTo>
                    <a:pt x="273398" y="1365958"/>
                  </a:lnTo>
                  <a:lnTo>
                    <a:pt x="272326" y="1368921"/>
                  </a:lnTo>
                  <a:lnTo>
                    <a:pt x="271272" y="1371884"/>
                  </a:lnTo>
                  <a:lnTo>
                    <a:pt x="270262" y="1374847"/>
                  </a:lnTo>
                  <a:lnTo>
                    <a:pt x="269273" y="1377810"/>
                  </a:lnTo>
                  <a:lnTo>
                    <a:pt x="268311" y="1380773"/>
                  </a:lnTo>
                  <a:lnTo>
                    <a:pt x="267385" y="1383736"/>
                  </a:lnTo>
                  <a:lnTo>
                    <a:pt x="266476" y="1386699"/>
                  </a:lnTo>
                  <a:lnTo>
                    <a:pt x="265605" y="1389662"/>
                  </a:lnTo>
                  <a:lnTo>
                    <a:pt x="264756" y="1392625"/>
                  </a:lnTo>
                  <a:lnTo>
                    <a:pt x="263929" y="1395588"/>
                  </a:lnTo>
                  <a:lnTo>
                    <a:pt x="263139" y="1398551"/>
                  </a:lnTo>
                  <a:lnTo>
                    <a:pt x="262365" y="1401514"/>
                  </a:lnTo>
                  <a:lnTo>
                    <a:pt x="261621" y="1404477"/>
                  </a:lnTo>
                  <a:lnTo>
                    <a:pt x="260902" y="1407440"/>
                  </a:lnTo>
                  <a:lnTo>
                    <a:pt x="260198" y="1410403"/>
                  </a:lnTo>
                  <a:lnTo>
                    <a:pt x="259532" y="1413366"/>
                  </a:lnTo>
                  <a:lnTo>
                    <a:pt x="258879" y="1416329"/>
                  </a:lnTo>
                  <a:lnTo>
                    <a:pt x="258252" y="1419292"/>
                  </a:lnTo>
                  <a:lnTo>
                    <a:pt x="257649" y="1422255"/>
                  </a:lnTo>
                  <a:lnTo>
                    <a:pt x="257059" y="1425219"/>
                  </a:lnTo>
                  <a:lnTo>
                    <a:pt x="256502" y="1428182"/>
                  </a:lnTo>
                  <a:lnTo>
                    <a:pt x="255958" y="1431145"/>
                  </a:lnTo>
                  <a:lnTo>
                    <a:pt x="255434" y="1434108"/>
                  </a:lnTo>
                  <a:lnTo>
                    <a:pt x="254934" y="1437071"/>
                  </a:lnTo>
                  <a:lnTo>
                    <a:pt x="254446" y="1440034"/>
                  </a:lnTo>
                  <a:lnTo>
                    <a:pt x="253984" y="1442997"/>
                  </a:lnTo>
                  <a:lnTo>
                    <a:pt x="253536" y="1445960"/>
                  </a:lnTo>
                  <a:lnTo>
                    <a:pt x="253103" y="1448923"/>
                  </a:lnTo>
                  <a:lnTo>
                    <a:pt x="252694" y="1451886"/>
                  </a:lnTo>
                  <a:lnTo>
                    <a:pt x="252294" y="1454849"/>
                  </a:lnTo>
                  <a:lnTo>
                    <a:pt x="251916" y="1457812"/>
                  </a:lnTo>
                  <a:lnTo>
                    <a:pt x="251551" y="1460775"/>
                  </a:lnTo>
                  <a:lnTo>
                    <a:pt x="251198" y="1463738"/>
                  </a:lnTo>
                  <a:lnTo>
                    <a:pt x="250866" y="1466701"/>
                  </a:lnTo>
                  <a:lnTo>
                    <a:pt x="250543" y="1469664"/>
                  </a:lnTo>
                  <a:lnTo>
                    <a:pt x="250235" y="1472627"/>
                  </a:lnTo>
                  <a:lnTo>
                    <a:pt x="249942" y="1475590"/>
                  </a:lnTo>
                  <a:lnTo>
                    <a:pt x="249656" y="1478553"/>
                  </a:lnTo>
                  <a:lnTo>
                    <a:pt x="249390" y="1481516"/>
                  </a:lnTo>
                  <a:lnTo>
                    <a:pt x="249132" y="1484479"/>
                  </a:lnTo>
                  <a:lnTo>
                    <a:pt x="248885" y="1487442"/>
                  </a:lnTo>
                  <a:lnTo>
                    <a:pt x="248652" y="1490405"/>
                  </a:lnTo>
                  <a:lnTo>
                    <a:pt x="248424" y="1493368"/>
                  </a:lnTo>
                  <a:lnTo>
                    <a:pt x="248213" y="1496331"/>
                  </a:lnTo>
                  <a:lnTo>
                    <a:pt x="248008" y="1499294"/>
                  </a:lnTo>
                  <a:lnTo>
                    <a:pt x="247812" y="1502257"/>
                  </a:lnTo>
                  <a:lnTo>
                    <a:pt x="247628" y="1505220"/>
                  </a:lnTo>
                  <a:lnTo>
                    <a:pt x="247450" y="1508183"/>
                  </a:lnTo>
                  <a:lnTo>
                    <a:pt x="247283" y="1511146"/>
                  </a:lnTo>
                  <a:lnTo>
                    <a:pt x="247123" y="151411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50397" y="4243388"/>
              <a:ext cx="20540" cy="0"/>
            </a:xfrm>
            <a:custGeom>
              <a:avLst/>
              <a:pathLst>
                <a:path w="20540" h="0">
                  <a:moveTo>
                    <a:pt x="0" y="0"/>
                  </a:moveTo>
                  <a:lnTo>
                    <a:pt x="205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237396"/>
              <a:ext cx="488772" cy="1495363"/>
            </a:xfrm>
            <a:custGeom>
              <a:avLst/>
              <a:pathLst>
                <a:path w="488772" h="1495363">
                  <a:moveTo>
                    <a:pt x="234004" y="1495363"/>
                  </a:moveTo>
                  <a:lnTo>
                    <a:pt x="233577" y="1492437"/>
                  </a:lnTo>
                  <a:lnTo>
                    <a:pt x="233134" y="1489510"/>
                  </a:lnTo>
                  <a:lnTo>
                    <a:pt x="232675" y="1486584"/>
                  </a:lnTo>
                  <a:lnTo>
                    <a:pt x="232205" y="1483658"/>
                  </a:lnTo>
                  <a:lnTo>
                    <a:pt x="231715" y="1480731"/>
                  </a:lnTo>
                  <a:lnTo>
                    <a:pt x="231217" y="1477805"/>
                  </a:lnTo>
                  <a:lnTo>
                    <a:pt x="230692" y="1474879"/>
                  </a:lnTo>
                  <a:lnTo>
                    <a:pt x="230161" y="1471952"/>
                  </a:lnTo>
                  <a:lnTo>
                    <a:pt x="229606" y="1469026"/>
                  </a:lnTo>
                  <a:lnTo>
                    <a:pt x="229039" y="1466100"/>
                  </a:lnTo>
                  <a:lnTo>
                    <a:pt x="228452" y="1463173"/>
                  </a:lnTo>
                  <a:lnTo>
                    <a:pt x="227849" y="1460247"/>
                  </a:lnTo>
                  <a:lnTo>
                    <a:pt x="227231" y="1457321"/>
                  </a:lnTo>
                  <a:lnTo>
                    <a:pt x="226588" y="1454394"/>
                  </a:lnTo>
                  <a:lnTo>
                    <a:pt x="225937" y="1451468"/>
                  </a:lnTo>
                  <a:lnTo>
                    <a:pt x="225255" y="1448542"/>
                  </a:lnTo>
                  <a:lnTo>
                    <a:pt x="224565" y="1445615"/>
                  </a:lnTo>
                  <a:lnTo>
                    <a:pt x="223847" y="1442689"/>
                  </a:lnTo>
                  <a:lnTo>
                    <a:pt x="223116" y="1439763"/>
                  </a:lnTo>
                  <a:lnTo>
                    <a:pt x="222361" y="1436836"/>
                  </a:lnTo>
                  <a:lnTo>
                    <a:pt x="221588" y="1433910"/>
                  </a:lnTo>
                  <a:lnTo>
                    <a:pt x="220797" y="1430984"/>
                  </a:lnTo>
                  <a:lnTo>
                    <a:pt x="219979" y="1428057"/>
                  </a:lnTo>
                  <a:lnTo>
                    <a:pt x="219152" y="1425131"/>
                  </a:lnTo>
                  <a:lnTo>
                    <a:pt x="218288" y="1422204"/>
                  </a:lnTo>
                  <a:lnTo>
                    <a:pt x="217418" y="1419278"/>
                  </a:lnTo>
                  <a:lnTo>
                    <a:pt x="216514" y="1416352"/>
                  </a:lnTo>
                  <a:lnTo>
                    <a:pt x="215596" y="1413425"/>
                  </a:lnTo>
                  <a:lnTo>
                    <a:pt x="214653" y="1410499"/>
                  </a:lnTo>
                  <a:lnTo>
                    <a:pt x="213689" y="1407573"/>
                  </a:lnTo>
                  <a:lnTo>
                    <a:pt x="212706" y="1404646"/>
                  </a:lnTo>
                  <a:lnTo>
                    <a:pt x="211693" y="1401720"/>
                  </a:lnTo>
                  <a:lnTo>
                    <a:pt x="210669" y="1398794"/>
                  </a:lnTo>
                  <a:lnTo>
                    <a:pt x="209608" y="1395867"/>
                  </a:lnTo>
                  <a:lnTo>
                    <a:pt x="208538" y="1392941"/>
                  </a:lnTo>
                  <a:lnTo>
                    <a:pt x="207432" y="1390015"/>
                  </a:lnTo>
                  <a:lnTo>
                    <a:pt x="206313" y="1387088"/>
                  </a:lnTo>
                  <a:lnTo>
                    <a:pt x="205165" y="1384162"/>
                  </a:lnTo>
                  <a:lnTo>
                    <a:pt x="203996" y="1381236"/>
                  </a:lnTo>
                  <a:lnTo>
                    <a:pt x="202807" y="1378309"/>
                  </a:lnTo>
                  <a:lnTo>
                    <a:pt x="201587" y="1375383"/>
                  </a:lnTo>
                  <a:lnTo>
                    <a:pt x="200356" y="1372457"/>
                  </a:lnTo>
                  <a:lnTo>
                    <a:pt x="199085" y="1369530"/>
                  </a:lnTo>
                  <a:lnTo>
                    <a:pt x="197807" y="1366604"/>
                  </a:lnTo>
                  <a:lnTo>
                    <a:pt x="196491" y="1363678"/>
                  </a:lnTo>
                  <a:lnTo>
                    <a:pt x="195162" y="1360751"/>
                  </a:lnTo>
                  <a:lnTo>
                    <a:pt x="193805" y="1357825"/>
                  </a:lnTo>
                  <a:lnTo>
                    <a:pt x="192425" y="1354899"/>
                  </a:lnTo>
                  <a:lnTo>
                    <a:pt x="191026" y="1351972"/>
                  </a:lnTo>
                  <a:lnTo>
                    <a:pt x="189597" y="1349046"/>
                  </a:lnTo>
                  <a:lnTo>
                    <a:pt x="188156" y="1346119"/>
                  </a:lnTo>
                  <a:lnTo>
                    <a:pt x="186677" y="1343193"/>
                  </a:lnTo>
                  <a:lnTo>
                    <a:pt x="185190" y="1340267"/>
                  </a:lnTo>
                  <a:lnTo>
                    <a:pt x="183668" y="1337340"/>
                  </a:lnTo>
                  <a:lnTo>
                    <a:pt x="182133" y="1334414"/>
                  </a:lnTo>
                  <a:lnTo>
                    <a:pt x="180571" y="1331488"/>
                  </a:lnTo>
                  <a:lnTo>
                    <a:pt x="178988" y="1328561"/>
                  </a:lnTo>
                  <a:lnTo>
                    <a:pt x="177386" y="1325635"/>
                  </a:lnTo>
                  <a:lnTo>
                    <a:pt x="175757" y="1322709"/>
                  </a:lnTo>
                  <a:lnTo>
                    <a:pt x="174117" y="1319782"/>
                  </a:lnTo>
                  <a:lnTo>
                    <a:pt x="172443" y="1316856"/>
                  </a:lnTo>
                  <a:lnTo>
                    <a:pt x="170761" y="1313930"/>
                  </a:lnTo>
                  <a:lnTo>
                    <a:pt x="169047" y="1311003"/>
                  </a:lnTo>
                  <a:lnTo>
                    <a:pt x="167322" y="1308077"/>
                  </a:lnTo>
                  <a:lnTo>
                    <a:pt x="165573" y="1305151"/>
                  </a:lnTo>
                  <a:lnTo>
                    <a:pt x="163806" y="1302224"/>
                  </a:lnTo>
                  <a:lnTo>
                    <a:pt x="162023" y="1299298"/>
                  </a:lnTo>
                  <a:lnTo>
                    <a:pt x="160217" y="1296372"/>
                  </a:lnTo>
                  <a:lnTo>
                    <a:pt x="158401" y="1293445"/>
                  </a:lnTo>
                  <a:lnTo>
                    <a:pt x="156557" y="1290519"/>
                  </a:lnTo>
                  <a:lnTo>
                    <a:pt x="154706" y="1287593"/>
                  </a:lnTo>
                  <a:lnTo>
                    <a:pt x="152830" y="1284666"/>
                  </a:lnTo>
                  <a:lnTo>
                    <a:pt x="150944" y="1281740"/>
                  </a:lnTo>
                  <a:lnTo>
                    <a:pt x="149040" y="1278813"/>
                  </a:lnTo>
                  <a:lnTo>
                    <a:pt x="147122" y="1275887"/>
                  </a:lnTo>
                  <a:lnTo>
                    <a:pt x="145191" y="1272961"/>
                  </a:lnTo>
                  <a:lnTo>
                    <a:pt x="143243" y="1270034"/>
                  </a:lnTo>
                  <a:lnTo>
                    <a:pt x="141288" y="1267108"/>
                  </a:lnTo>
                  <a:lnTo>
                    <a:pt x="139313" y="1264182"/>
                  </a:lnTo>
                  <a:lnTo>
                    <a:pt x="137333" y="1261255"/>
                  </a:lnTo>
                  <a:lnTo>
                    <a:pt x="135336" y="1258329"/>
                  </a:lnTo>
                  <a:lnTo>
                    <a:pt x="133332" y="1255403"/>
                  </a:lnTo>
                  <a:lnTo>
                    <a:pt x="131316" y="1252476"/>
                  </a:lnTo>
                  <a:lnTo>
                    <a:pt x="129292" y="1249550"/>
                  </a:lnTo>
                  <a:lnTo>
                    <a:pt x="127260" y="1246624"/>
                  </a:lnTo>
                  <a:lnTo>
                    <a:pt x="125218" y="1243697"/>
                  </a:lnTo>
                  <a:lnTo>
                    <a:pt x="123172" y="1240771"/>
                  </a:lnTo>
                  <a:lnTo>
                    <a:pt x="121116" y="1237845"/>
                  </a:lnTo>
                  <a:lnTo>
                    <a:pt x="119057" y="1234918"/>
                  </a:lnTo>
                  <a:lnTo>
                    <a:pt x="116991" y="1231992"/>
                  </a:lnTo>
                  <a:lnTo>
                    <a:pt x="114922" y="1229066"/>
                  </a:lnTo>
                  <a:lnTo>
                    <a:pt x="112849" y="1226139"/>
                  </a:lnTo>
                  <a:lnTo>
                    <a:pt x="110774" y="1223213"/>
                  </a:lnTo>
                  <a:lnTo>
                    <a:pt x="108696" y="1220287"/>
                  </a:lnTo>
                  <a:lnTo>
                    <a:pt x="106618" y="1217360"/>
                  </a:lnTo>
                  <a:lnTo>
                    <a:pt x="104539" y="1214434"/>
                  </a:lnTo>
                  <a:lnTo>
                    <a:pt x="102460" y="1211507"/>
                  </a:lnTo>
                  <a:lnTo>
                    <a:pt x="100382" y="1208581"/>
                  </a:lnTo>
                  <a:lnTo>
                    <a:pt x="98308" y="1205655"/>
                  </a:lnTo>
                  <a:lnTo>
                    <a:pt x="96235" y="1202728"/>
                  </a:lnTo>
                  <a:lnTo>
                    <a:pt x="94166" y="1199802"/>
                  </a:lnTo>
                  <a:lnTo>
                    <a:pt x="92102" y="1196876"/>
                  </a:lnTo>
                  <a:lnTo>
                    <a:pt x="90042" y="1193949"/>
                  </a:lnTo>
                  <a:lnTo>
                    <a:pt x="87990" y="1191023"/>
                  </a:lnTo>
                  <a:lnTo>
                    <a:pt x="85941" y="1188097"/>
                  </a:lnTo>
                  <a:lnTo>
                    <a:pt x="83905" y="1185170"/>
                  </a:lnTo>
                  <a:lnTo>
                    <a:pt x="81873" y="1182244"/>
                  </a:lnTo>
                  <a:lnTo>
                    <a:pt x="79855" y="1179318"/>
                  </a:lnTo>
                  <a:lnTo>
                    <a:pt x="77843" y="1176391"/>
                  </a:lnTo>
                  <a:lnTo>
                    <a:pt x="75844" y="1173465"/>
                  </a:lnTo>
                  <a:lnTo>
                    <a:pt x="73856" y="1170539"/>
                  </a:lnTo>
                  <a:lnTo>
                    <a:pt x="71880" y="1167612"/>
                  </a:lnTo>
                  <a:lnTo>
                    <a:pt x="69920" y="1164686"/>
                  </a:lnTo>
                  <a:lnTo>
                    <a:pt x="67968" y="1161760"/>
                  </a:lnTo>
                  <a:lnTo>
                    <a:pt x="66040" y="1158833"/>
                  </a:lnTo>
                  <a:lnTo>
                    <a:pt x="64118" y="1155907"/>
                  </a:lnTo>
                  <a:lnTo>
                    <a:pt x="62223" y="1152981"/>
                  </a:lnTo>
                  <a:lnTo>
                    <a:pt x="60337" y="1150054"/>
                  </a:lnTo>
                  <a:lnTo>
                    <a:pt x="58474" y="1147128"/>
                  </a:lnTo>
                  <a:lnTo>
                    <a:pt x="56627" y="1144201"/>
                  </a:lnTo>
                  <a:lnTo>
                    <a:pt x="54799" y="1141275"/>
                  </a:lnTo>
                  <a:lnTo>
                    <a:pt x="52996" y="1138349"/>
                  </a:lnTo>
                  <a:lnTo>
                    <a:pt x="51204" y="1135422"/>
                  </a:lnTo>
                  <a:lnTo>
                    <a:pt x="49447" y="1132496"/>
                  </a:lnTo>
                  <a:lnTo>
                    <a:pt x="47698" y="1129570"/>
                  </a:lnTo>
                  <a:lnTo>
                    <a:pt x="45988" y="1126643"/>
                  </a:lnTo>
                  <a:lnTo>
                    <a:pt x="44290" y="1123717"/>
                  </a:lnTo>
                  <a:lnTo>
                    <a:pt x="42623" y="1120791"/>
                  </a:lnTo>
                  <a:lnTo>
                    <a:pt x="40978" y="1117864"/>
                  </a:lnTo>
                  <a:lnTo>
                    <a:pt x="39357" y="1114938"/>
                  </a:lnTo>
                  <a:lnTo>
                    <a:pt x="37769" y="1112012"/>
                  </a:lnTo>
                  <a:lnTo>
                    <a:pt x="36196" y="1109085"/>
                  </a:lnTo>
                  <a:lnTo>
                    <a:pt x="34666" y="1106159"/>
                  </a:lnTo>
                  <a:lnTo>
                    <a:pt x="33147" y="1103233"/>
                  </a:lnTo>
                  <a:lnTo>
                    <a:pt x="31676" y="1100306"/>
                  </a:lnTo>
                  <a:lnTo>
                    <a:pt x="30219" y="1097380"/>
                  </a:lnTo>
                  <a:lnTo>
                    <a:pt x="28801" y="1094454"/>
                  </a:lnTo>
                  <a:lnTo>
                    <a:pt x="27410" y="1091527"/>
                  </a:lnTo>
                  <a:lnTo>
                    <a:pt x="26047" y="1088601"/>
                  </a:lnTo>
                  <a:lnTo>
                    <a:pt x="24722" y="1085675"/>
                  </a:lnTo>
                  <a:lnTo>
                    <a:pt x="23416" y="1082748"/>
                  </a:lnTo>
                  <a:lnTo>
                    <a:pt x="22161" y="1079822"/>
                  </a:lnTo>
                  <a:lnTo>
                    <a:pt x="20917" y="1076895"/>
                  </a:lnTo>
                  <a:lnTo>
                    <a:pt x="19729" y="1073969"/>
                  </a:lnTo>
                  <a:lnTo>
                    <a:pt x="18557" y="1071043"/>
                  </a:lnTo>
                  <a:lnTo>
                    <a:pt x="17429" y="1068116"/>
                  </a:lnTo>
                  <a:lnTo>
                    <a:pt x="16330" y="1065190"/>
                  </a:lnTo>
                  <a:lnTo>
                    <a:pt x="15264" y="1062264"/>
                  </a:lnTo>
                  <a:lnTo>
                    <a:pt x="14240" y="1059337"/>
                  </a:lnTo>
                  <a:lnTo>
                    <a:pt x="13236" y="1056411"/>
                  </a:lnTo>
                  <a:lnTo>
                    <a:pt x="12288" y="1053485"/>
                  </a:lnTo>
                  <a:lnTo>
                    <a:pt x="11352" y="1050558"/>
                  </a:lnTo>
                  <a:lnTo>
                    <a:pt x="10477" y="1047632"/>
                  </a:lnTo>
                  <a:lnTo>
                    <a:pt x="9618" y="1044706"/>
                  </a:lnTo>
                  <a:lnTo>
                    <a:pt x="8807" y="1041779"/>
                  </a:lnTo>
                  <a:lnTo>
                    <a:pt x="8027" y="1038853"/>
                  </a:lnTo>
                  <a:lnTo>
                    <a:pt x="7281" y="1035927"/>
                  </a:lnTo>
                  <a:lnTo>
                    <a:pt x="6579" y="1033000"/>
                  </a:lnTo>
                  <a:lnTo>
                    <a:pt x="5899" y="1030074"/>
                  </a:lnTo>
                  <a:lnTo>
                    <a:pt x="5275" y="1027148"/>
                  </a:lnTo>
                  <a:lnTo>
                    <a:pt x="4665" y="1024221"/>
                  </a:lnTo>
                  <a:lnTo>
                    <a:pt x="4116" y="1021295"/>
                  </a:lnTo>
                  <a:lnTo>
                    <a:pt x="3585" y="1018369"/>
                  </a:lnTo>
                  <a:lnTo>
                    <a:pt x="3102" y="1015442"/>
                  </a:lnTo>
                  <a:lnTo>
                    <a:pt x="2649" y="1012516"/>
                  </a:lnTo>
                  <a:lnTo>
                    <a:pt x="2231" y="1009589"/>
                  </a:lnTo>
                  <a:lnTo>
                    <a:pt x="1856" y="1006663"/>
                  </a:lnTo>
                  <a:lnTo>
                    <a:pt x="1504" y="1003737"/>
                  </a:lnTo>
                  <a:lnTo>
                    <a:pt x="1206" y="1000810"/>
                  </a:lnTo>
                  <a:lnTo>
                    <a:pt x="922" y="997884"/>
                  </a:lnTo>
                  <a:lnTo>
                    <a:pt x="697" y="994958"/>
                  </a:lnTo>
                  <a:lnTo>
                    <a:pt x="489" y="992031"/>
                  </a:lnTo>
                  <a:lnTo>
                    <a:pt x="328" y="989105"/>
                  </a:lnTo>
                  <a:lnTo>
                    <a:pt x="195" y="986179"/>
                  </a:lnTo>
                  <a:lnTo>
                    <a:pt x="96" y="983252"/>
                  </a:lnTo>
                  <a:lnTo>
                    <a:pt x="37" y="980326"/>
                  </a:lnTo>
                  <a:lnTo>
                    <a:pt x="0" y="977400"/>
                  </a:lnTo>
                  <a:lnTo>
                    <a:pt x="13" y="974473"/>
                  </a:lnTo>
                  <a:lnTo>
                    <a:pt x="38" y="971547"/>
                  </a:lnTo>
                  <a:lnTo>
                    <a:pt x="119" y="968621"/>
                  </a:lnTo>
                  <a:lnTo>
                    <a:pt x="215" y="965694"/>
                  </a:lnTo>
                  <a:lnTo>
                    <a:pt x="353" y="962768"/>
                  </a:lnTo>
                  <a:lnTo>
                    <a:pt x="517" y="959842"/>
                  </a:lnTo>
                  <a:lnTo>
                    <a:pt x="711" y="956915"/>
                  </a:lnTo>
                  <a:lnTo>
                    <a:pt x="941" y="953989"/>
                  </a:lnTo>
                  <a:lnTo>
                    <a:pt x="1190" y="951063"/>
                  </a:lnTo>
                  <a:lnTo>
                    <a:pt x="1484" y="948136"/>
                  </a:lnTo>
                  <a:lnTo>
                    <a:pt x="1788" y="945210"/>
                  </a:lnTo>
                  <a:lnTo>
                    <a:pt x="2140" y="942283"/>
                  </a:lnTo>
                  <a:lnTo>
                    <a:pt x="2505" y="939357"/>
                  </a:lnTo>
                  <a:lnTo>
                    <a:pt x="2907" y="936431"/>
                  </a:lnTo>
                  <a:lnTo>
                    <a:pt x="3329" y="933504"/>
                  </a:lnTo>
                  <a:lnTo>
                    <a:pt x="3779" y="930578"/>
                  </a:lnTo>
                  <a:lnTo>
                    <a:pt x="4257" y="927652"/>
                  </a:lnTo>
                  <a:lnTo>
                    <a:pt x="4751" y="924725"/>
                  </a:lnTo>
                  <a:lnTo>
                    <a:pt x="5282" y="921799"/>
                  </a:lnTo>
                  <a:lnTo>
                    <a:pt x="5821" y="918873"/>
                  </a:lnTo>
                  <a:lnTo>
                    <a:pt x="6399" y="915946"/>
                  </a:lnTo>
                  <a:lnTo>
                    <a:pt x="6987" y="913020"/>
                  </a:lnTo>
                  <a:lnTo>
                    <a:pt x="7605" y="910094"/>
                  </a:lnTo>
                  <a:lnTo>
                    <a:pt x="8239" y="907167"/>
                  </a:lnTo>
                  <a:lnTo>
                    <a:pt x="8893" y="904241"/>
                  </a:lnTo>
                  <a:lnTo>
                    <a:pt x="9570" y="901315"/>
                  </a:lnTo>
                  <a:lnTo>
                    <a:pt x="10259" y="898388"/>
                  </a:lnTo>
                  <a:lnTo>
                    <a:pt x="10976" y="895462"/>
                  </a:lnTo>
                  <a:lnTo>
                    <a:pt x="11698" y="892536"/>
                  </a:lnTo>
                  <a:lnTo>
                    <a:pt x="12450" y="889609"/>
                  </a:lnTo>
                  <a:lnTo>
                    <a:pt x="13208" y="886683"/>
                  </a:lnTo>
                  <a:lnTo>
                    <a:pt x="13988" y="883757"/>
                  </a:lnTo>
                  <a:lnTo>
                    <a:pt x="14779" y="880830"/>
                  </a:lnTo>
                  <a:lnTo>
                    <a:pt x="15585" y="877904"/>
                  </a:lnTo>
                  <a:lnTo>
                    <a:pt x="16406" y="874977"/>
                  </a:lnTo>
                  <a:lnTo>
                    <a:pt x="17235" y="872051"/>
                  </a:lnTo>
                  <a:lnTo>
                    <a:pt x="18082" y="869125"/>
                  </a:lnTo>
                  <a:lnTo>
                    <a:pt x="18934" y="866198"/>
                  </a:lnTo>
                  <a:lnTo>
                    <a:pt x="19804" y="863272"/>
                  </a:lnTo>
                  <a:lnTo>
                    <a:pt x="20678" y="860346"/>
                  </a:lnTo>
                  <a:lnTo>
                    <a:pt x="21566" y="857419"/>
                  </a:lnTo>
                  <a:lnTo>
                    <a:pt x="22459" y="854493"/>
                  </a:lnTo>
                  <a:lnTo>
                    <a:pt x="23362" y="851567"/>
                  </a:lnTo>
                  <a:lnTo>
                    <a:pt x="24273" y="848640"/>
                  </a:lnTo>
                  <a:lnTo>
                    <a:pt x="25189" y="845714"/>
                  </a:lnTo>
                  <a:lnTo>
                    <a:pt x="26114" y="842788"/>
                  </a:lnTo>
                  <a:lnTo>
                    <a:pt x="27042" y="839861"/>
                  </a:lnTo>
                  <a:lnTo>
                    <a:pt x="27979" y="836935"/>
                  </a:lnTo>
                  <a:lnTo>
                    <a:pt x="28917" y="834009"/>
                  </a:lnTo>
                  <a:lnTo>
                    <a:pt x="29862" y="831082"/>
                  </a:lnTo>
                  <a:lnTo>
                    <a:pt x="30809" y="828156"/>
                  </a:lnTo>
                  <a:lnTo>
                    <a:pt x="31760" y="825230"/>
                  </a:lnTo>
                  <a:lnTo>
                    <a:pt x="32714" y="822303"/>
                  </a:lnTo>
                  <a:lnTo>
                    <a:pt x="33669" y="819377"/>
                  </a:lnTo>
                  <a:lnTo>
                    <a:pt x="34627" y="816451"/>
                  </a:lnTo>
                  <a:lnTo>
                    <a:pt x="35585" y="813524"/>
                  </a:lnTo>
                  <a:lnTo>
                    <a:pt x="36545" y="810598"/>
                  </a:lnTo>
                  <a:lnTo>
                    <a:pt x="37505" y="807671"/>
                  </a:lnTo>
                  <a:lnTo>
                    <a:pt x="38465" y="804745"/>
                  </a:lnTo>
                  <a:lnTo>
                    <a:pt x="39425" y="801819"/>
                  </a:lnTo>
                  <a:lnTo>
                    <a:pt x="40385" y="798892"/>
                  </a:lnTo>
                  <a:lnTo>
                    <a:pt x="41343" y="795966"/>
                  </a:lnTo>
                  <a:lnTo>
                    <a:pt x="42301" y="793040"/>
                  </a:lnTo>
                  <a:lnTo>
                    <a:pt x="43257" y="790113"/>
                  </a:lnTo>
                  <a:lnTo>
                    <a:pt x="44211" y="787187"/>
                  </a:lnTo>
                  <a:lnTo>
                    <a:pt x="45163" y="784261"/>
                  </a:lnTo>
                  <a:lnTo>
                    <a:pt x="46113" y="781334"/>
                  </a:lnTo>
                  <a:lnTo>
                    <a:pt x="47060" y="778408"/>
                  </a:lnTo>
                  <a:lnTo>
                    <a:pt x="48004" y="775482"/>
                  </a:lnTo>
                  <a:lnTo>
                    <a:pt x="48946" y="772555"/>
                  </a:lnTo>
                  <a:lnTo>
                    <a:pt x="49884" y="769629"/>
                  </a:lnTo>
                  <a:lnTo>
                    <a:pt x="50821" y="766703"/>
                  </a:lnTo>
                  <a:lnTo>
                    <a:pt x="51752" y="763776"/>
                  </a:lnTo>
                  <a:lnTo>
                    <a:pt x="52682" y="760850"/>
                  </a:lnTo>
                  <a:lnTo>
                    <a:pt x="53606" y="757924"/>
                  </a:lnTo>
                  <a:lnTo>
                    <a:pt x="54528" y="754997"/>
                  </a:lnTo>
                  <a:lnTo>
                    <a:pt x="55446" y="752071"/>
                  </a:lnTo>
                  <a:lnTo>
                    <a:pt x="56360" y="749145"/>
                  </a:lnTo>
                  <a:lnTo>
                    <a:pt x="57271" y="746218"/>
                  </a:lnTo>
                  <a:lnTo>
                    <a:pt x="58178" y="743292"/>
                  </a:lnTo>
                  <a:lnTo>
                    <a:pt x="59082" y="740365"/>
                  </a:lnTo>
                  <a:lnTo>
                    <a:pt x="59980" y="737439"/>
                  </a:lnTo>
                  <a:lnTo>
                    <a:pt x="60878" y="734513"/>
                  </a:lnTo>
                  <a:lnTo>
                    <a:pt x="61769" y="731586"/>
                  </a:lnTo>
                  <a:lnTo>
                    <a:pt x="62658" y="728660"/>
                  </a:lnTo>
                  <a:lnTo>
                    <a:pt x="63543" y="725734"/>
                  </a:lnTo>
                  <a:lnTo>
                    <a:pt x="64426" y="722807"/>
                  </a:lnTo>
                  <a:lnTo>
                    <a:pt x="65304" y="719881"/>
                  </a:lnTo>
                  <a:lnTo>
                    <a:pt x="66180" y="716955"/>
                  </a:lnTo>
                  <a:lnTo>
                    <a:pt x="67053" y="714028"/>
                  </a:lnTo>
                  <a:lnTo>
                    <a:pt x="67922" y="711102"/>
                  </a:lnTo>
                  <a:lnTo>
                    <a:pt x="68790" y="708176"/>
                  </a:lnTo>
                  <a:lnTo>
                    <a:pt x="69654" y="705249"/>
                  </a:lnTo>
                  <a:lnTo>
                    <a:pt x="70517" y="702323"/>
                  </a:lnTo>
                  <a:lnTo>
                    <a:pt x="71376" y="699397"/>
                  </a:lnTo>
                  <a:lnTo>
                    <a:pt x="72234" y="696470"/>
                  </a:lnTo>
                  <a:lnTo>
                    <a:pt x="73090" y="693544"/>
                  </a:lnTo>
                  <a:lnTo>
                    <a:pt x="73944" y="690618"/>
                  </a:lnTo>
                  <a:lnTo>
                    <a:pt x="74796" y="687691"/>
                  </a:lnTo>
                  <a:lnTo>
                    <a:pt x="75647" y="684765"/>
                  </a:lnTo>
                  <a:lnTo>
                    <a:pt x="76498" y="681839"/>
                  </a:lnTo>
                  <a:lnTo>
                    <a:pt x="77346" y="678912"/>
                  </a:lnTo>
                  <a:lnTo>
                    <a:pt x="78195" y="675986"/>
                  </a:lnTo>
                  <a:lnTo>
                    <a:pt x="79042" y="673059"/>
                  </a:lnTo>
                  <a:lnTo>
                    <a:pt x="79890" y="670133"/>
                  </a:lnTo>
                  <a:lnTo>
                    <a:pt x="80737" y="667207"/>
                  </a:lnTo>
                  <a:lnTo>
                    <a:pt x="81584" y="664280"/>
                  </a:lnTo>
                  <a:lnTo>
                    <a:pt x="82431" y="661354"/>
                  </a:lnTo>
                  <a:lnTo>
                    <a:pt x="83279" y="658428"/>
                  </a:lnTo>
                  <a:lnTo>
                    <a:pt x="84127" y="655501"/>
                  </a:lnTo>
                  <a:lnTo>
                    <a:pt x="84976" y="652575"/>
                  </a:lnTo>
                  <a:lnTo>
                    <a:pt x="85826" y="649649"/>
                  </a:lnTo>
                  <a:lnTo>
                    <a:pt x="86678" y="646722"/>
                  </a:lnTo>
                  <a:lnTo>
                    <a:pt x="87530" y="643796"/>
                  </a:lnTo>
                  <a:lnTo>
                    <a:pt x="88384" y="640870"/>
                  </a:lnTo>
                  <a:lnTo>
                    <a:pt x="89240" y="637943"/>
                  </a:lnTo>
                  <a:lnTo>
                    <a:pt x="90097" y="635017"/>
                  </a:lnTo>
                  <a:lnTo>
                    <a:pt x="90957" y="632091"/>
                  </a:lnTo>
                  <a:lnTo>
                    <a:pt x="91817" y="629164"/>
                  </a:lnTo>
                  <a:lnTo>
                    <a:pt x="92682" y="626238"/>
                  </a:lnTo>
                  <a:lnTo>
                    <a:pt x="93547" y="623312"/>
                  </a:lnTo>
                  <a:lnTo>
                    <a:pt x="94416" y="620385"/>
                  </a:lnTo>
                  <a:lnTo>
                    <a:pt x="95287" y="617459"/>
                  </a:lnTo>
                  <a:lnTo>
                    <a:pt x="96161" y="614533"/>
                  </a:lnTo>
                  <a:lnTo>
                    <a:pt x="97037" y="611606"/>
                  </a:lnTo>
                  <a:lnTo>
                    <a:pt x="97916" y="608680"/>
                  </a:lnTo>
                  <a:lnTo>
                    <a:pt x="98799" y="605753"/>
                  </a:lnTo>
                  <a:lnTo>
                    <a:pt x="99682" y="602827"/>
                  </a:lnTo>
                  <a:lnTo>
                    <a:pt x="100571" y="599901"/>
                  </a:lnTo>
                  <a:lnTo>
                    <a:pt x="101462" y="596974"/>
                  </a:lnTo>
                  <a:lnTo>
                    <a:pt x="102356" y="594048"/>
                  </a:lnTo>
                  <a:lnTo>
                    <a:pt x="103253" y="591122"/>
                  </a:lnTo>
                  <a:lnTo>
                    <a:pt x="104153" y="588195"/>
                  </a:lnTo>
                  <a:lnTo>
                    <a:pt x="105056" y="585269"/>
                  </a:lnTo>
                  <a:lnTo>
                    <a:pt x="105962" y="582343"/>
                  </a:lnTo>
                  <a:lnTo>
                    <a:pt x="106872" y="579416"/>
                  </a:lnTo>
                  <a:lnTo>
                    <a:pt x="107783" y="576490"/>
                  </a:lnTo>
                  <a:lnTo>
                    <a:pt x="108699" y="573564"/>
                  </a:lnTo>
                  <a:lnTo>
                    <a:pt x="109616" y="570637"/>
                  </a:lnTo>
                  <a:lnTo>
                    <a:pt x="110537" y="567711"/>
                  </a:lnTo>
                  <a:lnTo>
                    <a:pt x="111460" y="564785"/>
                  </a:lnTo>
                  <a:lnTo>
                    <a:pt x="112386" y="561858"/>
                  </a:lnTo>
                  <a:lnTo>
                    <a:pt x="113315" y="558932"/>
                  </a:lnTo>
                  <a:lnTo>
                    <a:pt x="114245" y="556006"/>
                  </a:lnTo>
                  <a:lnTo>
                    <a:pt x="115179" y="553079"/>
                  </a:lnTo>
                  <a:lnTo>
                    <a:pt x="116113" y="550153"/>
                  </a:lnTo>
                  <a:lnTo>
                    <a:pt x="117051" y="547227"/>
                  </a:lnTo>
                  <a:lnTo>
                    <a:pt x="117990" y="544300"/>
                  </a:lnTo>
                  <a:lnTo>
                    <a:pt x="118931" y="541374"/>
                  </a:lnTo>
                  <a:lnTo>
                    <a:pt x="119873" y="538447"/>
                  </a:lnTo>
                  <a:lnTo>
                    <a:pt x="120817" y="535521"/>
                  </a:lnTo>
                  <a:lnTo>
                    <a:pt x="121762" y="532595"/>
                  </a:lnTo>
                  <a:lnTo>
                    <a:pt x="122707" y="529668"/>
                  </a:lnTo>
                  <a:lnTo>
                    <a:pt x="123654" y="526742"/>
                  </a:lnTo>
                  <a:lnTo>
                    <a:pt x="124601" y="523816"/>
                  </a:lnTo>
                  <a:lnTo>
                    <a:pt x="125549" y="520889"/>
                  </a:lnTo>
                  <a:lnTo>
                    <a:pt x="126497" y="517963"/>
                  </a:lnTo>
                  <a:lnTo>
                    <a:pt x="127445" y="515037"/>
                  </a:lnTo>
                  <a:lnTo>
                    <a:pt x="128393" y="512110"/>
                  </a:lnTo>
                  <a:lnTo>
                    <a:pt x="129341" y="509184"/>
                  </a:lnTo>
                  <a:lnTo>
                    <a:pt x="130287" y="506258"/>
                  </a:lnTo>
                  <a:lnTo>
                    <a:pt x="131234" y="503331"/>
                  </a:lnTo>
                  <a:lnTo>
                    <a:pt x="132178" y="500405"/>
                  </a:lnTo>
                  <a:lnTo>
                    <a:pt x="133122" y="497479"/>
                  </a:lnTo>
                  <a:lnTo>
                    <a:pt x="134064" y="494552"/>
                  </a:lnTo>
                  <a:lnTo>
                    <a:pt x="135005" y="491626"/>
                  </a:lnTo>
                  <a:lnTo>
                    <a:pt x="135943" y="488700"/>
                  </a:lnTo>
                  <a:lnTo>
                    <a:pt x="136880" y="485773"/>
                  </a:lnTo>
                  <a:lnTo>
                    <a:pt x="137814" y="482847"/>
                  </a:lnTo>
                  <a:lnTo>
                    <a:pt x="138745" y="479921"/>
                  </a:lnTo>
                  <a:lnTo>
                    <a:pt x="139674" y="476994"/>
                  </a:lnTo>
                  <a:lnTo>
                    <a:pt x="140599" y="474068"/>
                  </a:lnTo>
                  <a:lnTo>
                    <a:pt x="141522" y="471141"/>
                  </a:lnTo>
                  <a:lnTo>
                    <a:pt x="142440" y="468215"/>
                  </a:lnTo>
                  <a:lnTo>
                    <a:pt x="143357" y="465289"/>
                  </a:lnTo>
                  <a:lnTo>
                    <a:pt x="144267" y="462362"/>
                  </a:lnTo>
                  <a:lnTo>
                    <a:pt x="145175" y="459436"/>
                  </a:lnTo>
                  <a:lnTo>
                    <a:pt x="146078" y="456510"/>
                  </a:lnTo>
                  <a:lnTo>
                    <a:pt x="146977" y="453583"/>
                  </a:lnTo>
                  <a:lnTo>
                    <a:pt x="147872" y="450657"/>
                  </a:lnTo>
                  <a:lnTo>
                    <a:pt x="148761" y="447731"/>
                  </a:lnTo>
                  <a:lnTo>
                    <a:pt x="149648" y="444804"/>
                  </a:lnTo>
                  <a:lnTo>
                    <a:pt x="150526" y="441878"/>
                  </a:lnTo>
                  <a:lnTo>
                    <a:pt x="151402" y="438952"/>
                  </a:lnTo>
                  <a:lnTo>
                    <a:pt x="152270" y="436025"/>
                  </a:lnTo>
                  <a:lnTo>
                    <a:pt x="153135" y="433099"/>
                  </a:lnTo>
                  <a:lnTo>
                    <a:pt x="153993" y="430173"/>
                  </a:lnTo>
                  <a:lnTo>
                    <a:pt x="154846" y="427246"/>
                  </a:lnTo>
                  <a:lnTo>
                    <a:pt x="155693" y="424320"/>
                  </a:lnTo>
                  <a:lnTo>
                    <a:pt x="156534" y="421394"/>
                  </a:lnTo>
                  <a:lnTo>
                    <a:pt x="157371" y="418467"/>
                  </a:lnTo>
                  <a:lnTo>
                    <a:pt x="158198" y="415541"/>
                  </a:lnTo>
                  <a:lnTo>
                    <a:pt x="159023" y="412615"/>
                  </a:lnTo>
                  <a:lnTo>
                    <a:pt x="159839" y="409688"/>
                  </a:lnTo>
                  <a:lnTo>
                    <a:pt x="160651" y="406762"/>
                  </a:lnTo>
                  <a:lnTo>
                    <a:pt x="161455" y="403835"/>
                  </a:lnTo>
                  <a:lnTo>
                    <a:pt x="162254" y="400909"/>
                  </a:lnTo>
                  <a:lnTo>
                    <a:pt x="163047" y="397983"/>
                  </a:lnTo>
                  <a:lnTo>
                    <a:pt x="163832" y="395056"/>
                  </a:lnTo>
                  <a:lnTo>
                    <a:pt x="164614" y="392130"/>
                  </a:lnTo>
                  <a:lnTo>
                    <a:pt x="165385" y="389204"/>
                  </a:lnTo>
                  <a:lnTo>
                    <a:pt x="166155" y="386277"/>
                  </a:lnTo>
                  <a:lnTo>
                    <a:pt x="166914" y="383351"/>
                  </a:lnTo>
                  <a:lnTo>
                    <a:pt x="167670" y="380425"/>
                  </a:lnTo>
                  <a:lnTo>
                    <a:pt x="168419" y="377498"/>
                  </a:lnTo>
                  <a:lnTo>
                    <a:pt x="169162" y="374572"/>
                  </a:lnTo>
                  <a:lnTo>
                    <a:pt x="169899" y="371646"/>
                  </a:lnTo>
                  <a:lnTo>
                    <a:pt x="170629" y="368719"/>
                  </a:lnTo>
                  <a:lnTo>
                    <a:pt x="171356" y="365793"/>
                  </a:lnTo>
                  <a:lnTo>
                    <a:pt x="172074" y="362867"/>
                  </a:lnTo>
                  <a:lnTo>
                    <a:pt x="172789" y="359940"/>
                  </a:lnTo>
                  <a:lnTo>
                    <a:pt x="173495" y="357014"/>
                  </a:lnTo>
                  <a:lnTo>
                    <a:pt x="174199" y="354088"/>
                  </a:lnTo>
                  <a:lnTo>
                    <a:pt x="174895" y="351161"/>
                  </a:lnTo>
                  <a:lnTo>
                    <a:pt x="175587" y="348235"/>
                  </a:lnTo>
                  <a:lnTo>
                    <a:pt x="176275" y="345309"/>
                  </a:lnTo>
                  <a:lnTo>
                    <a:pt x="176955" y="342382"/>
                  </a:lnTo>
                  <a:lnTo>
                    <a:pt x="177634" y="339456"/>
                  </a:lnTo>
                  <a:lnTo>
                    <a:pt x="178304" y="336529"/>
                  </a:lnTo>
                  <a:lnTo>
                    <a:pt x="178973" y="333603"/>
                  </a:lnTo>
                  <a:lnTo>
                    <a:pt x="179634" y="330677"/>
                  </a:lnTo>
                  <a:lnTo>
                    <a:pt x="180294" y="327750"/>
                  </a:lnTo>
                  <a:lnTo>
                    <a:pt x="180947" y="324824"/>
                  </a:lnTo>
                  <a:lnTo>
                    <a:pt x="181597" y="321898"/>
                  </a:lnTo>
                  <a:lnTo>
                    <a:pt x="182244" y="318971"/>
                  </a:lnTo>
                  <a:lnTo>
                    <a:pt x="182886" y="316045"/>
                  </a:lnTo>
                  <a:lnTo>
                    <a:pt x="183525" y="313119"/>
                  </a:lnTo>
                  <a:lnTo>
                    <a:pt x="184159" y="310192"/>
                  </a:lnTo>
                  <a:lnTo>
                    <a:pt x="184792" y="307266"/>
                  </a:lnTo>
                  <a:lnTo>
                    <a:pt x="185420" y="304340"/>
                  </a:lnTo>
                  <a:lnTo>
                    <a:pt x="186046" y="301413"/>
                  </a:lnTo>
                  <a:lnTo>
                    <a:pt x="186668" y="298487"/>
                  </a:lnTo>
                  <a:lnTo>
                    <a:pt x="187288" y="295561"/>
                  </a:lnTo>
                  <a:lnTo>
                    <a:pt x="187905" y="292634"/>
                  </a:lnTo>
                  <a:lnTo>
                    <a:pt x="188519" y="289708"/>
                  </a:lnTo>
                  <a:lnTo>
                    <a:pt x="189132" y="286782"/>
                  </a:lnTo>
                  <a:lnTo>
                    <a:pt x="189740" y="283855"/>
                  </a:lnTo>
                  <a:lnTo>
                    <a:pt x="190349" y="280929"/>
                  </a:lnTo>
                  <a:lnTo>
                    <a:pt x="190953" y="278003"/>
                  </a:lnTo>
                  <a:lnTo>
                    <a:pt x="191557" y="275076"/>
                  </a:lnTo>
                  <a:lnTo>
                    <a:pt x="192159" y="272150"/>
                  </a:lnTo>
                  <a:lnTo>
                    <a:pt x="192759" y="269223"/>
                  </a:lnTo>
                  <a:lnTo>
                    <a:pt x="193357" y="266297"/>
                  </a:lnTo>
                  <a:lnTo>
                    <a:pt x="193953" y="263371"/>
                  </a:lnTo>
                  <a:lnTo>
                    <a:pt x="194549" y="260444"/>
                  </a:lnTo>
                  <a:lnTo>
                    <a:pt x="195142" y="257518"/>
                  </a:lnTo>
                  <a:lnTo>
                    <a:pt x="195735" y="254592"/>
                  </a:lnTo>
                  <a:lnTo>
                    <a:pt x="196326" y="251665"/>
                  </a:lnTo>
                  <a:lnTo>
                    <a:pt x="196916" y="248739"/>
                  </a:lnTo>
                  <a:lnTo>
                    <a:pt x="197505" y="245813"/>
                  </a:lnTo>
                  <a:lnTo>
                    <a:pt x="198093" y="242886"/>
                  </a:lnTo>
                  <a:lnTo>
                    <a:pt x="198679" y="239960"/>
                  </a:lnTo>
                  <a:lnTo>
                    <a:pt x="199265" y="237034"/>
                  </a:lnTo>
                  <a:lnTo>
                    <a:pt x="199850" y="234107"/>
                  </a:lnTo>
                  <a:lnTo>
                    <a:pt x="200433" y="231181"/>
                  </a:lnTo>
                  <a:lnTo>
                    <a:pt x="201016" y="228255"/>
                  </a:lnTo>
                  <a:lnTo>
                    <a:pt x="201597" y="225328"/>
                  </a:lnTo>
                  <a:lnTo>
                    <a:pt x="202178" y="222402"/>
                  </a:lnTo>
                  <a:lnTo>
                    <a:pt x="202758" y="219476"/>
                  </a:lnTo>
                  <a:lnTo>
                    <a:pt x="203336" y="216549"/>
                  </a:lnTo>
                  <a:lnTo>
                    <a:pt x="203914" y="213623"/>
                  </a:lnTo>
                  <a:lnTo>
                    <a:pt x="204490" y="210697"/>
                  </a:lnTo>
                  <a:lnTo>
                    <a:pt x="205066" y="207770"/>
                  </a:lnTo>
                  <a:lnTo>
                    <a:pt x="205640" y="204844"/>
                  </a:lnTo>
                  <a:lnTo>
                    <a:pt x="206213" y="201917"/>
                  </a:lnTo>
                  <a:lnTo>
                    <a:pt x="206785" y="198991"/>
                  </a:lnTo>
                  <a:lnTo>
                    <a:pt x="207355" y="196065"/>
                  </a:lnTo>
                  <a:lnTo>
                    <a:pt x="207924" y="193138"/>
                  </a:lnTo>
                  <a:lnTo>
                    <a:pt x="208492" y="190212"/>
                  </a:lnTo>
                  <a:lnTo>
                    <a:pt x="209058" y="187286"/>
                  </a:lnTo>
                  <a:lnTo>
                    <a:pt x="209622" y="184359"/>
                  </a:lnTo>
                  <a:lnTo>
                    <a:pt x="210185" y="181433"/>
                  </a:lnTo>
                  <a:lnTo>
                    <a:pt x="210745" y="178507"/>
                  </a:lnTo>
                  <a:lnTo>
                    <a:pt x="211304" y="175580"/>
                  </a:lnTo>
                  <a:lnTo>
                    <a:pt x="211860" y="172654"/>
                  </a:lnTo>
                  <a:lnTo>
                    <a:pt x="212415" y="169728"/>
                  </a:lnTo>
                  <a:lnTo>
                    <a:pt x="212967" y="166801"/>
                  </a:lnTo>
                  <a:lnTo>
                    <a:pt x="213517" y="163875"/>
                  </a:lnTo>
                  <a:lnTo>
                    <a:pt x="214065" y="160949"/>
                  </a:lnTo>
                  <a:lnTo>
                    <a:pt x="214609" y="158022"/>
                  </a:lnTo>
                  <a:lnTo>
                    <a:pt x="215152" y="155096"/>
                  </a:lnTo>
                  <a:lnTo>
                    <a:pt x="215690" y="152170"/>
                  </a:lnTo>
                  <a:lnTo>
                    <a:pt x="216227" y="149243"/>
                  </a:lnTo>
                  <a:lnTo>
                    <a:pt x="216759" y="146317"/>
                  </a:lnTo>
                  <a:lnTo>
                    <a:pt x="217289" y="143391"/>
                  </a:lnTo>
                  <a:lnTo>
                    <a:pt x="217815" y="140464"/>
                  </a:lnTo>
                  <a:lnTo>
                    <a:pt x="218338" y="137538"/>
                  </a:lnTo>
                  <a:lnTo>
                    <a:pt x="218858" y="134611"/>
                  </a:lnTo>
                  <a:lnTo>
                    <a:pt x="219372" y="131685"/>
                  </a:lnTo>
                  <a:lnTo>
                    <a:pt x="219885" y="128759"/>
                  </a:lnTo>
                  <a:lnTo>
                    <a:pt x="220391" y="125832"/>
                  </a:lnTo>
                  <a:lnTo>
                    <a:pt x="220896" y="122906"/>
                  </a:lnTo>
                  <a:lnTo>
                    <a:pt x="221393" y="119980"/>
                  </a:lnTo>
                  <a:lnTo>
                    <a:pt x="221889" y="117053"/>
                  </a:lnTo>
                  <a:lnTo>
                    <a:pt x="222378" y="114127"/>
                  </a:lnTo>
                  <a:lnTo>
                    <a:pt x="222864" y="111201"/>
                  </a:lnTo>
                  <a:lnTo>
                    <a:pt x="223344" y="108274"/>
                  </a:lnTo>
                  <a:lnTo>
                    <a:pt x="223819" y="105348"/>
                  </a:lnTo>
                  <a:lnTo>
                    <a:pt x="224291" y="102422"/>
                  </a:lnTo>
                  <a:lnTo>
                    <a:pt x="224755" y="99495"/>
                  </a:lnTo>
                  <a:lnTo>
                    <a:pt x="225217" y="96569"/>
                  </a:lnTo>
                  <a:lnTo>
                    <a:pt x="225670" y="93643"/>
                  </a:lnTo>
                  <a:lnTo>
                    <a:pt x="226121" y="90716"/>
                  </a:lnTo>
                  <a:lnTo>
                    <a:pt x="226564" y="87790"/>
                  </a:lnTo>
                  <a:lnTo>
                    <a:pt x="227002" y="84864"/>
                  </a:lnTo>
                  <a:lnTo>
                    <a:pt x="227435" y="81937"/>
                  </a:lnTo>
                  <a:lnTo>
                    <a:pt x="227861" y="79011"/>
                  </a:lnTo>
                  <a:lnTo>
                    <a:pt x="228284" y="76085"/>
                  </a:lnTo>
                  <a:lnTo>
                    <a:pt x="228697" y="73158"/>
                  </a:lnTo>
                  <a:lnTo>
                    <a:pt x="229108" y="70232"/>
                  </a:lnTo>
                  <a:lnTo>
                    <a:pt x="229508" y="67305"/>
                  </a:lnTo>
                  <a:lnTo>
                    <a:pt x="229906" y="64379"/>
                  </a:lnTo>
                  <a:lnTo>
                    <a:pt x="230296" y="61453"/>
                  </a:lnTo>
                  <a:lnTo>
                    <a:pt x="230680" y="58526"/>
                  </a:lnTo>
                  <a:lnTo>
                    <a:pt x="231058" y="55600"/>
                  </a:lnTo>
                  <a:lnTo>
                    <a:pt x="231429" y="52674"/>
                  </a:lnTo>
                  <a:lnTo>
                    <a:pt x="231796" y="49747"/>
                  </a:lnTo>
                  <a:lnTo>
                    <a:pt x="232152" y="46821"/>
                  </a:lnTo>
                  <a:lnTo>
                    <a:pt x="232507" y="43895"/>
                  </a:lnTo>
                  <a:lnTo>
                    <a:pt x="232850" y="40968"/>
                  </a:lnTo>
                  <a:lnTo>
                    <a:pt x="233191" y="38042"/>
                  </a:lnTo>
                  <a:lnTo>
                    <a:pt x="233523" y="35116"/>
                  </a:lnTo>
                  <a:lnTo>
                    <a:pt x="233849" y="32189"/>
                  </a:lnTo>
                  <a:lnTo>
                    <a:pt x="234170" y="29263"/>
                  </a:lnTo>
                  <a:lnTo>
                    <a:pt x="234482" y="26337"/>
                  </a:lnTo>
                  <a:lnTo>
                    <a:pt x="234790" y="23410"/>
                  </a:lnTo>
                  <a:lnTo>
                    <a:pt x="235089" y="20484"/>
                  </a:lnTo>
                  <a:lnTo>
                    <a:pt x="235385" y="17558"/>
                  </a:lnTo>
                  <a:lnTo>
                    <a:pt x="235671" y="14631"/>
                  </a:lnTo>
                  <a:lnTo>
                    <a:pt x="235953" y="11705"/>
                  </a:lnTo>
                  <a:lnTo>
                    <a:pt x="236227" y="8779"/>
                  </a:lnTo>
                  <a:lnTo>
                    <a:pt x="236495" y="5852"/>
                  </a:lnTo>
                  <a:lnTo>
                    <a:pt x="236758" y="2926"/>
                  </a:lnTo>
                  <a:lnTo>
                    <a:pt x="237013" y="0"/>
                  </a:lnTo>
                  <a:lnTo>
                    <a:pt x="251758" y="0"/>
                  </a:lnTo>
                  <a:lnTo>
                    <a:pt x="252013" y="2926"/>
                  </a:lnTo>
                  <a:lnTo>
                    <a:pt x="252276" y="5852"/>
                  </a:lnTo>
                  <a:lnTo>
                    <a:pt x="252544" y="8779"/>
                  </a:lnTo>
                  <a:lnTo>
                    <a:pt x="252818" y="11705"/>
                  </a:lnTo>
                  <a:lnTo>
                    <a:pt x="253101" y="14631"/>
                  </a:lnTo>
                  <a:lnTo>
                    <a:pt x="253386" y="17558"/>
                  </a:lnTo>
                  <a:lnTo>
                    <a:pt x="253682" y="20484"/>
                  </a:lnTo>
                  <a:lnTo>
                    <a:pt x="253981" y="23410"/>
                  </a:lnTo>
                  <a:lnTo>
                    <a:pt x="254289" y="26337"/>
                  </a:lnTo>
                  <a:lnTo>
                    <a:pt x="254602" y="29263"/>
                  </a:lnTo>
                  <a:lnTo>
                    <a:pt x="254922" y="32189"/>
                  </a:lnTo>
                  <a:lnTo>
                    <a:pt x="255248" y="35116"/>
                  </a:lnTo>
                  <a:lnTo>
                    <a:pt x="255580" y="38042"/>
                  </a:lnTo>
                  <a:lnTo>
                    <a:pt x="255921" y="40968"/>
                  </a:lnTo>
                  <a:lnTo>
                    <a:pt x="256264" y="43895"/>
                  </a:lnTo>
                  <a:lnTo>
                    <a:pt x="256619" y="46821"/>
                  </a:lnTo>
                  <a:lnTo>
                    <a:pt x="256976" y="49747"/>
                  </a:lnTo>
                  <a:lnTo>
                    <a:pt x="257342" y="52674"/>
                  </a:lnTo>
                  <a:lnTo>
                    <a:pt x="257713" y="55600"/>
                  </a:lnTo>
                  <a:lnTo>
                    <a:pt x="258091" y="58526"/>
                  </a:lnTo>
                  <a:lnTo>
                    <a:pt x="258475" y="61453"/>
                  </a:lnTo>
                  <a:lnTo>
                    <a:pt x="258865" y="64379"/>
                  </a:lnTo>
                  <a:lnTo>
                    <a:pt x="259263" y="67305"/>
                  </a:lnTo>
                  <a:lnTo>
                    <a:pt x="259663" y="70232"/>
                  </a:lnTo>
                  <a:lnTo>
                    <a:pt x="260074" y="73158"/>
                  </a:lnTo>
                  <a:lnTo>
                    <a:pt x="260488" y="76085"/>
                  </a:lnTo>
                  <a:lnTo>
                    <a:pt x="260910" y="79011"/>
                  </a:lnTo>
                  <a:lnTo>
                    <a:pt x="261336" y="81937"/>
                  </a:lnTo>
                  <a:lnTo>
                    <a:pt x="261769" y="84864"/>
                  </a:lnTo>
                  <a:lnTo>
                    <a:pt x="262207" y="87790"/>
                  </a:lnTo>
                  <a:lnTo>
                    <a:pt x="262650" y="90716"/>
                  </a:lnTo>
                  <a:lnTo>
                    <a:pt x="263101" y="93643"/>
                  </a:lnTo>
                  <a:lnTo>
                    <a:pt x="263554" y="96569"/>
                  </a:lnTo>
                  <a:lnTo>
                    <a:pt x="264016" y="99495"/>
                  </a:lnTo>
                  <a:lnTo>
                    <a:pt x="264480" y="102422"/>
                  </a:lnTo>
                  <a:lnTo>
                    <a:pt x="264952" y="105348"/>
                  </a:lnTo>
                  <a:lnTo>
                    <a:pt x="265427" y="108274"/>
                  </a:lnTo>
                  <a:lnTo>
                    <a:pt x="265908" y="111201"/>
                  </a:lnTo>
                  <a:lnTo>
                    <a:pt x="266393" y="114127"/>
                  </a:lnTo>
                  <a:lnTo>
                    <a:pt x="266882" y="117053"/>
                  </a:lnTo>
                  <a:lnTo>
                    <a:pt x="267378" y="119980"/>
                  </a:lnTo>
                  <a:lnTo>
                    <a:pt x="267875" y="122906"/>
                  </a:lnTo>
                  <a:lnTo>
                    <a:pt x="268380" y="125832"/>
                  </a:lnTo>
                  <a:lnTo>
                    <a:pt x="268886" y="128759"/>
                  </a:lnTo>
                  <a:lnTo>
                    <a:pt x="269399" y="131685"/>
                  </a:lnTo>
                  <a:lnTo>
                    <a:pt x="269913" y="134611"/>
                  </a:lnTo>
                  <a:lnTo>
                    <a:pt x="270433" y="137538"/>
                  </a:lnTo>
                  <a:lnTo>
                    <a:pt x="270956" y="140464"/>
                  </a:lnTo>
                  <a:lnTo>
                    <a:pt x="271482" y="143391"/>
                  </a:lnTo>
                  <a:lnTo>
                    <a:pt x="272012" y="146317"/>
                  </a:lnTo>
                  <a:lnTo>
                    <a:pt x="272544" y="149243"/>
                  </a:lnTo>
                  <a:lnTo>
                    <a:pt x="273081" y="152170"/>
                  </a:lnTo>
                  <a:lnTo>
                    <a:pt x="273619" y="155096"/>
                  </a:lnTo>
                  <a:lnTo>
                    <a:pt x="274162" y="158022"/>
                  </a:lnTo>
                  <a:lnTo>
                    <a:pt x="274706" y="160949"/>
                  </a:lnTo>
                  <a:lnTo>
                    <a:pt x="275254" y="163875"/>
                  </a:lnTo>
                  <a:lnTo>
                    <a:pt x="275804" y="166801"/>
                  </a:lnTo>
                  <a:lnTo>
                    <a:pt x="276356" y="169728"/>
                  </a:lnTo>
                  <a:lnTo>
                    <a:pt x="276911" y="172654"/>
                  </a:lnTo>
                  <a:lnTo>
                    <a:pt x="277467" y="175580"/>
                  </a:lnTo>
                  <a:lnTo>
                    <a:pt x="278026" y="178507"/>
                  </a:lnTo>
                  <a:lnTo>
                    <a:pt x="278586" y="181433"/>
                  </a:lnTo>
                  <a:lnTo>
                    <a:pt x="279149" y="184359"/>
                  </a:lnTo>
                  <a:lnTo>
                    <a:pt x="279713" y="187286"/>
                  </a:lnTo>
                  <a:lnTo>
                    <a:pt x="280279" y="190212"/>
                  </a:lnTo>
                  <a:lnTo>
                    <a:pt x="280847" y="193138"/>
                  </a:lnTo>
                  <a:lnTo>
                    <a:pt x="281416" y="196065"/>
                  </a:lnTo>
                  <a:lnTo>
                    <a:pt x="281986" y="198991"/>
                  </a:lnTo>
                  <a:lnTo>
                    <a:pt x="282558" y="201917"/>
                  </a:lnTo>
                  <a:lnTo>
                    <a:pt x="283131" y="204844"/>
                  </a:lnTo>
                  <a:lnTo>
                    <a:pt x="283705" y="207770"/>
                  </a:lnTo>
                  <a:lnTo>
                    <a:pt x="284281" y="210697"/>
                  </a:lnTo>
                  <a:lnTo>
                    <a:pt x="284857" y="213623"/>
                  </a:lnTo>
                  <a:lnTo>
                    <a:pt x="285435" y="216549"/>
                  </a:lnTo>
                  <a:lnTo>
                    <a:pt x="286013" y="219476"/>
                  </a:lnTo>
                  <a:lnTo>
                    <a:pt x="286593" y="222402"/>
                  </a:lnTo>
                  <a:lnTo>
                    <a:pt x="287174" y="225328"/>
                  </a:lnTo>
                  <a:lnTo>
                    <a:pt x="287755" y="228255"/>
                  </a:lnTo>
                  <a:lnTo>
                    <a:pt x="288338" y="231181"/>
                  </a:lnTo>
                  <a:lnTo>
                    <a:pt x="288921" y="234107"/>
                  </a:lnTo>
                  <a:lnTo>
                    <a:pt x="289506" y="237034"/>
                  </a:lnTo>
                  <a:lnTo>
                    <a:pt x="290092" y="239960"/>
                  </a:lnTo>
                  <a:lnTo>
                    <a:pt x="290678" y="242886"/>
                  </a:lnTo>
                  <a:lnTo>
                    <a:pt x="291266" y="245813"/>
                  </a:lnTo>
                  <a:lnTo>
                    <a:pt x="291855" y="248739"/>
                  </a:lnTo>
                  <a:lnTo>
                    <a:pt x="292445" y="251665"/>
                  </a:lnTo>
                  <a:lnTo>
                    <a:pt x="293036" y="254592"/>
                  </a:lnTo>
                  <a:lnTo>
                    <a:pt x="293629" y="257518"/>
                  </a:lnTo>
                  <a:lnTo>
                    <a:pt x="294222" y="260444"/>
                  </a:lnTo>
                  <a:lnTo>
                    <a:pt x="294818" y="263371"/>
                  </a:lnTo>
                  <a:lnTo>
                    <a:pt x="295414" y="266297"/>
                  </a:lnTo>
                  <a:lnTo>
                    <a:pt x="296013" y="269223"/>
                  </a:lnTo>
                  <a:lnTo>
                    <a:pt x="296612" y="272150"/>
                  </a:lnTo>
                  <a:lnTo>
                    <a:pt x="297214" y="275076"/>
                  </a:lnTo>
                  <a:lnTo>
                    <a:pt x="297818" y="278003"/>
                  </a:lnTo>
                  <a:lnTo>
                    <a:pt x="298422" y="280929"/>
                  </a:lnTo>
                  <a:lnTo>
                    <a:pt x="299031" y="283855"/>
                  </a:lnTo>
                  <a:lnTo>
                    <a:pt x="299640" y="286782"/>
                  </a:lnTo>
                  <a:lnTo>
                    <a:pt x="300252" y="289708"/>
                  </a:lnTo>
                  <a:lnTo>
                    <a:pt x="300866" y="292634"/>
                  </a:lnTo>
                  <a:lnTo>
                    <a:pt x="301483" y="295561"/>
                  </a:lnTo>
                  <a:lnTo>
                    <a:pt x="302103" y="298487"/>
                  </a:lnTo>
                  <a:lnTo>
                    <a:pt x="302725" y="301413"/>
                  </a:lnTo>
                  <a:lnTo>
                    <a:pt x="303351" y="304340"/>
                  </a:lnTo>
                  <a:lnTo>
                    <a:pt x="303979" y="307266"/>
                  </a:lnTo>
                  <a:lnTo>
                    <a:pt x="304612" y="310192"/>
                  </a:lnTo>
                  <a:lnTo>
                    <a:pt x="305246" y="313119"/>
                  </a:lnTo>
                  <a:lnTo>
                    <a:pt x="305885" y="316045"/>
                  </a:lnTo>
                  <a:lnTo>
                    <a:pt x="306527" y="318971"/>
                  </a:lnTo>
                  <a:lnTo>
                    <a:pt x="307174" y="321898"/>
                  </a:lnTo>
                  <a:lnTo>
                    <a:pt x="307824" y="324824"/>
                  </a:lnTo>
                  <a:lnTo>
                    <a:pt x="308478" y="327750"/>
                  </a:lnTo>
                  <a:lnTo>
                    <a:pt x="309137" y="330677"/>
                  </a:lnTo>
                  <a:lnTo>
                    <a:pt x="309798" y="333603"/>
                  </a:lnTo>
                  <a:lnTo>
                    <a:pt x="310467" y="336529"/>
                  </a:lnTo>
                  <a:lnTo>
                    <a:pt x="311137" y="339456"/>
                  </a:lnTo>
                  <a:lnTo>
                    <a:pt x="311816" y="342382"/>
                  </a:lnTo>
                  <a:lnTo>
                    <a:pt x="312496" y="345309"/>
                  </a:lnTo>
                  <a:lnTo>
                    <a:pt x="313184" y="348235"/>
                  </a:lnTo>
                  <a:lnTo>
                    <a:pt x="313876" y="351161"/>
                  </a:lnTo>
                  <a:lnTo>
                    <a:pt x="314572" y="354088"/>
                  </a:lnTo>
                  <a:lnTo>
                    <a:pt x="315276" y="357014"/>
                  </a:lnTo>
                  <a:lnTo>
                    <a:pt x="315982" y="359940"/>
                  </a:lnTo>
                  <a:lnTo>
                    <a:pt x="316698" y="362867"/>
                  </a:lnTo>
                  <a:lnTo>
                    <a:pt x="317415" y="365793"/>
                  </a:lnTo>
                  <a:lnTo>
                    <a:pt x="318142" y="368719"/>
                  </a:lnTo>
                  <a:lnTo>
                    <a:pt x="318872" y="371646"/>
                  </a:lnTo>
                  <a:lnTo>
                    <a:pt x="319609" y="374572"/>
                  </a:lnTo>
                  <a:lnTo>
                    <a:pt x="320352" y="377498"/>
                  </a:lnTo>
                  <a:lnTo>
                    <a:pt x="321101" y="380425"/>
                  </a:lnTo>
                  <a:lnTo>
                    <a:pt x="321857" y="383351"/>
                  </a:lnTo>
                  <a:lnTo>
                    <a:pt x="322616" y="386277"/>
                  </a:lnTo>
                  <a:lnTo>
                    <a:pt x="323386" y="389204"/>
                  </a:lnTo>
                  <a:lnTo>
                    <a:pt x="324157" y="392130"/>
                  </a:lnTo>
                  <a:lnTo>
                    <a:pt x="324939" y="395056"/>
                  </a:lnTo>
                  <a:lnTo>
                    <a:pt x="325724" y="397983"/>
                  </a:lnTo>
                  <a:lnTo>
                    <a:pt x="326517" y="400909"/>
                  </a:lnTo>
                  <a:lnTo>
                    <a:pt x="327316" y="403835"/>
                  </a:lnTo>
                  <a:lnTo>
                    <a:pt x="328120" y="406762"/>
                  </a:lnTo>
                  <a:lnTo>
                    <a:pt x="328932" y="409688"/>
                  </a:lnTo>
                  <a:lnTo>
                    <a:pt x="329748" y="412615"/>
                  </a:lnTo>
                  <a:lnTo>
                    <a:pt x="330573" y="415541"/>
                  </a:lnTo>
                  <a:lnTo>
                    <a:pt x="331400" y="418467"/>
                  </a:lnTo>
                  <a:lnTo>
                    <a:pt x="332237" y="421394"/>
                  </a:lnTo>
                  <a:lnTo>
                    <a:pt x="333078" y="424320"/>
                  </a:lnTo>
                  <a:lnTo>
                    <a:pt x="333926" y="427246"/>
                  </a:lnTo>
                  <a:lnTo>
                    <a:pt x="334778" y="430173"/>
                  </a:lnTo>
                  <a:lnTo>
                    <a:pt x="335636" y="433099"/>
                  </a:lnTo>
                  <a:lnTo>
                    <a:pt x="336501" y="436025"/>
                  </a:lnTo>
                  <a:lnTo>
                    <a:pt x="337369" y="438952"/>
                  </a:lnTo>
                  <a:lnTo>
                    <a:pt x="338245" y="441878"/>
                  </a:lnTo>
                  <a:lnTo>
                    <a:pt x="339123" y="444804"/>
                  </a:lnTo>
                  <a:lnTo>
                    <a:pt x="340010" y="447731"/>
                  </a:lnTo>
                  <a:lnTo>
                    <a:pt x="340899" y="450657"/>
                  </a:lnTo>
                  <a:lnTo>
                    <a:pt x="341794" y="453583"/>
                  </a:lnTo>
                  <a:lnTo>
                    <a:pt x="342693" y="456510"/>
                  </a:lnTo>
                  <a:lnTo>
                    <a:pt x="343596" y="459436"/>
                  </a:lnTo>
                  <a:lnTo>
                    <a:pt x="344504" y="462362"/>
                  </a:lnTo>
                  <a:lnTo>
                    <a:pt x="345414" y="465289"/>
                  </a:lnTo>
                  <a:lnTo>
                    <a:pt x="346331" y="468215"/>
                  </a:lnTo>
                  <a:lnTo>
                    <a:pt x="347249" y="471141"/>
                  </a:lnTo>
                  <a:lnTo>
                    <a:pt x="348172" y="474068"/>
                  </a:lnTo>
                  <a:lnTo>
                    <a:pt x="349097" y="476994"/>
                  </a:lnTo>
                  <a:lnTo>
                    <a:pt x="350026" y="479921"/>
                  </a:lnTo>
                  <a:lnTo>
                    <a:pt x="350958" y="482847"/>
                  </a:lnTo>
                  <a:lnTo>
                    <a:pt x="351891" y="485773"/>
                  </a:lnTo>
                  <a:lnTo>
                    <a:pt x="352828" y="488700"/>
                  </a:lnTo>
                  <a:lnTo>
                    <a:pt x="353766" y="491626"/>
                  </a:lnTo>
                  <a:lnTo>
                    <a:pt x="354707" y="494552"/>
                  </a:lnTo>
                  <a:lnTo>
                    <a:pt x="355649" y="497479"/>
                  </a:lnTo>
                  <a:lnTo>
                    <a:pt x="356593" y="500405"/>
                  </a:lnTo>
                  <a:lnTo>
                    <a:pt x="357538" y="503331"/>
                  </a:lnTo>
                  <a:lnTo>
                    <a:pt x="358484" y="506258"/>
                  </a:lnTo>
                  <a:lnTo>
                    <a:pt x="359431" y="509184"/>
                  </a:lnTo>
                  <a:lnTo>
                    <a:pt x="360378" y="512110"/>
                  </a:lnTo>
                  <a:lnTo>
                    <a:pt x="361326" y="515037"/>
                  </a:lnTo>
                  <a:lnTo>
                    <a:pt x="362274" y="517963"/>
                  </a:lnTo>
                  <a:lnTo>
                    <a:pt x="363222" y="520889"/>
                  </a:lnTo>
                  <a:lnTo>
                    <a:pt x="364170" y="523816"/>
                  </a:lnTo>
                  <a:lnTo>
                    <a:pt x="365117" y="526742"/>
                  </a:lnTo>
                  <a:lnTo>
                    <a:pt x="366064" y="529668"/>
                  </a:lnTo>
                  <a:lnTo>
                    <a:pt x="367009" y="532595"/>
                  </a:lnTo>
                  <a:lnTo>
                    <a:pt x="367954" y="535521"/>
                  </a:lnTo>
                  <a:lnTo>
                    <a:pt x="368898" y="538447"/>
                  </a:lnTo>
                  <a:lnTo>
                    <a:pt x="369840" y="541374"/>
                  </a:lnTo>
                  <a:lnTo>
                    <a:pt x="370781" y="544300"/>
                  </a:lnTo>
                  <a:lnTo>
                    <a:pt x="371720" y="547227"/>
                  </a:lnTo>
                  <a:lnTo>
                    <a:pt x="372658" y="550153"/>
                  </a:lnTo>
                  <a:lnTo>
                    <a:pt x="373592" y="553079"/>
                  </a:lnTo>
                  <a:lnTo>
                    <a:pt x="374526" y="556006"/>
                  </a:lnTo>
                  <a:lnTo>
                    <a:pt x="375456" y="558932"/>
                  </a:lnTo>
                  <a:lnTo>
                    <a:pt x="376385" y="561858"/>
                  </a:lnTo>
                  <a:lnTo>
                    <a:pt x="377311" y="564785"/>
                  </a:lnTo>
                  <a:lnTo>
                    <a:pt x="378234" y="567711"/>
                  </a:lnTo>
                  <a:lnTo>
                    <a:pt x="379155" y="570637"/>
                  </a:lnTo>
                  <a:lnTo>
                    <a:pt x="380072" y="573564"/>
                  </a:lnTo>
                  <a:lnTo>
                    <a:pt x="380988" y="576490"/>
                  </a:lnTo>
                  <a:lnTo>
                    <a:pt x="381899" y="579416"/>
                  </a:lnTo>
                  <a:lnTo>
                    <a:pt x="382809" y="582343"/>
                  </a:lnTo>
                  <a:lnTo>
                    <a:pt x="383715" y="585269"/>
                  </a:lnTo>
                  <a:lnTo>
                    <a:pt x="384618" y="588195"/>
                  </a:lnTo>
                  <a:lnTo>
                    <a:pt x="385518" y="591122"/>
                  </a:lnTo>
                  <a:lnTo>
                    <a:pt x="386415" y="594048"/>
                  </a:lnTo>
                  <a:lnTo>
                    <a:pt x="387309" y="596974"/>
                  </a:lnTo>
                  <a:lnTo>
                    <a:pt x="388200" y="599901"/>
                  </a:lnTo>
                  <a:lnTo>
                    <a:pt x="389089" y="602827"/>
                  </a:lnTo>
                  <a:lnTo>
                    <a:pt x="389973" y="605753"/>
                  </a:lnTo>
                  <a:lnTo>
                    <a:pt x="390855" y="608680"/>
                  </a:lnTo>
                  <a:lnTo>
                    <a:pt x="391734" y="611606"/>
                  </a:lnTo>
                  <a:lnTo>
                    <a:pt x="392610" y="614533"/>
                  </a:lnTo>
                  <a:lnTo>
                    <a:pt x="393484" y="617459"/>
                  </a:lnTo>
                  <a:lnTo>
                    <a:pt x="394355" y="620385"/>
                  </a:lnTo>
                  <a:lnTo>
                    <a:pt x="395224" y="623312"/>
                  </a:lnTo>
                  <a:lnTo>
                    <a:pt x="396089" y="626238"/>
                  </a:lnTo>
                  <a:lnTo>
                    <a:pt x="396954" y="629164"/>
                  </a:lnTo>
                  <a:lnTo>
                    <a:pt x="397814" y="632091"/>
                  </a:lnTo>
                  <a:lnTo>
                    <a:pt x="398674" y="635017"/>
                  </a:lnTo>
                  <a:lnTo>
                    <a:pt x="399531" y="637943"/>
                  </a:lnTo>
                  <a:lnTo>
                    <a:pt x="400387" y="640870"/>
                  </a:lnTo>
                  <a:lnTo>
                    <a:pt x="401241" y="643796"/>
                  </a:lnTo>
                  <a:lnTo>
                    <a:pt x="402093" y="646722"/>
                  </a:lnTo>
                  <a:lnTo>
                    <a:pt x="402945" y="649649"/>
                  </a:lnTo>
                  <a:lnTo>
                    <a:pt x="403795" y="652575"/>
                  </a:lnTo>
                  <a:lnTo>
                    <a:pt x="404644" y="655501"/>
                  </a:lnTo>
                  <a:lnTo>
                    <a:pt x="405492" y="658428"/>
                  </a:lnTo>
                  <a:lnTo>
                    <a:pt x="406340" y="661354"/>
                  </a:lnTo>
                  <a:lnTo>
                    <a:pt x="407187" y="664280"/>
                  </a:lnTo>
                  <a:lnTo>
                    <a:pt x="408034" y="667207"/>
                  </a:lnTo>
                  <a:lnTo>
                    <a:pt x="408881" y="670133"/>
                  </a:lnTo>
                  <a:lnTo>
                    <a:pt x="409729" y="673059"/>
                  </a:lnTo>
                  <a:lnTo>
                    <a:pt x="410576" y="675986"/>
                  </a:lnTo>
                  <a:lnTo>
                    <a:pt x="411425" y="678912"/>
                  </a:lnTo>
                  <a:lnTo>
                    <a:pt x="412273" y="681839"/>
                  </a:lnTo>
                  <a:lnTo>
                    <a:pt x="413124" y="684765"/>
                  </a:lnTo>
                  <a:lnTo>
                    <a:pt x="413975" y="687691"/>
                  </a:lnTo>
                  <a:lnTo>
                    <a:pt x="414828" y="690618"/>
                  </a:lnTo>
                  <a:lnTo>
                    <a:pt x="415682" y="693544"/>
                  </a:lnTo>
                  <a:lnTo>
                    <a:pt x="416537" y="696470"/>
                  </a:lnTo>
                  <a:lnTo>
                    <a:pt x="417395" y="699397"/>
                  </a:lnTo>
                  <a:lnTo>
                    <a:pt x="418255" y="702323"/>
                  </a:lnTo>
                  <a:lnTo>
                    <a:pt x="419117" y="705249"/>
                  </a:lnTo>
                  <a:lnTo>
                    <a:pt x="419981" y="708176"/>
                  </a:lnTo>
                  <a:lnTo>
                    <a:pt x="420849" y="711102"/>
                  </a:lnTo>
                  <a:lnTo>
                    <a:pt x="421718" y="714028"/>
                  </a:lnTo>
                  <a:lnTo>
                    <a:pt x="422591" y="716955"/>
                  </a:lnTo>
                  <a:lnTo>
                    <a:pt x="423467" y="719881"/>
                  </a:lnTo>
                  <a:lnTo>
                    <a:pt x="424346" y="722807"/>
                  </a:lnTo>
                  <a:lnTo>
                    <a:pt x="425228" y="725734"/>
                  </a:lnTo>
                  <a:lnTo>
                    <a:pt x="426113" y="728660"/>
                  </a:lnTo>
                  <a:lnTo>
                    <a:pt x="427002" y="731586"/>
                  </a:lnTo>
                  <a:lnTo>
                    <a:pt x="427893" y="734513"/>
                  </a:lnTo>
                  <a:lnTo>
                    <a:pt x="428791" y="737439"/>
                  </a:lnTo>
                  <a:lnTo>
                    <a:pt x="429690" y="740365"/>
                  </a:lnTo>
                  <a:lnTo>
                    <a:pt x="430594" y="743292"/>
                  </a:lnTo>
                  <a:lnTo>
                    <a:pt x="431500" y="746218"/>
                  </a:lnTo>
                  <a:lnTo>
                    <a:pt x="432411" y="749145"/>
                  </a:lnTo>
                  <a:lnTo>
                    <a:pt x="433325" y="752071"/>
                  </a:lnTo>
                  <a:lnTo>
                    <a:pt x="434243" y="754997"/>
                  </a:lnTo>
                  <a:lnTo>
                    <a:pt x="435165" y="757924"/>
                  </a:lnTo>
                  <a:lnTo>
                    <a:pt x="436089" y="760850"/>
                  </a:lnTo>
                  <a:lnTo>
                    <a:pt x="437019" y="763776"/>
                  </a:lnTo>
                  <a:lnTo>
                    <a:pt x="437951" y="766703"/>
                  </a:lnTo>
                  <a:lnTo>
                    <a:pt x="438887" y="769629"/>
                  </a:lnTo>
                  <a:lnTo>
                    <a:pt x="439825" y="772555"/>
                  </a:lnTo>
                  <a:lnTo>
                    <a:pt x="440767" y="775482"/>
                  </a:lnTo>
                  <a:lnTo>
                    <a:pt x="441711" y="778408"/>
                  </a:lnTo>
                  <a:lnTo>
                    <a:pt x="442658" y="781334"/>
                  </a:lnTo>
                  <a:lnTo>
                    <a:pt x="443609" y="784261"/>
                  </a:lnTo>
                  <a:lnTo>
                    <a:pt x="444560" y="787187"/>
                  </a:lnTo>
                  <a:lnTo>
                    <a:pt x="445515" y="790113"/>
                  </a:lnTo>
                  <a:lnTo>
                    <a:pt x="446470" y="793040"/>
                  </a:lnTo>
                  <a:lnTo>
                    <a:pt x="447428" y="795966"/>
                  </a:lnTo>
                  <a:lnTo>
                    <a:pt x="448386" y="798892"/>
                  </a:lnTo>
                  <a:lnTo>
                    <a:pt x="449346" y="801819"/>
                  </a:lnTo>
                  <a:lnTo>
                    <a:pt x="450306" y="804745"/>
                  </a:lnTo>
                  <a:lnTo>
                    <a:pt x="451266" y="807671"/>
                  </a:lnTo>
                  <a:lnTo>
                    <a:pt x="452226" y="810598"/>
                  </a:lnTo>
                  <a:lnTo>
                    <a:pt x="453186" y="813524"/>
                  </a:lnTo>
                  <a:lnTo>
                    <a:pt x="454144" y="816451"/>
                  </a:lnTo>
                  <a:lnTo>
                    <a:pt x="455102" y="819377"/>
                  </a:lnTo>
                  <a:lnTo>
                    <a:pt x="456058" y="822303"/>
                  </a:lnTo>
                  <a:lnTo>
                    <a:pt x="457011" y="825230"/>
                  </a:lnTo>
                  <a:lnTo>
                    <a:pt x="457962" y="828156"/>
                  </a:lnTo>
                  <a:lnTo>
                    <a:pt x="458909" y="831082"/>
                  </a:lnTo>
                  <a:lnTo>
                    <a:pt x="459854" y="834009"/>
                  </a:lnTo>
                  <a:lnTo>
                    <a:pt x="460792" y="836935"/>
                  </a:lnTo>
                  <a:lnTo>
                    <a:pt x="461729" y="839861"/>
                  </a:lnTo>
                  <a:lnTo>
                    <a:pt x="462657" y="842788"/>
                  </a:lnTo>
                  <a:lnTo>
                    <a:pt x="463582" y="845714"/>
                  </a:lnTo>
                  <a:lnTo>
                    <a:pt x="464498" y="848640"/>
                  </a:lnTo>
                  <a:lnTo>
                    <a:pt x="465409" y="851567"/>
                  </a:lnTo>
                  <a:lnTo>
                    <a:pt x="466312" y="854493"/>
                  </a:lnTo>
                  <a:lnTo>
                    <a:pt x="467206" y="857419"/>
                  </a:lnTo>
                  <a:lnTo>
                    <a:pt x="468093" y="860346"/>
                  </a:lnTo>
                  <a:lnTo>
                    <a:pt x="468967" y="863272"/>
                  </a:lnTo>
                  <a:lnTo>
                    <a:pt x="469837" y="866198"/>
                  </a:lnTo>
                  <a:lnTo>
                    <a:pt x="470689" y="869125"/>
                  </a:lnTo>
                  <a:lnTo>
                    <a:pt x="471536" y="872051"/>
                  </a:lnTo>
                  <a:lnTo>
                    <a:pt x="472365" y="874977"/>
                  </a:lnTo>
                  <a:lnTo>
                    <a:pt x="473186" y="877904"/>
                  </a:lnTo>
                  <a:lnTo>
                    <a:pt x="473992" y="880830"/>
                  </a:lnTo>
                  <a:lnTo>
                    <a:pt x="474783" y="883757"/>
                  </a:lnTo>
                  <a:lnTo>
                    <a:pt x="475563" y="886683"/>
                  </a:lnTo>
                  <a:lnTo>
                    <a:pt x="476321" y="889609"/>
                  </a:lnTo>
                  <a:lnTo>
                    <a:pt x="477073" y="892536"/>
                  </a:lnTo>
                  <a:lnTo>
                    <a:pt x="477796" y="895462"/>
                  </a:lnTo>
                  <a:lnTo>
                    <a:pt x="478512" y="898388"/>
                  </a:lnTo>
                  <a:lnTo>
                    <a:pt x="479201" y="901315"/>
                  </a:lnTo>
                  <a:lnTo>
                    <a:pt x="479878" y="904241"/>
                  </a:lnTo>
                  <a:lnTo>
                    <a:pt x="480532" y="907167"/>
                  </a:lnTo>
                  <a:lnTo>
                    <a:pt x="481166" y="910094"/>
                  </a:lnTo>
                  <a:lnTo>
                    <a:pt x="481784" y="913020"/>
                  </a:lnTo>
                  <a:lnTo>
                    <a:pt x="482372" y="915946"/>
                  </a:lnTo>
                  <a:lnTo>
                    <a:pt x="482950" y="918873"/>
                  </a:lnTo>
                  <a:lnTo>
                    <a:pt x="483490" y="921799"/>
                  </a:lnTo>
                  <a:lnTo>
                    <a:pt x="484020" y="924725"/>
                  </a:lnTo>
                  <a:lnTo>
                    <a:pt x="484515" y="927652"/>
                  </a:lnTo>
                  <a:lnTo>
                    <a:pt x="484993" y="930578"/>
                  </a:lnTo>
                  <a:lnTo>
                    <a:pt x="485442" y="933504"/>
                  </a:lnTo>
                  <a:lnTo>
                    <a:pt x="485864" y="936431"/>
                  </a:lnTo>
                  <a:lnTo>
                    <a:pt x="486266" y="939357"/>
                  </a:lnTo>
                  <a:lnTo>
                    <a:pt x="486631" y="942283"/>
                  </a:lnTo>
                  <a:lnTo>
                    <a:pt x="486984" y="945210"/>
                  </a:lnTo>
                  <a:lnTo>
                    <a:pt x="487287" y="948136"/>
                  </a:lnTo>
                  <a:lnTo>
                    <a:pt x="487581" y="951063"/>
                  </a:lnTo>
                  <a:lnTo>
                    <a:pt x="487830" y="953989"/>
                  </a:lnTo>
                  <a:lnTo>
                    <a:pt x="488060" y="956915"/>
                  </a:lnTo>
                  <a:lnTo>
                    <a:pt x="488254" y="959842"/>
                  </a:lnTo>
                  <a:lnTo>
                    <a:pt x="488418" y="962768"/>
                  </a:lnTo>
                  <a:lnTo>
                    <a:pt x="488556" y="965694"/>
                  </a:lnTo>
                  <a:lnTo>
                    <a:pt x="488652" y="968621"/>
                  </a:lnTo>
                  <a:lnTo>
                    <a:pt x="488733" y="971547"/>
                  </a:lnTo>
                  <a:lnTo>
                    <a:pt x="488758" y="974473"/>
                  </a:lnTo>
                  <a:lnTo>
                    <a:pt x="488772" y="977400"/>
                  </a:lnTo>
                  <a:lnTo>
                    <a:pt x="488734" y="980326"/>
                  </a:lnTo>
                  <a:lnTo>
                    <a:pt x="488675" y="983252"/>
                  </a:lnTo>
                  <a:lnTo>
                    <a:pt x="488576" y="986179"/>
                  </a:lnTo>
                  <a:lnTo>
                    <a:pt x="488443" y="989105"/>
                  </a:lnTo>
                  <a:lnTo>
                    <a:pt x="488282" y="992031"/>
                  </a:lnTo>
                  <a:lnTo>
                    <a:pt x="488074" y="994958"/>
                  </a:lnTo>
                  <a:lnTo>
                    <a:pt x="487850" y="997884"/>
                  </a:lnTo>
                  <a:lnTo>
                    <a:pt x="487565" y="1000810"/>
                  </a:lnTo>
                  <a:lnTo>
                    <a:pt x="487268" y="1003737"/>
                  </a:lnTo>
                  <a:lnTo>
                    <a:pt x="486915" y="1006663"/>
                  </a:lnTo>
                  <a:lnTo>
                    <a:pt x="486540" y="1009589"/>
                  </a:lnTo>
                  <a:lnTo>
                    <a:pt x="486123" y="1012516"/>
                  </a:lnTo>
                  <a:lnTo>
                    <a:pt x="485669" y="1015442"/>
                  </a:lnTo>
                  <a:lnTo>
                    <a:pt x="485186" y="1018369"/>
                  </a:lnTo>
                  <a:lnTo>
                    <a:pt x="484655" y="1021295"/>
                  </a:lnTo>
                  <a:lnTo>
                    <a:pt x="484106" y="1024221"/>
                  </a:lnTo>
                  <a:lnTo>
                    <a:pt x="483496" y="1027148"/>
                  </a:lnTo>
                  <a:lnTo>
                    <a:pt x="482872" y="1030074"/>
                  </a:lnTo>
                  <a:lnTo>
                    <a:pt x="482192" y="1033000"/>
                  </a:lnTo>
                  <a:lnTo>
                    <a:pt x="481490" y="1035927"/>
                  </a:lnTo>
                  <a:lnTo>
                    <a:pt x="480744" y="1038853"/>
                  </a:lnTo>
                  <a:lnTo>
                    <a:pt x="479964" y="1041779"/>
                  </a:lnTo>
                  <a:lnTo>
                    <a:pt x="479153" y="1044706"/>
                  </a:lnTo>
                  <a:lnTo>
                    <a:pt x="478294" y="1047632"/>
                  </a:lnTo>
                  <a:lnTo>
                    <a:pt x="477419" y="1050558"/>
                  </a:lnTo>
                  <a:lnTo>
                    <a:pt x="476483" y="1053485"/>
                  </a:lnTo>
                  <a:lnTo>
                    <a:pt x="475535" y="1056411"/>
                  </a:lnTo>
                  <a:lnTo>
                    <a:pt x="474531" y="1059337"/>
                  </a:lnTo>
                  <a:lnTo>
                    <a:pt x="473507" y="1062264"/>
                  </a:lnTo>
                  <a:lnTo>
                    <a:pt x="472441" y="1065190"/>
                  </a:lnTo>
                  <a:lnTo>
                    <a:pt x="471342" y="1068116"/>
                  </a:lnTo>
                  <a:lnTo>
                    <a:pt x="470215" y="1071043"/>
                  </a:lnTo>
                  <a:lnTo>
                    <a:pt x="469042" y="1073969"/>
                  </a:lnTo>
                  <a:lnTo>
                    <a:pt x="467854" y="1076895"/>
                  </a:lnTo>
                  <a:lnTo>
                    <a:pt x="466610" y="1079822"/>
                  </a:lnTo>
                  <a:lnTo>
                    <a:pt x="465355" y="1082748"/>
                  </a:lnTo>
                  <a:lnTo>
                    <a:pt x="464049" y="1085675"/>
                  </a:lnTo>
                  <a:lnTo>
                    <a:pt x="462724" y="1088601"/>
                  </a:lnTo>
                  <a:lnTo>
                    <a:pt x="461362" y="1091527"/>
                  </a:lnTo>
                  <a:lnTo>
                    <a:pt x="459970" y="1094454"/>
                  </a:lnTo>
                  <a:lnTo>
                    <a:pt x="458552" y="1097380"/>
                  </a:lnTo>
                  <a:lnTo>
                    <a:pt x="457095" y="1100306"/>
                  </a:lnTo>
                  <a:lnTo>
                    <a:pt x="455624" y="1103233"/>
                  </a:lnTo>
                  <a:lnTo>
                    <a:pt x="454105" y="1106159"/>
                  </a:lnTo>
                  <a:lnTo>
                    <a:pt x="452575" y="1109085"/>
                  </a:lnTo>
                  <a:lnTo>
                    <a:pt x="451002" y="1112012"/>
                  </a:lnTo>
                  <a:lnTo>
                    <a:pt x="449414" y="1114938"/>
                  </a:lnTo>
                  <a:lnTo>
                    <a:pt x="447793" y="1117864"/>
                  </a:lnTo>
                  <a:lnTo>
                    <a:pt x="446148" y="1120791"/>
                  </a:lnTo>
                  <a:lnTo>
                    <a:pt x="444482" y="1123717"/>
                  </a:lnTo>
                  <a:lnTo>
                    <a:pt x="442783" y="1126643"/>
                  </a:lnTo>
                  <a:lnTo>
                    <a:pt x="441073" y="1129570"/>
                  </a:lnTo>
                  <a:lnTo>
                    <a:pt x="439324" y="1132496"/>
                  </a:lnTo>
                  <a:lnTo>
                    <a:pt x="437567" y="1135422"/>
                  </a:lnTo>
                  <a:lnTo>
                    <a:pt x="435776" y="1138349"/>
                  </a:lnTo>
                  <a:lnTo>
                    <a:pt x="433972" y="1141275"/>
                  </a:lnTo>
                  <a:lnTo>
                    <a:pt x="432144" y="1144201"/>
                  </a:lnTo>
                  <a:lnTo>
                    <a:pt x="430298" y="1147128"/>
                  </a:lnTo>
                  <a:lnTo>
                    <a:pt x="428434" y="1150054"/>
                  </a:lnTo>
                  <a:lnTo>
                    <a:pt x="426548" y="1152981"/>
                  </a:lnTo>
                  <a:lnTo>
                    <a:pt x="424653" y="1155907"/>
                  </a:lnTo>
                  <a:lnTo>
                    <a:pt x="422731" y="1158833"/>
                  </a:lnTo>
                  <a:lnTo>
                    <a:pt x="420803" y="1161760"/>
                  </a:lnTo>
                  <a:lnTo>
                    <a:pt x="418851" y="1164686"/>
                  </a:lnTo>
                  <a:lnTo>
                    <a:pt x="416891" y="1167612"/>
                  </a:lnTo>
                  <a:lnTo>
                    <a:pt x="414915" y="1170539"/>
                  </a:lnTo>
                  <a:lnTo>
                    <a:pt x="412927" y="1173465"/>
                  </a:lnTo>
                  <a:lnTo>
                    <a:pt x="410929" y="1176391"/>
                  </a:lnTo>
                  <a:lnTo>
                    <a:pt x="408916" y="1179318"/>
                  </a:lnTo>
                  <a:lnTo>
                    <a:pt x="406899" y="1182244"/>
                  </a:lnTo>
                  <a:lnTo>
                    <a:pt x="404866" y="1185170"/>
                  </a:lnTo>
                  <a:lnTo>
                    <a:pt x="402830" y="1188097"/>
                  </a:lnTo>
                  <a:lnTo>
                    <a:pt x="400781" y="1191023"/>
                  </a:lnTo>
                  <a:lnTo>
                    <a:pt x="398729" y="1193949"/>
                  </a:lnTo>
                  <a:lnTo>
                    <a:pt x="396669" y="1196876"/>
                  </a:lnTo>
                  <a:lnTo>
                    <a:pt x="394605" y="1199802"/>
                  </a:lnTo>
                  <a:lnTo>
                    <a:pt x="392536" y="1202728"/>
                  </a:lnTo>
                  <a:lnTo>
                    <a:pt x="390463" y="1205655"/>
                  </a:lnTo>
                  <a:lnTo>
                    <a:pt x="388389" y="1208581"/>
                  </a:lnTo>
                  <a:lnTo>
                    <a:pt x="386311" y="1211507"/>
                  </a:lnTo>
                  <a:lnTo>
                    <a:pt x="384232" y="1214434"/>
                  </a:lnTo>
                  <a:lnTo>
                    <a:pt x="382153" y="1217360"/>
                  </a:lnTo>
                  <a:lnTo>
                    <a:pt x="380075" y="1220287"/>
                  </a:lnTo>
                  <a:lnTo>
                    <a:pt x="377997" y="1223213"/>
                  </a:lnTo>
                  <a:lnTo>
                    <a:pt x="375922" y="1226139"/>
                  </a:lnTo>
                  <a:lnTo>
                    <a:pt x="373849" y="1229066"/>
                  </a:lnTo>
                  <a:lnTo>
                    <a:pt x="371780" y="1231992"/>
                  </a:lnTo>
                  <a:lnTo>
                    <a:pt x="369714" y="1234918"/>
                  </a:lnTo>
                  <a:lnTo>
                    <a:pt x="367655" y="1237845"/>
                  </a:lnTo>
                  <a:lnTo>
                    <a:pt x="365599" y="1240771"/>
                  </a:lnTo>
                  <a:lnTo>
                    <a:pt x="363553" y="1243697"/>
                  </a:lnTo>
                  <a:lnTo>
                    <a:pt x="361511" y="1246624"/>
                  </a:lnTo>
                  <a:lnTo>
                    <a:pt x="359479" y="1249550"/>
                  </a:lnTo>
                  <a:lnTo>
                    <a:pt x="357455" y="1252476"/>
                  </a:lnTo>
                  <a:lnTo>
                    <a:pt x="355439" y="1255403"/>
                  </a:lnTo>
                  <a:lnTo>
                    <a:pt x="353435" y="1258329"/>
                  </a:lnTo>
                  <a:lnTo>
                    <a:pt x="351438" y="1261255"/>
                  </a:lnTo>
                  <a:lnTo>
                    <a:pt x="349458" y="1264182"/>
                  </a:lnTo>
                  <a:lnTo>
                    <a:pt x="347483" y="1267108"/>
                  </a:lnTo>
                  <a:lnTo>
                    <a:pt x="345528" y="1270034"/>
                  </a:lnTo>
                  <a:lnTo>
                    <a:pt x="343580" y="1272961"/>
                  </a:lnTo>
                  <a:lnTo>
                    <a:pt x="341649" y="1275887"/>
                  </a:lnTo>
                  <a:lnTo>
                    <a:pt x="339731" y="1278813"/>
                  </a:lnTo>
                  <a:lnTo>
                    <a:pt x="337827" y="1281740"/>
                  </a:lnTo>
                  <a:lnTo>
                    <a:pt x="335941" y="1284666"/>
                  </a:lnTo>
                  <a:lnTo>
                    <a:pt x="334065" y="1287593"/>
                  </a:lnTo>
                  <a:lnTo>
                    <a:pt x="332214" y="1290519"/>
                  </a:lnTo>
                  <a:lnTo>
                    <a:pt x="330370" y="1293445"/>
                  </a:lnTo>
                  <a:lnTo>
                    <a:pt x="328554" y="1296372"/>
                  </a:lnTo>
                  <a:lnTo>
                    <a:pt x="326748" y="1299298"/>
                  </a:lnTo>
                  <a:lnTo>
                    <a:pt x="324965" y="1302224"/>
                  </a:lnTo>
                  <a:lnTo>
                    <a:pt x="323198" y="1305151"/>
                  </a:lnTo>
                  <a:lnTo>
                    <a:pt x="321449" y="1308077"/>
                  </a:lnTo>
                  <a:lnTo>
                    <a:pt x="319724" y="1311003"/>
                  </a:lnTo>
                  <a:lnTo>
                    <a:pt x="318010" y="1313930"/>
                  </a:lnTo>
                  <a:lnTo>
                    <a:pt x="316329" y="1316856"/>
                  </a:lnTo>
                  <a:lnTo>
                    <a:pt x="314654" y="1319782"/>
                  </a:lnTo>
                  <a:lnTo>
                    <a:pt x="313014" y="1322709"/>
                  </a:lnTo>
                  <a:lnTo>
                    <a:pt x="311385" y="1325635"/>
                  </a:lnTo>
                  <a:lnTo>
                    <a:pt x="309783" y="1328561"/>
                  </a:lnTo>
                  <a:lnTo>
                    <a:pt x="308201" y="1331488"/>
                  </a:lnTo>
                  <a:lnTo>
                    <a:pt x="306638" y="1334414"/>
                  </a:lnTo>
                  <a:lnTo>
                    <a:pt x="305103" y="1337340"/>
                  </a:lnTo>
                  <a:lnTo>
                    <a:pt x="303581" y="1340267"/>
                  </a:lnTo>
                  <a:lnTo>
                    <a:pt x="302094" y="1343193"/>
                  </a:lnTo>
                  <a:lnTo>
                    <a:pt x="300615" y="1346119"/>
                  </a:lnTo>
                  <a:lnTo>
                    <a:pt x="299175" y="1349046"/>
                  </a:lnTo>
                  <a:lnTo>
                    <a:pt x="297745" y="1351972"/>
                  </a:lnTo>
                  <a:lnTo>
                    <a:pt x="296346" y="1354899"/>
                  </a:lnTo>
                  <a:lnTo>
                    <a:pt x="294967" y="1357825"/>
                  </a:lnTo>
                  <a:lnTo>
                    <a:pt x="293609" y="1360751"/>
                  </a:lnTo>
                  <a:lnTo>
                    <a:pt x="292280" y="1363678"/>
                  </a:lnTo>
                  <a:lnTo>
                    <a:pt x="290965" y="1366604"/>
                  </a:lnTo>
                  <a:lnTo>
                    <a:pt x="289686" y="1369530"/>
                  </a:lnTo>
                  <a:lnTo>
                    <a:pt x="288415" y="1372457"/>
                  </a:lnTo>
                  <a:lnTo>
                    <a:pt x="287184" y="1375383"/>
                  </a:lnTo>
                  <a:lnTo>
                    <a:pt x="285964" y="1378309"/>
                  </a:lnTo>
                  <a:lnTo>
                    <a:pt x="284775" y="1381236"/>
                  </a:lnTo>
                  <a:lnTo>
                    <a:pt x="283606" y="1384162"/>
                  </a:lnTo>
                  <a:lnTo>
                    <a:pt x="282458" y="1387088"/>
                  </a:lnTo>
                  <a:lnTo>
                    <a:pt x="281339" y="1390015"/>
                  </a:lnTo>
                  <a:lnTo>
                    <a:pt x="280233" y="1392941"/>
                  </a:lnTo>
                  <a:lnTo>
                    <a:pt x="279163" y="1395867"/>
                  </a:lnTo>
                  <a:lnTo>
                    <a:pt x="278102" y="1398794"/>
                  </a:lnTo>
                  <a:lnTo>
                    <a:pt x="277078" y="1401720"/>
                  </a:lnTo>
                  <a:lnTo>
                    <a:pt x="276065" y="1404646"/>
                  </a:lnTo>
                  <a:lnTo>
                    <a:pt x="275082" y="1407573"/>
                  </a:lnTo>
                  <a:lnTo>
                    <a:pt x="274118" y="1410499"/>
                  </a:lnTo>
                  <a:lnTo>
                    <a:pt x="273175" y="1413425"/>
                  </a:lnTo>
                  <a:lnTo>
                    <a:pt x="272257" y="1416352"/>
                  </a:lnTo>
                  <a:lnTo>
                    <a:pt x="271353" y="1419278"/>
                  </a:lnTo>
                  <a:lnTo>
                    <a:pt x="270483" y="1422204"/>
                  </a:lnTo>
                  <a:lnTo>
                    <a:pt x="269619" y="1425131"/>
                  </a:lnTo>
                  <a:lnTo>
                    <a:pt x="268792" y="1428057"/>
                  </a:lnTo>
                  <a:lnTo>
                    <a:pt x="267974" y="1430984"/>
                  </a:lnTo>
                  <a:lnTo>
                    <a:pt x="267184" y="1433910"/>
                  </a:lnTo>
                  <a:lnTo>
                    <a:pt x="266410" y="1436836"/>
                  </a:lnTo>
                  <a:lnTo>
                    <a:pt x="265656" y="1439763"/>
                  </a:lnTo>
                  <a:lnTo>
                    <a:pt x="264924" y="1442689"/>
                  </a:lnTo>
                  <a:lnTo>
                    <a:pt x="264206" y="1445615"/>
                  </a:lnTo>
                  <a:lnTo>
                    <a:pt x="263516" y="1448542"/>
                  </a:lnTo>
                  <a:lnTo>
                    <a:pt x="262834" y="1451468"/>
                  </a:lnTo>
                  <a:lnTo>
                    <a:pt x="262183" y="1454394"/>
                  </a:lnTo>
                  <a:lnTo>
                    <a:pt x="261541" y="1457321"/>
                  </a:lnTo>
                  <a:lnTo>
                    <a:pt x="260923" y="1460247"/>
                  </a:lnTo>
                  <a:lnTo>
                    <a:pt x="260319" y="1463173"/>
                  </a:lnTo>
                  <a:lnTo>
                    <a:pt x="259732" y="1466100"/>
                  </a:lnTo>
                  <a:lnTo>
                    <a:pt x="259166" y="1469026"/>
                  </a:lnTo>
                  <a:lnTo>
                    <a:pt x="258610" y="1471952"/>
                  </a:lnTo>
                  <a:lnTo>
                    <a:pt x="258079" y="1474879"/>
                  </a:lnTo>
                  <a:lnTo>
                    <a:pt x="257554" y="1477805"/>
                  </a:lnTo>
                  <a:lnTo>
                    <a:pt x="257057" y="1480731"/>
                  </a:lnTo>
                  <a:lnTo>
                    <a:pt x="256566" y="1483658"/>
                  </a:lnTo>
                  <a:lnTo>
                    <a:pt x="256096" y="1486584"/>
                  </a:lnTo>
                  <a:lnTo>
                    <a:pt x="255637" y="1489510"/>
                  </a:lnTo>
                  <a:lnTo>
                    <a:pt x="255194" y="1492437"/>
                  </a:lnTo>
                  <a:lnTo>
                    <a:pt x="254767" y="149536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96375" y="4237396"/>
              <a:ext cx="14745" cy="0"/>
            </a:xfrm>
            <a:custGeom>
              <a:avLst/>
              <a:pathLst>
                <a:path w="14745" h="0">
                  <a:moveTo>
                    <a:pt x="0" y="0"/>
                  </a:moveTo>
                  <a:lnTo>
                    <a:pt x="147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5014054"/>
              <a:ext cx="488772" cy="52579"/>
            </a:xfrm>
            <a:custGeom>
              <a:avLst/>
              <a:pathLst>
                <a:path w="488772" h="52579">
                  <a:moveTo>
                    <a:pt x="0" y="0"/>
                  </a:moveTo>
                  <a:lnTo>
                    <a:pt x="0" y="52579"/>
                  </a:lnTo>
                  <a:lnTo>
                    <a:pt x="488772" y="5257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114264"/>
              <a:ext cx="488772" cy="57870"/>
            </a:xfrm>
            <a:custGeom>
              <a:avLst/>
              <a:pathLst>
                <a:path w="488772" h="57870">
                  <a:moveTo>
                    <a:pt x="0" y="0"/>
                  </a:moveTo>
                  <a:lnTo>
                    <a:pt x="0" y="57870"/>
                  </a:lnTo>
                  <a:lnTo>
                    <a:pt x="488772" y="5787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504034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4319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9375"/>
              <a:ext cx="488772" cy="1820771"/>
            </a:xfrm>
            <a:custGeom>
              <a:avLst/>
              <a:pathLst>
                <a:path w="488772" h="1820771">
                  <a:moveTo>
                    <a:pt x="241471" y="1820771"/>
                  </a:moveTo>
                  <a:lnTo>
                    <a:pt x="241300" y="1817208"/>
                  </a:lnTo>
                  <a:lnTo>
                    <a:pt x="241123" y="1813645"/>
                  </a:lnTo>
                  <a:lnTo>
                    <a:pt x="240932" y="1810082"/>
                  </a:lnTo>
                  <a:lnTo>
                    <a:pt x="240736" y="1806519"/>
                  </a:lnTo>
                  <a:lnTo>
                    <a:pt x="240528" y="1802956"/>
                  </a:lnTo>
                  <a:lnTo>
                    <a:pt x="240310" y="1799393"/>
                  </a:lnTo>
                  <a:lnTo>
                    <a:pt x="240084" y="1795829"/>
                  </a:lnTo>
                  <a:lnTo>
                    <a:pt x="239842" y="1792266"/>
                  </a:lnTo>
                  <a:lnTo>
                    <a:pt x="239594" y="1788703"/>
                  </a:lnTo>
                  <a:lnTo>
                    <a:pt x="239330" y="1785140"/>
                  </a:lnTo>
                  <a:lnTo>
                    <a:pt x="239055" y="1781577"/>
                  </a:lnTo>
                  <a:lnTo>
                    <a:pt x="238772" y="1778014"/>
                  </a:lnTo>
                  <a:lnTo>
                    <a:pt x="238468" y="1774450"/>
                  </a:lnTo>
                  <a:lnTo>
                    <a:pt x="238156" y="1770887"/>
                  </a:lnTo>
                  <a:lnTo>
                    <a:pt x="237827" y="1767324"/>
                  </a:lnTo>
                  <a:lnTo>
                    <a:pt x="237484" y="1763761"/>
                  </a:lnTo>
                  <a:lnTo>
                    <a:pt x="237131" y="1760198"/>
                  </a:lnTo>
                  <a:lnTo>
                    <a:pt x="236754" y="1756635"/>
                  </a:lnTo>
                  <a:lnTo>
                    <a:pt x="236368" y="1753072"/>
                  </a:lnTo>
                  <a:lnTo>
                    <a:pt x="235962" y="1749508"/>
                  </a:lnTo>
                  <a:lnTo>
                    <a:pt x="235538" y="1745945"/>
                  </a:lnTo>
                  <a:lnTo>
                    <a:pt x="235104" y="1742382"/>
                  </a:lnTo>
                  <a:lnTo>
                    <a:pt x="234641" y="1738819"/>
                  </a:lnTo>
                  <a:lnTo>
                    <a:pt x="234168" y="1735256"/>
                  </a:lnTo>
                  <a:lnTo>
                    <a:pt x="233672" y="1731693"/>
                  </a:lnTo>
                  <a:lnTo>
                    <a:pt x="233156" y="1728129"/>
                  </a:lnTo>
                  <a:lnTo>
                    <a:pt x="232628" y="1724566"/>
                  </a:lnTo>
                  <a:lnTo>
                    <a:pt x="232066" y="1721003"/>
                  </a:lnTo>
                  <a:lnTo>
                    <a:pt x="231493" y="1717440"/>
                  </a:lnTo>
                  <a:lnTo>
                    <a:pt x="230895" y="1713877"/>
                  </a:lnTo>
                  <a:lnTo>
                    <a:pt x="230272" y="1710314"/>
                  </a:lnTo>
                  <a:lnTo>
                    <a:pt x="229637" y="1706750"/>
                  </a:lnTo>
                  <a:lnTo>
                    <a:pt x="228964" y="1703187"/>
                  </a:lnTo>
                  <a:lnTo>
                    <a:pt x="228277" y="1699624"/>
                  </a:lnTo>
                  <a:lnTo>
                    <a:pt x="227564" y="1696061"/>
                  </a:lnTo>
                  <a:lnTo>
                    <a:pt x="226823" y="1692498"/>
                  </a:lnTo>
                  <a:lnTo>
                    <a:pt x="226068" y="1688935"/>
                  </a:lnTo>
                  <a:lnTo>
                    <a:pt x="225270" y="1685372"/>
                  </a:lnTo>
                  <a:lnTo>
                    <a:pt x="224457" y="1681808"/>
                  </a:lnTo>
                  <a:lnTo>
                    <a:pt x="223616" y="1678245"/>
                  </a:lnTo>
                  <a:lnTo>
                    <a:pt x="222743" y="1674682"/>
                  </a:lnTo>
                  <a:lnTo>
                    <a:pt x="221856" y="1671119"/>
                  </a:lnTo>
                  <a:lnTo>
                    <a:pt x="220922" y="1667556"/>
                  </a:lnTo>
                  <a:lnTo>
                    <a:pt x="219972" y="1663993"/>
                  </a:lnTo>
                  <a:lnTo>
                    <a:pt x="218991" y="1660429"/>
                  </a:lnTo>
                  <a:lnTo>
                    <a:pt x="217976" y="1656866"/>
                  </a:lnTo>
                  <a:lnTo>
                    <a:pt x="216945" y="1653303"/>
                  </a:lnTo>
                  <a:lnTo>
                    <a:pt x="215866" y="1649740"/>
                  </a:lnTo>
                  <a:lnTo>
                    <a:pt x="214768" y="1646177"/>
                  </a:lnTo>
                  <a:lnTo>
                    <a:pt x="213638" y="1642614"/>
                  </a:lnTo>
                  <a:lnTo>
                    <a:pt x="212471" y="1639051"/>
                  </a:lnTo>
                  <a:lnTo>
                    <a:pt x="211287" y="1635487"/>
                  </a:lnTo>
                  <a:lnTo>
                    <a:pt x="210054" y="1631924"/>
                  </a:lnTo>
                  <a:lnTo>
                    <a:pt x="208800" y="1628361"/>
                  </a:lnTo>
                  <a:lnTo>
                    <a:pt x="207515" y="1624798"/>
                  </a:lnTo>
                  <a:lnTo>
                    <a:pt x="206190" y="1621235"/>
                  </a:lnTo>
                  <a:lnTo>
                    <a:pt x="204847" y="1617672"/>
                  </a:lnTo>
                  <a:lnTo>
                    <a:pt x="203455" y="1614108"/>
                  </a:lnTo>
                  <a:lnTo>
                    <a:pt x="202041" y="1610545"/>
                  </a:lnTo>
                  <a:lnTo>
                    <a:pt x="200595" y="1606982"/>
                  </a:lnTo>
                  <a:lnTo>
                    <a:pt x="199109" y="1603419"/>
                  </a:lnTo>
                  <a:lnTo>
                    <a:pt x="197605" y="1599856"/>
                  </a:lnTo>
                  <a:lnTo>
                    <a:pt x="196052" y="1596293"/>
                  </a:lnTo>
                  <a:lnTo>
                    <a:pt x="194477" y="1592730"/>
                  </a:lnTo>
                  <a:lnTo>
                    <a:pt x="192870" y="1589166"/>
                  </a:lnTo>
                  <a:lnTo>
                    <a:pt x="191224" y="1585603"/>
                  </a:lnTo>
                  <a:lnTo>
                    <a:pt x="189560" y="1582040"/>
                  </a:lnTo>
                  <a:lnTo>
                    <a:pt x="187849" y="1578477"/>
                  </a:lnTo>
                  <a:lnTo>
                    <a:pt x="186115" y="1574914"/>
                  </a:lnTo>
                  <a:lnTo>
                    <a:pt x="184353" y="1571351"/>
                  </a:lnTo>
                  <a:lnTo>
                    <a:pt x="182551" y="1567787"/>
                  </a:lnTo>
                  <a:lnTo>
                    <a:pt x="180733" y="1564224"/>
                  </a:lnTo>
                  <a:lnTo>
                    <a:pt x="178871" y="1560661"/>
                  </a:lnTo>
                  <a:lnTo>
                    <a:pt x="176987" y="1557098"/>
                  </a:lnTo>
                  <a:lnTo>
                    <a:pt x="175077" y="1553535"/>
                  </a:lnTo>
                  <a:lnTo>
                    <a:pt x="173131" y="1549972"/>
                  </a:lnTo>
                  <a:lnTo>
                    <a:pt x="171169" y="1546409"/>
                  </a:lnTo>
                  <a:lnTo>
                    <a:pt x="169168" y="1542845"/>
                  </a:lnTo>
                  <a:lnTo>
                    <a:pt x="167147" y="1539282"/>
                  </a:lnTo>
                  <a:lnTo>
                    <a:pt x="165104" y="1535719"/>
                  </a:lnTo>
                  <a:lnTo>
                    <a:pt x="163027" y="1532156"/>
                  </a:lnTo>
                  <a:lnTo>
                    <a:pt x="160937" y="1528593"/>
                  </a:lnTo>
                  <a:lnTo>
                    <a:pt x="158814" y="1525030"/>
                  </a:lnTo>
                  <a:lnTo>
                    <a:pt x="156674" y="1521466"/>
                  </a:lnTo>
                  <a:lnTo>
                    <a:pt x="154515" y="1517903"/>
                  </a:lnTo>
                  <a:lnTo>
                    <a:pt x="152328" y="1514340"/>
                  </a:lnTo>
                  <a:lnTo>
                    <a:pt x="150131" y="1510777"/>
                  </a:lnTo>
                  <a:lnTo>
                    <a:pt x="147908" y="1507214"/>
                  </a:lnTo>
                  <a:lnTo>
                    <a:pt x="145671" y="1503651"/>
                  </a:lnTo>
                  <a:lnTo>
                    <a:pt x="143419" y="1500088"/>
                  </a:lnTo>
                  <a:lnTo>
                    <a:pt x="141147" y="1496524"/>
                  </a:lnTo>
                  <a:lnTo>
                    <a:pt x="138867" y="1492961"/>
                  </a:lnTo>
                  <a:lnTo>
                    <a:pt x="136569" y="1489398"/>
                  </a:lnTo>
                  <a:lnTo>
                    <a:pt x="134262" y="1485835"/>
                  </a:lnTo>
                  <a:lnTo>
                    <a:pt x="131945" y="1482272"/>
                  </a:lnTo>
                  <a:lnTo>
                    <a:pt x="129616" y="1478709"/>
                  </a:lnTo>
                  <a:lnTo>
                    <a:pt x="127282" y="1475145"/>
                  </a:lnTo>
                  <a:lnTo>
                    <a:pt x="124939" y="1471582"/>
                  </a:lnTo>
                  <a:lnTo>
                    <a:pt x="122592" y="1468019"/>
                  </a:lnTo>
                  <a:lnTo>
                    <a:pt x="120240" y="1464456"/>
                  </a:lnTo>
                  <a:lnTo>
                    <a:pt x="117885" y="1460893"/>
                  </a:lnTo>
                  <a:lnTo>
                    <a:pt x="115529" y="1457330"/>
                  </a:lnTo>
                  <a:lnTo>
                    <a:pt x="113173" y="1453767"/>
                  </a:lnTo>
                  <a:lnTo>
                    <a:pt x="110818" y="1450203"/>
                  </a:lnTo>
                  <a:lnTo>
                    <a:pt x="108464" y="1446640"/>
                  </a:lnTo>
                  <a:lnTo>
                    <a:pt x="106117" y="1443077"/>
                  </a:lnTo>
                  <a:lnTo>
                    <a:pt x="103772" y="1439514"/>
                  </a:lnTo>
                  <a:lnTo>
                    <a:pt x="101436" y="1435951"/>
                  </a:lnTo>
                  <a:lnTo>
                    <a:pt x="99108" y="1432388"/>
                  </a:lnTo>
                  <a:lnTo>
                    <a:pt x="96786" y="1428824"/>
                  </a:lnTo>
                  <a:lnTo>
                    <a:pt x="94480" y="1425261"/>
                  </a:lnTo>
                  <a:lnTo>
                    <a:pt x="92181" y="1421698"/>
                  </a:lnTo>
                  <a:lnTo>
                    <a:pt x="89899" y="1418135"/>
                  </a:lnTo>
                  <a:lnTo>
                    <a:pt x="87632" y="1414572"/>
                  </a:lnTo>
                  <a:lnTo>
                    <a:pt x="85376" y="1411009"/>
                  </a:lnTo>
                  <a:lnTo>
                    <a:pt x="83146" y="1407446"/>
                  </a:lnTo>
                  <a:lnTo>
                    <a:pt x="80927" y="1403882"/>
                  </a:lnTo>
                  <a:lnTo>
                    <a:pt x="78732" y="1400319"/>
                  </a:lnTo>
                  <a:lnTo>
                    <a:pt x="76559" y="1396756"/>
                  </a:lnTo>
                  <a:lnTo>
                    <a:pt x="74401" y="1393193"/>
                  </a:lnTo>
                  <a:lnTo>
                    <a:pt x="72279" y="1389630"/>
                  </a:lnTo>
                  <a:lnTo>
                    <a:pt x="70172" y="1386067"/>
                  </a:lnTo>
                  <a:lnTo>
                    <a:pt x="68096" y="1382503"/>
                  </a:lnTo>
                  <a:lnTo>
                    <a:pt x="66047" y="1378940"/>
                  </a:lnTo>
                  <a:lnTo>
                    <a:pt x="64018" y="1375377"/>
                  </a:lnTo>
                  <a:lnTo>
                    <a:pt x="62034" y="1371814"/>
                  </a:lnTo>
                  <a:lnTo>
                    <a:pt x="60067" y="1368251"/>
                  </a:lnTo>
                  <a:lnTo>
                    <a:pt x="58138" y="1364688"/>
                  </a:lnTo>
                  <a:lnTo>
                    <a:pt x="56242" y="1361125"/>
                  </a:lnTo>
                  <a:lnTo>
                    <a:pt x="54367" y="1357561"/>
                  </a:lnTo>
                  <a:lnTo>
                    <a:pt x="52547" y="1353998"/>
                  </a:lnTo>
                  <a:lnTo>
                    <a:pt x="50747" y="1350435"/>
                  </a:lnTo>
                  <a:lnTo>
                    <a:pt x="48988" y="1346872"/>
                  </a:lnTo>
                  <a:lnTo>
                    <a:pt x="47268" y="1343309"/>
                  </a:lnTo>
                  <a:lnTo>
                    <a:pt x="45571" y="1339746"/>
                  </a:lnTo>
                  <a:lnTo>
                    <a:pt x="43935" y="1336182"/>
                  </a:lnTo>
                  <a:lnTo>
                    <a:pt x="42321" y="1332619"/>
                  </a:lnTo>
                  <a:lnTo>
                    <a:pt x="40752" y="1329056"/>
                  </a:lnTo>
                  <a:lnTo>
                    <a:pt x="39226" y="1325493"/>
                  </a:lnTo>
                  <a:lnTo>
                    <a:pt x="37724" y="1321930"/>
                  </a:lnTo>
                  <a:lnTo>
                    <a:pt x="36288" y="1318367"/>
                  </a:lnTo>
                  <a:lnTo>
                    <a:pt x="34876" y="1314804"/>
                  </a:lnTo>
                  <a:lnTo>
                    <a:pt x="33510" y="1311240"/>
                  </a:lnTo>
                  <a:lnTo>
                    <a:pt x="32191" y="1307677"/>
                  </a:lnTo>
                  <a:lnTo>
                    <a:pt x="30895" y="1304114"/>
                  </a:lnTo>
                  <a:lnTo>
                    <a:pt x="29670" y="1300551"/>
                  </a:lnTo>
                  <a:lnTo>
                    <a:pt x="28468" y="1296988"/>
                  </a:lnTo>
                  <a:lnTo>
                    <a:pt x="27314" y="1293425"/>
                  </a:lnTo>
                  <a:lnTo>
                    <a:pt x="26208" y="1289861"/>
                  </a:lnTo>
                  <a:lnTo>
                    <a:pt x="25126" y="1286298"/>
                  </a:lnTo>
                  <a:lnTo>
                    <a:pt x="24114" y="1282735"/>
                  </a:lnTo>
                  <a:lnTo>
                    <a:pt x="23127" y="1279172"/>
                  </a:lnTo>
                  <a:lnTo>
                    <a:pt x="22186" y="1275609"/>
                  </a:lnTo>
                  <a:lnTo>
                    <a:pt x="21294" y="1272046"/>
                  </a:lnTo>
                  <a:lnTo>
                    <a:pt x="20426" y="1268482"/>
                  </a:lnTo>
                  <a:lnTo>
                    <a:pt x="19626" y="1264919"/>
                  </a:lnTo>
                  <a:lnTo>
                    <a:pt x="18852" y="1261356"/>
                  </a:lnTo>
                  <a:lnTo>
                    <a:pt x="18121" y="1257793"/>
                  </a:lnTo>
                  <a:lnTo>
                    <a:pt x="17439" y="1254230"/>
                  </a:lnTo>
                  <a:lnTo>
                    <a:pt x="16780" y="1250667"/>
                  </a:lnTo>
                  <a:lnTo>
                    <a:pt x="16185" y="1247104"/>
                  </a:lnTo>
                  <a:lnTo>
                    <a:pt x="15616" y="1243540"/>
                  </a:lnTo>
                  <a:lnTo>
                    <a:pt x="15087" y="1239977"/>
                  </a:lnTo>
                  <a:lnTo>
                    <a:pt x="14605" y="1236414"/>
                  </a:lnTo>
                  <a:lnTo>
                    <a:pt x="14145" y="1232851"/>
                  </a:lnTo>
                  <a:lnTo>
                    <a:pt x="13744" y="1229288"/>
                  </a:lnTo>
                  <a:lnTo>
                    <a:pt x="13368" y="1225725"/>
                  </a:lnTo>
                  <a:lnTo>
                    <a:pt x="13028" y="1222161"/>
                  </a:lnTo>
                  <a:lnTo>
                    <a:pt x="12733" y="1218598"/>
                  </a:lnTo>
                  <a:lnTo>
                    <a:pt x="12458" y="1215035"/>
                  </a:lnTo>
                  <a:lnTo>
                    <a:pt x="12236" y="1211472"/>
                  </a:lnTo>
                  <a:lnTo>
                    <a:pt x="12037" y="1207909"/>
                  </a:lnTo>
                  <a:lnTo>
                    <a:pt x="11871" y="1204346"/>
                  </a:lnTo>
                  <a:lnTo>
                    <a:pt x="11745" y="1200783"/>
                  </a:lnTo>
                  <a:lnTo>
                    <a:pt x="11638" y="1197219"/>
                  </a:lnTo>
                  <a:lnTo>
                    <a:pt x="11577" y="1193656"/>
                  </a:lnTo>
                  <a:lnTo>
                    <a:pt x="11537" y="1190093"/>
                  </a:lnTo>
                  <a:lnTo>
                    <a:pt x="11525" y="1186530"/>
                  </a:lnTo>
                  <a:lnTo>
                    <a:pt x="11550" y="1182967"/>
                  </a:lnTo>
                  <a:lnTo>
                    <a:pt x="11590" y="1179404"/>
                  </a:lnTo>
                  <a:lnTo>
                    <a:pt x="11670" y="1175840"/>
                  </a:lnTo>
                  <a:lnTo>
                    <a:pt x="11769" y="1172277"/>
                  </a:lnTo>
                  <a:lnTo>
                    <a:pt x="11892" y="1168714"/>
                  </a:lnTo>
                  <a:lnTo>
                    <a:pt x="12046" y="1165151"/>
                  </a:lnTo>
                  <a:lnTo>
                    <a:pt x="12213" y="1161588"/>
                  </a:lnTo>
                  <a:lnTo>
                    <a:pt x="12413" y="1158025"/>
                  </a:lnTo>
                  <a:lnTo>
                    <a:pt x="12630" y="1154462"/>
                  </a:lnTo>
                  <a:lnTo>
                    <a:pt x="12866" y="1150898"/>
                  </a:lnTo>
                  <a:lnTo>
                    <a:pt x="13128" y="1147335"/>
                  </a:lnTo>
                  <a:lnTo>
                    <a:pt x="13402" y="1143772"/>
                  </a:lnTo>
                  <a:lnTo>
                    <a:pt x="13702" y="1140209"/>
                  </a:lnTo>
                  <a:lnTo>
                    <a:pt x="14015" y="1136646"/>
                  </a:lnTo>
                  <a:lnTo>
                    <a:pt x="14344" y="1133083"/>
                  </a:lnTo>
                  <a:lnTo>
                    <a:pt x="14695" y="1129519"/>
                  </a:lnTo>
                  <a:lnTo>
                    <a:pt x="15054" y="1125956"/>
                  </a:lnTo>
                  <a:lnTo>
                    <a:pt x="15434" y="1122393"/>
                  </a:lnTo>
                  <a:lnTo>
                    <a:pt x="15825" y="1118830"/>
                  </a:lnTo>
                  <a:lnTo>
                    <a:pt x="16227" y="1115267"/>
                  </a:lnTo>
                  <a:lnTo>
                    <a:pt x="16647" y="1111704"/>
                  </a:lnTo>
                  <a:lnTo>
                    <a:pt x="17073" y="1108141"/>
                  </a:lnTo>
                  <a:lnTo>
                    <a:pt x="17514" y="1104577"/>
                  </a:lnTo>
                  <a:lnTo>
                    <a:pt x="17965" y="1101014"/>
                  </a:lnTo>
                  <a:lnTo>
                    <a:pt x="18424" y="1097451"/>
                  </a:lnTo>
                  <a:lnTo>
                    <a:pt x="18895" y="1093888"/>
                  </a:lnTo>
                  <a:lnTo>
                    <a:pt x="19372" y="1090325"/>
                  </a:lnTo>
                  <a:lnTo>
                    <a:pt x="19860" y="1086762"/>
                  </a:lnTo>
                  <a:lnTo>
                    <a:pt x="20354" y="1083198"/>
                  </a:lnTo>
                  <a:lnTo>
                    <a:pt x="20854" y="1079635"/>
                  </a:lnTo>
                  <a:lnTo>
                    <a:pt x="21364" y="1076072"/>
                  </a:lnTo>
                  <a:lnTo>
                    <a:pt x="21877" y="1072509"/>
                  </a:lnTo>
                  <a:lnTo>
                    <a:pt x="22398" y="1068946"/>
                  </a:lnTo>
                  <a:lnTo>
                    <a:pt x="22924" y="1065383"/>
                  </a:lnTo>
                  <a:lnTo>
                    <a:pt x="23453" y="1061820"/>
                  </a:lnTo>
                  <a:lnTo>
                    <a:pt x="23989" y="1058256"/>
                  </a:lnTo>
                  <a:lnTo>
                    <a:pt x="24528" y="1054693"/>
                  </a:lnTo>
                  <a:lnTo>
                    <a:pt x="25071" y="1051130"/>
                  </a:lnTo>
                  <a:lnTo>
                    <a:pt x="25618" y="1047567"/>
                  </a:lnTo>
                  <a:lnTo>
                    <a:pt x="26168" y="1044004"/>
                  </a:lnTo>
                  <a:lnTo>
                    <a:pt x="26722" y="1040441"/>
                  </a:lnTo>
                  <a:lnTo>
                    <a:pt x="27277" y="1036877"/>
                  </a:lnTo>
                  <a:lnTo>
                    <a:pt x="27836" y="1033314"/>
                  </a:lnTo>
                  <a:lnTo>
                    <a:pt x="28397" y="1029751"/>
                  </a:lnTo>
                  <a:lnTo>
                    <a:pt x="28959" y="1026188"/>
                  </a:lnTo>
                  <a:lnTo>
                    <a:pt x="29525" y="1022625"/>
                  </a:lnTo>
                  <a:lnTo>
                    <a:pt x="30092" y="1019062"/>
                  </a:lnTo>
                  <a:lnTo>
                    <a:pt x="30661" y="1015499"/>
                  </a:lnTo>
                  <a:lnTo>
                    <a:pt x="31231" y="1011935"/>
                  </a:lnTo>
                  <a:lnTo>
                    <a:pt x="31802" y="1008372"/>
                  </a:lnTo>
                  <a:lnTo>
                    <a:pt x="32376" y="1004809"/>
                  </a:lnTo>
                  <a:lnTo>
                    <a:pt x="32950" y="1001246"/>
                  </a:lnTo>
                  <a:lnTo>
                    <a:pt x="33526" y="997683"/>
                  </a:lnTo>
                  <a:lnTo>
                    <a:pt x="34103" y="994120"/>
                  </a:lnTo>
                  <a:lnTo>
                    <a:pt x="34681" y="990556"/>
                  </a:lnTo>
                  <a:lnTo>
                    <a:pt x="35260" y="986993"/>
                  </a:lnTo>
                  <a:lnTo>
                    <a:pt x="35840" y="983430"/>
                  </a:lnTo>
                  <a:lnTo>
                    <a:pt x="36422" y="979867"/>
                  </a:lnTo>
                  <a:lnTo>
                    <a:pt x="37004" y="976304"/>
                  </a:lnTo>
                  <a:lnTo>
                    <a:pt x="37587" y="972741"/>
                  </a:lnTo>
                  <a:lnTo>
                    <a:pt x="38171" y="969178"/>
                  </a:lnTo>
                  <a:lnTo>
                    <a:pt x="38756" y="965614"/>
                  </a:lnTo>
                  <a:lnTo>
                    <a:pt x="39342" y="962051"/>
                  </a:lnTo>
                  <a:lnTo>
                    <a:pt x="39928" y="958488"/>
                  </a:lnTo>
                  <a:lnTo>
                    <a:pt x="40516" y="954925"/>
                  </a:lnTo>
                  <a:lnTo>
                    <a:pt x="41104" y="951362"/>
                  </a:lnTo>
                  <a:lnTo>
                    <a:pt x="41694" y="947799"/>
                  </a:lnTo>
                  <a:lnTo>
                    <a:pt x="42284" y="944235"/>
                  </a:lnTo>
                  <a:lnTo>
                    <a:pt x="42874" y="940672"/>
                  </a:lnTo>
                  <a:lnTo>
                    <a:pt x="43466" y="937109"/>
                  </a:lnTo>
                  <a:lnTo>
                    <a:pt x="44058" y="933546"/>
                  </a:lnTo>
                  <a:lnTo>
                    <a:pt x="44650" y="929983"/>
                  </a:lnTo>
                  <a:lnTo>
                    <a:pt x="45244" y="926420"/>
                  </a:lnTo>
                  <a:lnTo>
                    <a:pt x="45837" y="922857"/>
                  </a:lnTo>
                  <a:lnTo>
                    <a:pt x="46431" y="919293"/>
                  </a:lnTo>
                  <a:lnTo>
                    <a:pt x="47025" y="915730"/>
                  </a:lnTo>
                  <a:lnTo>
                    <a:pt x="47620" y="912167"/>
                  </a:lnTo>
                  <a:lnTo>
                    <a:pt x="48214" y="908604"/>
                  </a:lnTo>
                  <a:lnTo>
                    <a:pt x="48808" y="905041"/>
                  </a:lnTo>
                  <a:lnTo>
                    <a:pt x="49402" y="901478"/>
                  </a:lnTo>
                  <a:lnTo>
                    <a:pt x="49995" y="897914"/>
                  </a:lnTo>
                  <a:lnTo>
                    <a:pt x="50588" y="894351"/>
                  </a:lnTo>
                  <a:lnTo>
                    <a:pt x="51180" y="890788"/>
                  </a:lnTo>
                  <a:lnTo>
                    <a:pt x="51771" y="887225"/>
                  </a:lnTo>
                  <a:lnTo>
                    <a:pt x="52361" y="883662"/>
                  </a:lnTo>
                  <a:lnTo>
                    <a:pt x="52949" y="880099"/>
                  </a:lnTo>
                  <a:lnTo>
                    <a:pt x="53536" y="876536"/>
                  </a:lnTo>
                  <a:lnTo>
                    <a:pt x="54120" y="872972"/>
                  </a:lnTo>
                  <a:lnTo>
                    <a:pt x="54702" y="869409"/>
                  </a:lnTo>
                  <a:lnTo>
                    <a:pt x="55283" y="865846"/>
                  </a:lnTo>
                  <a:lnTo>
                    <a:pt x="55858" y="862283"/>
                  </a:lnTo>
                  <a:lnTo>
                    <a:pt x="56432" y="858720"/>
                  </a:lnTo>
                  <a:lnTo>
                    <a:pt x="57001" y="855157"/>
                  </a:lnTo>
                  <a:lnTo>
                    <a:pt x="57566" y="851593"/>
                  </a:lnTo>
                  <a:lnTo>
                    <a:pt x="58129" y="848030"/>
                  </a:lnTo>
                  <a:lnTo>
                    <a:pt x="58683" y="844467"/>
                  </a:lnTo>
                  <a:lnTo>
                    <a:pt x="59235" y="840904"/>
                  </a:lnTo>
                  <a:lnTo>
                    <a:pt x="59780" y="837341"/>
                  </a:lnTo>
                  <a:lnTo>
                    <a:pt x="60318" y="833778"/>
                  </a:lnTo>
                  <a:lnTo>
                    <a:pt x="60853" y="830214"/>
                  </a:lnTo>
                  <a:lnTo>
                    <a:pt x="61376" y="826651"/>
                  </a:lnTo>
                  <a:lnTo>
                    <a:pt x="61894" y="823088"/>
                  </a:lnTo>
                  <a:lnTo>
                    <a:pt x="62404" y="819525"/>
                  </a:lnTo>
                  <a:lnTo>
                    <a:pt x="62903" y="815962"/>
                  </a:lnTo>
                  <a:lnTo>
                    <a:pt x="63397" y="812399"/>
                  </a:lnTo>
                  <a:lnTo>
                    <a:pt x="63877" y="808836"/>
                  </a:lnTo>
                  <a:lnTo>
                    <a:pt x="64348" y="805272"/>
                  </a:lnTo>
                  <a:lnTo>
                    <a:pt x="64810" y="801709"/>
                  </a:lnTo>
                  <a:lnTo>
                    <a:pt x="65257" y="798146"/>
                  </a:lnTo>
                  <a:lnTo>
                    <a:pt x="65696" y="794583"/>
                  </a:lnTo>
                  <a:lnTo>
                    <a:pt x="66117" y="791020"/>
                  </a:lnTo>
                  <a:lnTo>
                    <a:pt x="66528" y="787457"/>
                  </a:lnTo>
                  <a:lnTo>
                    <a:pt x="66926" y="783893"/>
                  </a:lnTo>
                  <a:lnTo>
                    <a:pt x="67306" y="780330"/>
                  </a:lnTo>
                  <a:lnTo>
                    <a:pt x="67676" y="776767"/>
                  </a:lnTo>
                  <a:lnTo>
                    <a:pt x="68023" y="773204"/>
                  </a:lnTo>
                  <a:lnTo>
                    <a:pt x="68358" y="769641"/>
                  </a:lnTo>
                  <a:lnTo>
                    <a:pt x="68677" y="766078"/>
                  </a:lnTo>
                  <a:lnTo>
                    <a:pt x="68973" y="762515"/>
                  </a:lnTo>
                  <a:lnTo>
                    <a:pt x="69258" y="758951"/>
                  </a:lnTo>
                  <a:lnTo>
                    <a:pt x="69515" y="755388"/>
                  </a:lnTo>
                  <a:lnTo>
                    <a:pt x="69757" y="751825"/>
                  </a:lnTo>
                  <a:lnTo>
                    <a:pt x="69981" y="748262"/>
                  </a:lnTo>
                  <a:lnTo>
                    <a:pt x="70176" y="744699"/>
                  </a:lnTo>
                  <a:lnTo>
                    <a:pt x="70360" y="741136"/>
                  </a:lnTo>
                  <a:lnTo>
                    <a:pt x="70511" y="737572"/>
                  </a:lnTo>
                  <a:lnTo>
                    <a:pt x="70644" y="734009"/>
                  </a:lnTo>
                  <a:lnTo>
                    <a:pt x="70757" y="730446"/>
                  </a:lnTo>
                  <a:lnTo>
                    <a:pt x="70836" y="726883"/>
                  </a:lnTo>
                  <a:lnTo>
                    <a:pt x="70902" y="723320"/>
                  </a:lnTo>
                  <a:lnTo>
                    <a:pt x="70932" y="719757"/>
                  </a:lnTo>
                  <a:lnTo>
                    <a:pt x="70941" y="716194"/>
                  </a:lnTo>
                  <a:lnTo>
                    <a:pt x="70927" y="712630"/>
                  </a:lnTo>
                  <a:lnTo>
                    <a:pt x="70876" y="709067"/>
                  </a:lnTo>
                  <a:lnTo>
                    <a:pt x="70809" y="705504"/>
                  </a:lnTo>
                  <a:lnTo>
                    <a:pt x="70703" y="701941"/>
                  </a:lnTo>
                  <a:lnTo>
                    <a:pt x="70574" y="698378"/>
                  </a:lnTo>
                  <a:lnTo>
                    <a:pt x="70420" y="694815"/>
                  </a:lnTo>
                  <a:lnTo>
                    <a:pt x="70225" y="691251"/>
                  </a:lnTo>
                  <a:lnTo>
                    <a:pt x="70014" y="687688"/>
                  </a:lnTo>
                  <a:lnTo>
                    <a:pt x="69761" y="684125"/>
                  </a:lnTo>
                  <a:lnTo>
                    <a:pt x="69481" y="680562"/>
                  </a:lnTo>
                  <a:lnTo>
                    <a:pt x="69178" y="676999"/>
                  </a:lnTo>
                  <a:lnTo>
                    <a:pt x="68829" y="673436"/>
                  </a:lnTo>
                  <a:lnTo>
                    <a:pt x="68463" y="669873"/>
                  </a:lnTo>
                  <a:lnTo>
                    <a:pt x="68054" y="666309"/>
                  </a:lnTo>
                  <a:lnTo>
                    <a:pt x="67617" y="662746"/>
                  </a:lnTo>
                  <a:lnTo>
                    <a:pt x="67156" y="659183"/>
                  </a:lnTo>
                  <a:lnTo>
                    <a:pt x="66647" y="655620"/>
                  </a:lnTo>
                  <a:lnTo>
                    <a:pt x="66121" y="652057"/>
                  </a:lnTo>
                  <a:lnTo>
                    <a:pt x="65552" y="648494"/>
                  </a:lnTo>
                  <a:lnTo>
                    <a:pt x="64954" y="644930"/>
                  </a:lnTo>
                  <a:lnTo>
                    <a:pt x="64332" y="641367"/>
                  </a:lnTo>
                  <a:lnTo>
                    <a:pt x="63663" y="637804"/>
                  </a:lnTo>
                  <a:lnTo>
                    <a:pt x="62975" y="634241"/>
                  </a:lnTo>
                  <a:lnTo>
                    <a:pt x="62247" y="630678"/>
                  </a:lnTo>
                  <a:lnTo>
                    <a:pt x="61490" y="627115"/>
                  </a:lnTo>
                  <a:lnTo>
                    <a:pt x="60710" y="623552"/>
                  </a:lnTo>
                  <a:lnTo>
                    <a:pt x="59884" y="619988"/>
                  </a:lnTo>
                  <a:lnTo>
                    <a:pt x="59041" y="616425"/>
                  </a:lnTo>
                  <a:lnTo>
                    <a:pt x="58160" y="612862"/>
                  </a:lnTo>
                  <a:lnTo>
                    <a:pt x="57251" y="609299"/>
                  </a:lnTo>
                  <a:lnTo>
                    <a:pt x="56323" y="605736"/>
                  </a:lnTo>
                  <a:lnTo>
                    <a:pt x="55351" y="602173"/>
                  </a:lnTo>
                  <a:lnTo>
                    <a:pt x="54364" y="598609"/>
                  </a:lnTo>
                  <a:lnTo>
                    <a:pt x="53344" y="595046"/>
                  </a:lnTo>
                  <a:lnTo>
                    <a:pt x="52299" y="591483"/>
                  </a:lnTo>
                  <a:lnTo>
                    <a:pt x="51237" y="587920"/>
                  </a:lnTo>
                  <a:lnTo>
                    <a:pt x="50137" y="584357"/>
                  </a:lnTo>
                  <a:lnTo>
                    <a:pt x="49025" y="580794"/>
                  </a:lnTo>
                  <a:lnTo>
                    <a:pt x="47887" y="577231"/>
                  </a:lnTo>
                  <a:lnTo>
                    <a:pt x="46727" y="573667"/>
                  </a:lnTo>
                  <a:lnTo>
                    <a:pt x="45555" y="570104"/>
                  </a:lnTo>
                  <a:lnTo>
                    <a:pt x="44353" y="566541"/>
                  </a:lnTo>
                  <a:lnTo>
                    <a:pt x="43142" y="562978"/>
                  </a:lnTo>
                  <a:lnTo>
                    <a:pt x="41913" y="559415"/>
                  </a:lnTo>
                  <a:lnTo>
                    <a:pt x="40669" y="555852"/>
                  </a:lnTo>
                  <a:lnTo>
                    <a:pt x="39416" y="552288"/>
                  </a:lnTo>
                  <a:lnTo>
                    <a:pt x="38145" y="548725"/>
                  </a:lnTo>
                  <a:lnTo>
                    <a:pt x="36870" y="545162"/>
                  </a:lnTo>
                  <a:lnTo>
                    <a:pt x="35584" y="541599"/>
                  </a:lnTo>
                  <a:lnTo>
                    <a:pt x="34292" y="538036"/>
                  </a:lnTo>
                  <a:lnTo>
                    <a:pt x="32996" y="534473"/>
                  </a:lnTo>
                  <a:lnTo>
                    <a:pt x="31696" y="530910"/>
                  </a:lnTo>
                  <a:lnTo>
                    <a:pt x="30396" y="527346"/>
                  </a:lnTo>
                  <a:lnTo>
                    <a:pt x="29096" y="523783"/>
                  </a:lnTo>
                  <a:lnTo>
                    <a:pt x="27799" y="520220"/>
                  </a:lnTo>
                  <a:lnTo>
                    <a:pt x="26504" y="516657"/>
                  </a:lnTo>
                  <a:lnTo>
                    <a:pt x="25221" y="513094"/>
                  </a:lnTo>
                  <a:lnTo>
                    <a:pt x="23942" y="509531"/>
                  </a:lnTo>
                  <a:lnTo>
                    <a:pt x="22675" y="505967"/>
                  </a:lnTo>
                  <a:lnTo>
                    <a:pt x="21422" y="502404"/>
                  </a:lnTo>
                  <a:lnTo>
                    <a:pt x="20177" y="498841"/>
                  </a:lnTo>
                  <a:lnTo>
                    <a:pt x="18960" y="495278"/>
                  </a:lnTo>
                  <a:lnTo>
                    <a:pt x="17755" y="491715"/>
                  </a:lnTo>
                  <a:lnTo>
                    <a:pt x="16571" y="488152"/>
                  </a:lnTo>
                  <a:lnTo>
                    <a:pt x="15415" y="484589"/>
                  </a:lnTo>
                  <a:lnTo>
                    <a:pt x="14273" y="481025"/>
                  </a:lnTo>
                  <a:lnTo>
                    <a:pt x="13175" y="477462"/>
                  </a:lnTo>
                  <a:lnTo>
                    <a:pt x="12096" y="473899"/>
                  </a:lnTo>
                  <a:lnTo>
                    <a:pt x="11050" y="470336"/>
                  </a:lnTo>
                  <a:lnTo>
                    <a:pt x="10045" y="466773"/>
                  </a:lnTo>
                  <a:lnTo>
                    <a:pt x="9059" y="463210"/>
                  </a:lnTo>
                  <a:lnTo>
                    <a:pt x="8135" y="459646"/>
                  </a:lnTo>
                  <a:lnTo>
                    <a:pt x="7237" y="456083"/>
                  </a:lnTo>
                  <a:lnTo>
                    <a:pt x="6381" y="452520"/>
                  </a:lnTo>
                  <a:lnTo>
                    <a:pt x="5580" y="448957"/>
                  </a:lnTo>
                  <a:lnTo>
                    <a:pt x="4805" y="445394"/>
                  </a:lnTo>
                  <a:lnTo>
                    <a:pt x="4106" y="441831"/>
                  </a:lnTo>
                  <a:lnTo>
                    <a:pt x="3441" y="438268"/>
                  </a:lnTo>
                  <a:lnTo>
                    <a:pt x="2827" y="434704"/>
                  </a:lnTo>
                  <a:lnTo>
                    <a:pt x="2281" y="431141"/>
                  </a:lnTo>
                  <a:lnTo>
                    <a:pt x="1766" y="427578"/>
                  </a:lnTo>
                  <a:lnTo>
                    <a:pt x="1340" y="424015"/>
                  </a:lnTo>
                  <a:lnTo>
                    <a:pt x="956" y="420452"/>
                  </a:lnTo>
                  <a:lnTo>
                    <a:pt x="631" y="416889"/>
                  </a:lnTo>
                  <a:lnTo>
                    <a:pt x="384" y="413325"/>
                  </a:lnTo>
                  <a:lnTo>
                    <a:pt x="174" y="409762"/>
                  </a:lnTo>
                  <a:lnTo>
                    <a:pt x="62" y="406199"/>
                  </a:lnTo>
                  <a:lnTo>
                    <a:pt x="0" y="402636"/>
                  </a:lnTo>
                  <a:lnTo>
                    <a:pt x="1" y="399073"/>
                  </a:lnTo>
                  <a:lnTo>
                    <a:pt x="91" y="395510"/>
                  </a:lnTo>
                  <a:lnTo>
                    <a:pt x="221" y="391946"/>
                  </a:lnTo>
                  <a:lnTo>
                    <a:pt x="457" y="388383"/>
                  </a:lnTo>
                  <a:lnTo>
                    <a:pt x="747" y="384820"/>
                  </a:lnTo>
                  <a:lnTo>
                    <a:pt x="1104" y="381257"/>
                  </a:lnTo>
                  <a:lnTo>
                    <a:pt x="1557" y="377694"/>
                  </a:lnTo>
                  <a:lnTo>
                    <a:pt x="2053" y="374131"/>
                  </a:lnTo>
                  <a:lnTo>
                    <a:pt x="2658" y="370568"/>
                  </a:lnTo>
                  <a:lnTo>
                    <a:pt x="3321" y="367004"/>
                  </a:lnTo>
                  <a:lnTo>
                    <a:pt x="4051" y="363441"/>
                  </a:lnTo>
                  <a:lnTo>
                    <a:pt x="4883" y="359878"/>
                  </a:lnTo>
                  <a:lnTo>
                    <a:pt x="5757" y="356315"/>
                  </a:lnTo>
                  <a:lnTo>
                    <a:pt x="6741" y="352752"/>
                  </a:lnTo>
                  <a:lnTo>
                    <a:pt x="7784" y="349189"/>
                  </a:lnTo>
                  <a:lnTo>
                    <a:pt x="8894" y="345625"/>
                  </a:lnTo>
                  <a:lnTo>
                    <a:pt x="10105" y="342062"/>
                  </a:lnTo>
                  <a:lnTo>
                    <a:pt x="11359" y="338499"/>
                  </a:lnTo>
                  <a:lnTo>
                    <a:pt x="12717" y="334936"/>
                  </a:lnTo>
                  <a:lnTo>
                    <a:pt x="14136" y="331373"/>
                  </a:lnTo>
                  <a:lnTo>
                    <a:pt x="15616" y="327810"/>
                  </a:lnTo>
                  <a:lnTo>
                    <a:pt x="17196" y="324247"/>
                  </a:lnTo>
                  <a:lnTo>
                    <a:pt x="18816" y="320683"/>
                  </a:lnTo>
                  <a:lnTo>
                    <a:pt x="20533" y="317120"/>
                  </a:lnTo>
                  <a:lnTo>
                    <a:pt x="22307" y="313557"/>
                  </a:lnTo>
                  <a:lnTo>
                    <a:pt x="24138" y="309994"/>
                  </a:lnTo>
                  <a:lnTo>
                    <a:pt x="26061" y="306431"/>
                  </a:lnTo>
                  <a:lnTo>
                    <a:pt x="28021" y="302868"/>
                  </a:lnTo>
                  <a:lnTo>
                    <a:pt x="30068" y="299304"/>
                  </a:lnTo>
                  <a:lnTo>
                    <a:pt x="32167" y="295741"/>
                  </a:lnTo>
                  <a:lnTo>
                    <a:pt x="34315" y="292178"/>
                  </a:lnTo>
                  <a:lnTo>
                    <a:pt x="36545" y="288615"/>
                  </a:lnTo>
                  <a:lnTo>
                    <a:pt x="38808" y="285052"/>
                  </a:lnTo>
                  <a:lnTo>
                    <a:pt x="41143" y="281489"/>
                  </a:lnTo>
                  <a:lnTo>
                    <a:pt x="43525" y="277926"/>
                  </a:lnTo>
                  <a:lnTo>
                    <a:pt x="45946" y="274362"/>
                  </a:lnTo>
                  <a:lnTo>
                    <a:pt x="48438" y="270799"/>
                  </a:lnTo>
                  <a:lnTo>
                    <a:pt x="50955" y="267236"/>
                  </a:lnTo>
                  <a:lnTo>
                    <a:pt x="53531" y="263673"/>
                  </a:lnTo>
                  <a:lnTo>
                    <a:pt x="56143" y="260110"/>
                  </a:lnTo>
                  <a:lnTo>
                    <a:pt x="58787" y="256547"/>
                  </a:lnTo>
                  <a:lnTo>
                    <a:pt x="61484" y="252983"/>
                  </a:lnTo>
                  <a:lnTo>
                    <a:pt x="64201" y="249420"/>
                  </a:lnTo>
                  <a:lnTo>
                    <a:pt x="66960" y="245857"/>
                  </a:lnTo>
                  <a:lnTo>
                    <a:pt x="69746" y="242294"/>
                  </a:lnTo>
                  <a:lnTo>
                    <a:pt x="72553" y="238731"/>
                  </a:lnTo>
                  <a:lnTo>
                    <a:pt x="75398" y="235168"/>
                  </a:lnTo>
                  <a:lnTo>
                    <a:pt x="78254" y="231605"/>
                  </a:lnTo>
                  <a:lnTo>
                    <a:pt x="81137" y="228041"/>
                  </a:lnTo>
                  <a:lnTo>
                    <a:pt x="84035" y="224478"/>
                  </a:lnTo>
                  <a:lnTo>
                    <a:pt x="86945" y="220915"/>
                  </a:lnTo>
                  <a:lnTo>
                    <a:pt x="89874" y="217352"/>
                  </a:lnTo>
                  <a:lnTo>
                    <a:pt x="92808" y="213789"/>
                  </a:lnTo>
                  <a:lnTo>
                    <a:pt x="95752" y="210226"/>
                  </a:lnTo>
                  <a:lnTo>
                    <a:pt x="98701" y="206662"/>
                  </a:lnTo>
                  <a:lnTo>
                    <a:pt x="101652" y="203099"/>
                  </a:lnTo>
                  <a:lnTo>
                    <a:pt x="104604" y="199536"/>
                  </a:lnTo>
                  <a:lnTo>
                    <a:pt x="107554" y="195973"/>
                  </a:lnTo>
                  <a:lnTo>
                    <a:pt x="110500" y="192410"/>
                  </a:lnTo>
                  <a:lnTo>
                    <a:pt x="113439" y="188847"/>
                  </a:lnTo>
                  <a:lnTo>
                    <a:pt x="116373" y="185284"/>
                  </a:lnTo>
                  <a:lnTo>
                    <a:pt x="119290" y="181720"/>
                  </a:lnTo>
                  <a:lnTo>
                    <a:pt x="122198" y="178157"/>
                  </a:lnTo>
                  <a:lnTo>
                    <a:pt x="125090" y="174594"/>
                  </a:lnTo>
                  <a:lnTo>
                    <a:pt x="127963" y="171031"/>
                  </a:lnTo>
                  <a:lnTo>
                    <a:pt x="130825" y="167468"/>
                  </a:lnTo>
                  <a:lnTo>
                    <a:pt x="133654" y="163905"/>
                  </a:lnTo>
                  <a:lnTo>
                    <a:pt x="136469" y="160341"/>
                  </a:lnTo>
                  <a:lnTo>
                    <a:pt x="139257" y="156778"/>
                  </a:lnTo>
                  <a:lnTo>
                    <a:pt x="142015" y="153215"/>
                  </a:lnTo>
                  <a:lnTo>
                    <a:pt x="144758" y="149652"/>
                  </a:lnTo>
                  <a:lnTo>
                    <a:pt x="147453" y="146089"/>
                  </a:lnTo>
                  <a:lnTo>
                    <a:pt x="150130" y="142526"/>
                  </a:lnTo>
                  <a:lnTo>
                    <a:pt x="152771" y="138963"/>
                  </a:lnTo>
                  <a:lnTo>
                    <a:pt x="155374" y="135399"/>
                  </a:lnTo>
                  <a:lnTo>
                    <a:pt x="157958" y="131836"/>
                  </a:lnTo>
                  <a:lnTo>
                    <a:pt x="160482" y="128273"/>
                  </a:lnTo>
                  <a:lnTo>
                    <a:pt x="162985" y="124710"/>
                  </a:lnTo>
                  <a:lnTo>
                    <a:pt x="165446" y="121147"/>
                  </a:lnTo>
                  <a:lnTo>
                    <a:pt x="167862" y="117584"/>
                  </a:lnTo>
                  <a:lnTo>
                    <a:pt x="170256" y="114020"/>
                  </a:lnTo>
                  <a:lnTo>
                    <a:pt x="172583" y="110457"/>
                  </a:lnTo>
                  <a:lnTo>
                    <a:pt x="174885" y="106894"/>
                  </a:lnTo>
                  <a:lnTo>
                    <a:pt x="177141" y="103331"/>
                  </a:lnTo>
                  <a:lnTo>
                    <a:pt x="179347" y="99768"/>
                  </a:lnTo>
                  <a:lnTo>
                    <a:pt x="181530" y="96205"/>
                  </a:lnTo>
                  <a:lnTo>
                    <a:pt x="183641" y="92642"/>
                  </a:lnTo>
                  <a:lnTo>
                    <a:pt x="185724" y="89078"/>
                  </a:lnTo>
                  <a:lnTo>
                    <a:pt x="187761" y="85515"/>
                  </a:lnTo>
                  <a:lnTo>
                    <a:pt x="189745" y="81952"/>
                  </a:lnTo>
                  <a:lnTo>
                    <a:pt x="191703" y="78389"/>
                  </a:lnTo>
                  <a:lnTo>
                    <a:pt x="193589" y="74826"/>
                  </a:lnTo>
                  <a:lnTo>
                    <a:pt x="195446" y="71263"/>
                  </a:lnTo>
                  <a:lnTo>
                    <a:pt x="197257" y="67699"/>
                  </a:lnTo>
                  <a:lnTo>
                    <a:pt x="199013" y="64136"/>
                  </a:lnTo>
                  <a:lnTo>
                    <a:pt x="200743" y="60573"/>
                  </a:lnTo>
                  <a:lnTo>
                    <a:pt x="202403" y="57010"/>
                  </a:lnTo>
                  <a:lnTo>
                    <a:pt x="204033" y="53447"/>
                  </a:lnTo>
                  <a:lnTo>
                    <a:pt x="205618" y="49884"/>
                  </a:lnTo>
                  <a:lnTo>
                    <a:pt x="207150" y="46321"/>
                  </a:lnTo>
                  <a:lnTo>
                    <a:pt x="208656" y="42757"/>
                  </a:lnTo>
                  <a:lnTo>
                    <a:pt x="210095" y="39194"/>
                  </a:lnTo>
                  <a:lnTo>
                    <a:pt x="211505" y="35631"/>
                  </a:lnTo>
                  <a:lnTo>
                    <a:pt x="212873" y="32068"/>
                  </a:lnTo>
                  <a:lnTo>
                    <a:pt x="214188" y="28505"/>
                  </a:lnTo>
                  <a:lnTo>
                    <a:pt x="215480" y="24942"/>
                  </a:lnTo>
                  <a:lnTo>
                    <a:pt x="216709" y="21378"/>
                  </a:lnTo>
                  <a:lnTo>
                    <a:pt x="217911" y="17815"/>
                  </a:lnTo>
                  <a:lnTo>
                    <a:pt x="219074" y="14252"/>
                  </a:lnTo>
                  <a:lnTo>
                    <a:pt x="220187" y="10689"/>
                  </a:lnTo>
                  <a:lnTo>
                    <a:pt x="221279" y="7126"/>
                  </a:lnTo>
                  <a:lnTo>
                    <a:pt x="222314" y="3563"/>
                  </a:lnTo>
                  <a:lnTo>
                    <a:pt x="223323" y="0"/>
                  </a:lnTo>
                  <a:lnTo>
                    <a:pt x="265448" y="0"/>
                  </a:lnTo>
                  <a:lnTo>
                    <a:pt x="266457" y="3563"/>
                  </a:lnTo>
                  <a:lnTo>
                    <a:pt x="267492" y="7126"/>
                  </a:lnTo>
                  <a:lnTo>
                    <a:pt x="268584" y="10689"/>
                  </a:lnTo>
                  <a:lnTo>
                    <a:pt x="269698" y="14252"/>
                  </a:lnTo>
                  <a:lnTo>
                    <a:pt x="270860" y="17815"/>
                  </a:lnTo>
                  <a:lnTo>
                    <a:pt x="272062" y="21378"/>
                  </a:lnTo>
                  <a:lnTo>
                    <a:pt x="273291" y="24942"/>
                  </a:lnTo>
                  <a:lnTo>
                    <a:pt x="274583" y="28505"/>
                  </a:lnTo>
                  <a:lnTo>
                    <a:pt x="275898" y="32068"/>
                  </a:lnTo>
                  <a:lnTo>
                    <a:pt x="277266" y="35631"/>
                  </a:lnTo>
                  <a:lnTo>
                    <a:pt x="278676" y="39194"/>
                  </a:lnTo>
                  <a:lnTo>
                    <a:pt x="280115" y="42757"/>
                  </a:lnTo>
                  <a:lnTo>
                    <a:pt x="281621" y="46321"/>
                  </a:lnTo>
                  <a:lnTo>
                    <a:pt x="283153" y="49884"/>
                  </a:lnTo>
                  <a:lnTo>
                    <a:pt x="284738" y="53447"/>
                  </a:lnTo>
                  <a:lnTo>
                    <a:pt x="286368" y="57010"/>
                  </a:lnTo>
                  <a:lnTo>
                    <a:pt x="288028" y="60573"/>
                  </a:lnTo>
                  <a:lnTo>
                    <a:pt x="289758" y="64136"/>
                  </a:lnTo>
                  <a:lnTo>
                    <a:pt x="291515" y="67699"/>
                  </a:lnTo>
                  <a:lnTo>
                    <a:pt x="293325" y="71263"/>
                  </a:lnTo>
                  <a:lnTo>
                    <a:pt x="295182" y="74826"/>
                  </a:lnTo>
                  <a:lnTo>
                    <a:pt x="297068" y="78389"/>
                  </a:lnTo>
                  <a:lnTo>
                    <a:pt x="299026" y="81952"/>
                  </a:lnTo>
                  <a:lnTo>
                    <a:pt x="301010" y="85515"/>
                  </a:lnTo>
                  <a:lnTo>
                    <a:pt x="303047" y="89078"/>
                  </a:lnTo>
                  <a:lnTo>
                    <a:pt x="305131" y="92642"/>
                  </a:lnTo>
                  <a:lnTo>
                    <a:pt x="307241" y="96205"/>
                  </a:lnTo>
                  <a:lnTo>
                    <a:pt x="309424" y="99768"/>
                  </a:lnTo>
                  <a:lnTo>
                    <a:pt x="311630" y="103331"/>
                  </a:lnTo>
                  <a:lnTo>
                    <a:pt x="313887" y="106894"/>
                  </a:lnTo>
                  <a:lnTo>
                    <a:pt x="316189" y="110457"/>
                  </a:lnTo>
                  <a:lnTo>
                    <a:pt x="318515" y="114020"/>
                  </a:lnTo>
                  <a:lnTo>
                    <a:pt x="320909" y="117584"/>
                  </a:lnTo>
                  <a:lnTo>
                    <a:pt x="323325" y="121147"/>
                  </a:lnTo>
                  <a:lnTo>
                    <a:pt x="325786" y="124710"/>
                  </a:lnTo>
                  <a:lnTo>
                    <a:pt x="328289" y="128273"/>
                  </a:lnTo>
                  <a:lnTo>
                    <a:pt x="330813" y="131836"/>
                  </a:lnTo>
                  <a:lnTo>
                    <a:pt x="333397" y="135399"/>
                  </a:lnTo>
                  <a:lnTo>
                    <a:pt x="336000" y="138963"/>
                  </a:lnTo>
                  <a:lnTo>
                    <a:pt x="338641" y="142526"/>
                  </a:lnTo>
                  <a:lnTo>
                    <a:pt x="341318" y="146089"/>
                  </a:lnTo>
                  <a:lnTo>
                    <a:pt x="344013" y="149652"/>
                  </a:lnTo>
                  <a:lnTo>
                    <a:pt x="346756" y="153215"/>
                  </a:lnTo>
                  <a:lnTo>
                    <a:pt x="349515" y="156778"/>
                  </a:lnTo>
                  <a:lnTo>
                    <a:pt x="352302" y="160341"/>
                  </a:lnTo>
                  <a:lnTo>
                    <a:pt x="355117" y="163905"/>
                  </a:lnTo>
                  <a:lnTo>
                    <a:pt x="357946" y="167468"/>
                  </a:lnTo>
                  <a:lnTo>
                    <a:pt x="360808" y="171031"/>
                  </a:lnTo>
                  <a:lnTo>
                    <a:pt x="363681" y="174594"/>
                  </a:lnTo>
                  <a:lnTo>
                    <a:pt x="366573" y="178157"/>
                  </a:lnTo>
                  <a:lnTo>
                    <a:pt x="369481" y="181720"/>
                  </a:lnTo>
                  <a:lnTo>
                    <a:pt x="372398" y="185284"/>
                  </a:lnTo>
                  <a:lnTo>
                    <a:pt x="375332" y="188847"/>
                  </a:lnTo>
                  <a:lnTo>
                    <a:pt x="378271" y="192410"/>
                  </a:lnTo>
                  <a:lnTo>
                    <a:pt x="381217" y="195973"/>
                  </a:lnTo>
                  <a:lnTo>
                    <a:pt x="384167" y="199536"/>
                  </a:lnTo>
                  <a:lnTo>
                    <a:pt x="387119" y="203099"/>
                  </a:lnTo>
                  <a:lnTo>
                    <a:pt x="390070" y="206662"/>
                  </a:lnTo>
                  <a:lnTo>
                    <a:pt x="393019" y="210226"/>
                  </a:lnTo>
                  <a:lnTo>
                    <a:pt x="395963" y="213789"/>
                  </a:lnTo>
                  <a:lnTo>
                    <a:pt x="398897" y="217352"/>
                  </a:lnTo>
                  <a:lnTo>
                    <a:pt x="401826" y="220915"/>
                  </a:lnTo>
                  <a:lnTo>
                    <a:pt x="404736" y="224478"/>
                  </a:lnTo>
                  <a:lnTo>
                    <a:pt x="407634" y="228041"/>
                  </a:lnTo>
                  <a:lnTo>
                    <a:pt x="410517" y="231605"/>
                  </a:lnTo>
                  <a:lnTo>
                    <a:pt x="413373" y="235168"/>
                  </a:lnTo>
                  <a:lnTo>
                    <a:pt x="416218" y="238731"/>
                  </a:lnTo>
                  <a:lnTo>
                    <a:pt x="419025" y="242294"/>
                  </a:lnTo>
                  <a:lnTo>
                    <a:pt x="421811" y="245857"/>
                  </a:lnTo>
                  <a:lnTo>
                    <a:pt x="424570" y="249420"/>
                  </a:lnTo>
                  <a:lnTo>
                    <a:pt x="427287" y="252983"/>
                  </a:lnTo>
                  <a:lnTo>
                    <a:pt x="429985" y="256547"/>
                  </a:lnTo>
                  <a:lnTo>
                    <a:pt x="432628" y="260110"/>
                  </a:lnTo>
                  <a:lnTo>
                    <a:pt x="435241" y="263673"/>
                  </a:lnTo>
                  <a:lnTo>
                    <a:pt x="437816" y="267236"/>
                  </a:lnTo>
                  <a:lnTo>
                    <a:pt x="440333" y="270799"/>
                  </a:lnTo>
                  <a:lnTo>
                    <a:pt x="442825" y="274362"/>
                  </a:lnTo>
                  <a:lnTo>
                    <a:pt x="445246" y="277926"/>
                  </a:lnTo>
                  <a:lnTo>
                    <a:pt x="447628" y="281489"/>
                  </a:lnTo>
                  <a:lnTo>
                    <a:pt x="449964" y="285052"/>
                  </a:lnTo>
                  <a:lnTo>
                    <a:pt x="452226" y="288615"/>
                  </a:lnTo>
                  <a:lnTo>
                    <a:pt x="454456" y="292178"/>
                  </a:lnTo>
                  <a:lnTo>
                    <a:pt x="456604" y="295741"/>
                  </a:lnTo>
                  <a:lnTo>
                    <a:pt x="458704" y="299304"/>
                  </a:lnTo>
                  <a:lnTo>
                    <a:pt x="460750" y="302868"/>
                  </a:lnTo>
                  <a:lnTo>
                    <a:pt x="462710" y="306431"/>
                  </a:lnTo>
                  <a:lnTo>
                    <a:pt x="464633" y="309994"/>
                  </a:lnTo>
                  <a:lnTo>
                    <a:pt x="466464" y="313557"/>
                  </a:lnTo>
                  <a:lnTo>
                    <a:pt x="468238" y="317120"/>
                  </a:lnTo>
                  <a:lnTo>
                    <a:pt x="469955" y="320683"/>
                  </a:lnTo>
                  <a:lnTo>
                    <a:pt x="471575" y="324247"/>
                  </a:lnTo>
                  <a:lnTo>
                    <a:pt x="473155" y="327810"/>
                  </a:lnTo>
                  <a:lnTo>
                    <a:pt x="474635" y="331373"/>
                  </a:lnTo>
                  <a:lnTo>
                    <a:pt x="476054" y="334936"/>
                  </a:lnTo>
                  <a:lnTo>
                    <a:pt x="477412" y="338499"/>
                  </a:lnTo>
                  <a:lnTo>
                    <a:pt x="478666" y="342062"/>
                  </a:lnTo>
                  <a:lnTo>
                    <a:pt x="479877" y="345625"/>
                  </a:lnTo>
                  <a:lnTo>
                    <a:pt x="480987" y="349189"/>
                  </a:lnTo>
                  <a:lnTo>
                    <a:pt x="482030" y="352752"/>
                  </a:lnTo>
                  <a:lnTo>
                    <a:pt x="483014" y="356315"/>
                  </a:lnTo>
                  <a:lnTo>
                    <a:pt x="483888" y="359878"/>
                  </a:lnTo>
                  <a:lnTo>
                    <a:pt x="484720" y="363441"/>
                  </a:lnTo>
                  <a:lnTo>
                    <a:pt x="485450" y="367004"/>
                  </a:lnTo>
                  <a:lnTo>
                    <a:pt x="486113" y="370568"/>
                  </a:lnTo>
                  <a:lnTo>
                    <a:pt x="486718" y="374131"/>
                  </a:lnTo>
                  <a:lnTo>
                    <a:pt x="487214" y="377694"/>
                  </a:lnTo>
                  <a:lnTo>
                    <a:pt x="487667" y="381257"/>
                  </a:lnTo>
                  <a:lnTo>
                    <a:pt x="488024" y="384820"/>
                  </a:lnTo>
                  <a:lnTo>
                    <a:pt x="488314" y="388383"/>
                  </a:lnTo>
                  <a:lnTo>
                    <a:pt x="488550" y="391946"/>
                  </a:lnTo>
                  <a:lnTo>
                    <a:pt x="488680" y="395510"/>
                  </a:lnTo>
                  <a:lnTo>
                    <a:pt x="488770" y="399073"/>
                  </a:lnTo>
                  <a:lnTo>
                    <a:pt x="488772" y="402636"/>
                  </a:lnTo>
                  <a:lnTo>
                    <a:pt x="488709" y="406199"/>
                  </a:lnTo>
                  <a:lnTo>
                    <a:pt x="488597" y="409762"/>
                  </a:lnTo>
                  <a:lnTo>
                    <a:pt x="488387" y="413325"/>
                  </a:lnTo>
                  <a:lnTo>
                    <a:pt x="488141" y="416889"/>
                  </a:lnTo>
                  <a:lnTo>
                    <a:pt x="487815" y="420452"/>
                  </a:lnTo>
                  <a:lnTo>
                    <a:pt x="487431" y="424015"/>
                  </a:lnTo>
                  <a:lnTo>
                    <a:pt x="487005" y="427578"/>
                  </a:lnTo>
                  <a:lnTo>
                    <a:pt x="486490" y="431141"/>
                  </a:lnTo>
                  <a:lnTo>
                    <a:pt x="485944" y="434704"/>
                  </a:lnTo>
                  <a:lnTo>
                    <a:pt x="485330" y="438268"/>
                  </a:lnTo>
                  <a:lnTo>
                    <a:pt x="484665" y="441831"/>
                  </a:lnTo>
                  <a:lnTo>
                    <a:pt x="483966" y="445394"/>
                  </a:lnTo>
                  <a:lnTo>
                    <a:pt x="483191" y="448957"/>
                  </a:lnTo>
                  <a:lnTo>
                    <a:pt x="482390" y="452520"/>
                  </a:lnTo>
                  <a:lnTo>
                    <a:pt x="481535" y="456083"/>
                  </a:lnTo>
                  <a:lnTo>
                    <a:pt x="480636" y="459646"/>
                  </a:lnTo>
                  <a:lnTo>
                    <a:pt x="479712" y="463210"/>
                  </a:lnTo>
                  <a:lnTo>
                    <a:pt x="478726" y="466773"/>
                  </a:lnTo>
                  <a:lnTo>
                    <a:pt x="477721" y="470336"/>
                  </a:lnTo>
                  <a:lnTo>
                    <a:pt x="476675" y="473899"/>
                  </a:lnTo>
                  <a:lnTo>
                    <a:pt x="475596" y="477462"/>
                  </a:lnTo>
                  <a:lnTo>
                    <a:pt x="474498" y="481025"/>
                  </a:lnTo>
                  <a:lnTo>
                    <a:pt x="473356" y="484589"/>
                  </a:lnTo>
                  <a:lnTo>
                    <a:pt x="472200" y="488152"/>
                  </a:lnTo>
                  <a:lnTo>
                    <a:pt x="471016" y="491715"/>
                  </a:lnTo>
                  <a:lnTo>
                    <a:pt x="469811" y="495278"/>
                  </a:lnTo>
                  <a:lnTo>
                    <a:pt x="468594" y="498841"/>
                  </a:lnTo>
                  <a:lnTo>
                    <a:pt x="467349" y="502404"/>
                  </a:lnTo>
                  <a:lnTo>
                    <a:pt x="466096" y="505967"/>
                  </a:lnTo>
                  <a:lnTo>
                    <a:pt x="464829" y="509531"/>
                  </a:lnTo>
                  <a:lnTo>
                    <a:pt x="463551" y="513094"/>
                  </a:lnTo>
                  <a:lnTo>
                    <a:pt x="462267" y="516657"/>
                  </a:lnTo>
                  <a:lnTo>
                    <a:pt x="460972" y="520220"/>
                  </a:lnTo>
                  <a:lnTo>
                    <a:pt x="459675" y="523783"/>
                  </a:lnTo>
                  <a:lnTo>
                    <a:pt x="458375" y="527346"/>
                  </a:lnTo>
                  <a:lnTo>
                    <a:pt x="457075" y="530910"/>
                  </a:lnTo>
                  <a:lnTo>
                    <a:pt x="455775" y="534473"/>
                  </a:lnTo>
                  <a:lnTo>
                    <a:pt x="454479" y="538036"/>
                  </a:lnTo>
                  <a:lnTo>
                    <a:pt x="453187" y="541599"/>
                  </a:lnTo>
                  <a:lnTo>
                    <a:pt x="451902" y="545162"/>
                  </a:lnTo>
                  <a:lnTo>
                    <a:pt x="450626" y="548725"/>
                  </a:lnTo>
                  <a:lnTo>
                    <a:pt x="449355" y="552288"/>
                  </a:lnTo>
                  <a:lnTo>
                    <a:pt x="448102" y="555852"/>
                  </a:lnTo>
                  <a:lnTo>
                    <a:pt x="446858" y="559415"/>
                  </a:lnTo>
                  <a:lnTo>
                    <a:pt x="445629" y="562978"/>
                  </a:lnTo>
                  <a:lnTo>
                    <a:pt x="444418" y="566541"/>
                  </a:lnTo>
                  <a:lnTo>
                    <a:pt x="443216" y="570104"/>
                  </a:lnTo>
                  <a:lnTo>
                    <a:pt x="442044" y="573667"/>
                  </a:lnTo>
                  <a:lnTo>
                    <a:pt x="440884" y="577231"/>
                  </a:lnTo>
                  <a:lnTo>
                    <a:pt x="439746" y="580794"/>
                  </a:lnTo>
                  <a:lnTo>
                    <a:pt x="438634" y="584357"/>
                  </a:lnTo>
                  <a:lnTo>
                    <a:pt x="437534" y="587920"/>
                  </a:lnTo>
                  <a:lnTo>
                    <a:pt x="436472" y="591483"/>
                  </a:lnTo>
                  <a:lnTo>
                    <a:pt x="435427" y="595046"/>
                  </a:lnTo>
                  <a:lnTo>
                    <a:pt x="434407" y="598609"/>
                  </a:lnTo>
                  <a:lnTo>
                    <a:pt x="433420" y="602173"/>
                  </a:lnTo>
                  <a:lnTo>
                    <a:pt x="432448" y="605736"/>
                  </a:lnTo>
                  <a:lnTo>
                    <a:pt x="431520" y="609299"/>
                  </a:lnTo>
                  <a:lnTo>
                    <a:pt x="430611" y="612862"/>
                  </a:lnTo>
                  <a:lnTo>
                    <a:pt x="429730" y="616425"/>
                  </a:lnTo>
                  <a:lnTo>
                    <a:pt x="428887" y="619988"/>
                  </a:lnTo>
                  <a:lnTo>
                    <a:pt x="428061" y="623552"/>
                  </a:lnTo>
                  <a:lnTo>
                    <a:pt x="427281" y="627115"/>
                  </a:lnTo>
                  <a:lnTo>
                    <a:pt x="426524" y="630678"/>
                  </a:lnTo>
                  <a:lnTo>
                    <a:pt x="425796" y="634241"/>
                  </a:lnTo>
                  <a:lnTo>
                    <a:pt x="425109" y="637804"/>
                  </a:lnTo>
                  <a:lnTo>
                    <a:pt x="424439" y="641367"/>
                  </a:lnTo>
                  <a:lnTo>
                    <a:pt x="423817" y="644930"/>
                  </a:lnTo>
                  <a:lnTo>
                    <a:pt x="423219" y="648494"/>
                  </a:lnTo>
                  <a:lnTo>
                    <a:pt x="422650" y="652057"/>
                  </a:lnTo>
                  <a:lnTo>
                    <a:pt x="422124" y="655620"/>
                  </a:lnTo>
                  <a:lnTo>
                    <a:pt x="421615" y="659183"/>
                  </a:lnTo>
                  <a:lnTo>
                    <a:pt x="421154" y="662746"/>
                  </a:lnTo>
                  <a:lnTo>
                    <a:pt x="420717" y="666309"/>
                  </a:lnTo>
                  <a:lnTo>
                    <a:pt x="420308" y="669873"/>
                  </a:lnTo>
                  <a:lnTo>
                    <a:pt x="419942" y="673436"/>
                  </a:lnTo>
                  <a:lnTo>
                    <a:pt x="419593" y="676999"/>
                  </a:lnTo>
                  <a:lnTo>
                    <a:pt x="419290" y="680562"/>
                  </a:lnTo>
                  <a:lnTo>
                    <a:pt x="419010" y="684125"/>
                  </a:lnTo>
                  <a:lnTo>
                    <a:pt x="418758" y="687688"/>
                  </a:lnTo>
                  <a:lnTo>
                    <a:pt x="418546" y="691251"/>
                  </a:lnTo>
                  <a:lnTo>
                    <a:pt x="418351" y="694815"/>
                  </a:lnTo>
                  <a:lnTo>
                    <a:pt x="418197" y="698378"/>
                  </a:lnTo>
                  <a:lnTo>
                    <a:pt x="418068" y="701941"/>
                  </a:lnTo>
                  <a:lnTo>
                    <a:pt x="417962" y="705504"/>
                  </a:lnTo>
                  <a:lnTo>
                    <a:pt x="417895" y="709067"/>
                  </a:lnTo>
                  <a:lnTo>
                    <a:pt x="417844" y="712630"/>
                  </a:lnTo>
                  <a:lnTo>
                    <a:pt x="417831" y="716194"/>
                  </a:lnTo>
                  <a:lnTo>
                    <a:pt x="417839" y="719757"/>
                  </a:lnTo>
                  <a:lnTo>
                    <a:pt x="417869" y="723320"/>
                  </a:lnTo>
                  <a:lnTo>
                    <a:pt x="417935" y="726883"/>
                  </a:lnTo>
                  <a:lnTo>
                    <a:pt x="418014" y="730446"/>
                  </a:lnTo>
                  <a:lnTo>
                    <a:pt x="418127" y="734009"/>
                  </a:lnTo>
                  <a:lnTo>
                    <a:pt x="418260" y="737572"/>
                  </a:lnTo>
                  <a:lnTo>
                    <a:pt x="418411" y="741136"/>
                  </a:lnTo>
                  <a:lnTo>
                    <a:pt x="418595" y="744699"/>
                  </a:lnTo>
                  <a:lnTo>
                    <a:pt x="418790" y="748262"/>
                  </a:lnTo>
                  <a:lnTo>
                    <a:pt x="419014" y="751825"/>
                  </a:lnTo>
                  <a:lnTo>
                    <a:pt x="419256" y="755388"/>
                  </a:lnTo>
                  <a:lnTo>
                    <a:pt x="419513" y="758951"/>
                  </a:lnTo>
                  <a:lnTo>
                    <a:pt x="419799" y="762515"/>
                  </a:lnTo>
                  <a:lnTo>
                    <a:pt x="420094" y="766078"/>
                  </a:lnTo>
                  <a:lnTo>
                    <a:pt x="420413" y="769641"/>
                  </a:lnTo>
                  <a:lnTo>
                    <a:pt x="420748" y="773204"/>
                  </a:lnTo>
                  <a:lnTo>
                    <a:pt x="421095" y="776767"/>
                  </a:lnTo>
                  <a:lnTo>
                    <a:pt x="421466" y="780330"/>
                  </a:lnTo>
                  <a:lnTo>
                    <a:pt x="421845" y="783893"/>
                  </a:lnTo>
                  <a:lnTo>
                    <a:pt x="422243" y="787457"/>
                  </a:lnTo>
                  <a:lnTo>
                    <a:pt x="422654" y="791020"/>
                  </a:lnTo>
                  <a:lnTo>
                    <a:pt x="423075" y="794583"/>
                  </a:lnTo>
                  <a:lnTo>
                    <a:pt x="423515" y="798146"/>
                  </a:lnTo>
                  <a:lnTo>
                    <a:pt x="423961" y="801709"/>
                  </a:lnTo>
                  <a:lnTo>
                    <a:pt x="424423" y="805272"/>
                  </a:lnTo>
                  <a:lnTo>
                    <a:pt x="424894" y="808836"/>
                  </a:lnTo>
                  <a:lnTo>
                    <a:pt x="425374" y="812399"/>
                  </a:lnTo>
                  <a:lnTo>
                    <a:pt x="425868" y="815962"/>
                  </a:lnTo>
                  <a:lnTo>
                    <a:pt x="426367" y="819525"/>
                  </a:lnTo>
                  <a:lnTo>
                    <a:pt x="426877" y="823088"/>
                  </a:lnTo>
                  <a:lnTo>
                    <a:pt x="427395" y="826651"/>
                  </a:lnTo>
                  <a:lnTo>
                    <a:pt x="427918" y="830214"/>
                  </a:lnTo>
                  <a:lnTo>
                    <a:pt x="428453" y="833778"/>
                  </a:lnTo>
                  <a:lnTo>
                    <a:pt x="428991" y="837341"/>
                  </a:lnTo>
                  <a:lnTo>
                    <a:pt x="429536" y="840904"/>
                  </a:lnTo>
                  <a:lnTo>
                    <a:pt x="430088" y="844467"/>
                  </a:lnTo>
                  <a:lnTo>
                    <a:pt x="430642" y="848030"/>
                  </a:lnTo>
                  <a:lnTo>
                    <a:pt x="431205" y="851593"/>
                  </a:lnTo>
                  <a:lnTo>
                    <a:pt x="431770" y="855157"/>
                  </a:lnTo>
                  <a:lnTo>
                    <a:pt x="432340" y="858720"/>
                  </a:lnTo>
                  <a:lnTo>
                    <a:pt x="432913" y="862283"/>
                  </a:lnTo>
                  <a:lnTo>
                    <a:pt x="433489" y="865846"/>
                  </a:lnTo>
                  <a:lnTo>
                    <a:pt x="434069" y="869409"/>
                  </a:lnTo>
                  <a:lnTo>
                    <a:pt x="434651" y="872972"/>
                  </a:lnTo>
                  <a:lnTo>
                    <a:pt x="435235" y="876536"/>
                  </a:lnTo>
                  <a:lnTo>
                    <a:pt x="435822" y="880099"/>
                  </a:lnTo>
                  <a:lnTo>
                    <a:pt x="436410" y="883662"/>
                  </a:lnTo>
                  <a:lnTo>
                    <a:pt x="437000" y="887225"/>
                  </a:lnTo>
                  <a:lnTo>
                    <a:pt x="437591" y="890788"/>
                  </a:lnTo>
                  <a:lnTo>
                    <a:pt x="438183" y="894351"/>
                  </a:lnTo>
                  <a:lnTo>
                    <a:pt x="438776" y="897914"/>
                  </a:lnTo>
                  <a:lnTo>
                    <a:pt x="439369" y="901478"/>
                  </a:lnTo>
                  <a:lnTo>
                    <a:pt x="439963" y="905041"/>
                  </a:lnTo>
                  <a:lnTo>
                    <a:pt x="440557" y="908604"/>
                  </a:lnTo>
                  <a:lnTo>
                    <a:pt x="441152" y="912167"/>
                  </a:lnTo>
                  <a:lnTo>
                    <a:pt x="441746" y="915730"/>
                  </a:lnTo>
                  <a:lnTo>
                    <a:pt x="442340" y="919293"/>
                  </a:lnTo>
                  <a:lnTo>
                    <a:pt x="442934" y="922857"/>
                  </a:lnTo>
                  <a:lnTo>
                    <a:pt x="443528" y="926420"/>
                  </a:lnTo>
                  <a:lnTo>
                    <a:pt x="444121" y="929983"/>
                  </a:lnTo>
                  <a:lnTo>
                    <a:pt x="444713" y="933546"/>
                  </a:lnTo>
                  <a:lnTo>
                    <a:pt x="445306" y="937109"/>
                  </a:lnTo>
                  <a:lnTo>
                    <a:pt x="445897" y="940672"/>
                  </a:lnTo>
                  <a:lnTo>
                    <a:pt x="446488" y="944235"/>
                  </a:lnTo>
                  <a:lnTo>
                    <a:pt x="447078" y="947799"/>
                  </a:lnTo>
                  <a:lnTo>
                    <a:pt x="447667" y="951362"/>
                  </a:lnTo>
                  <a:lnTo>
                    <a:pt x="448255" y="954925"/>
                  </a:lnTo>
                  <a:lnTo>
                    <a:pt x="448843" y="958488"/>
                  </a:lnTo>
                  <a:lnTo>
                    <a:pt x="449429" y="962051"/>
                  </a:lnTo>
                  <a:lnTo>
                    <a:pt x="450015" y="965614"/>
                  </a:lnTo>
                  <a:lnTo>
                    <a:pt x="450600" y="969178"/>
                  </a:lnTo>
                  <a:lnTo>
                    <a:pt x="451185" y="972741"/>
                  </a:lnTo>
                  <a:lnTo>
                    <a:pt x="451767" y="976304"/>
                  </a:lnTo>
                  <a:lnTo>
                    <a:pt x="452350" y="979867"/>
                  </a:lnTo>
                  <a:lnTo>
                    <a:pt x="452931" y="983430"/>
                  </a:lnTo>
                  <a:lnTo>
                    <a:pt x="453511" y="986993"/>
                  </a:lnTo>
                  <a:lnTo>
                    <a:pt x="454090" y="990556"/>
                  </a:lnTo>
                  <a:lnTo>
                    <a:pt x="454668" y="994120"/>
                  </a:lnTo>
                  <a:lnTo>
                    <a:pt x="455245" y="997683"/>
                  </a:lnTo>
                  <a:lnTo>
                    <a:pt x="455821" y="1001246"/>
                  </a:lnTo>
                  <a:lnTo>
                    <a:pt x="456395" y="1004809"/>
                  </a:lnTo>
                  <a:lnTo>
                    <a:pt x="456969" y="1008372"/>
                  </a:lnTo>
                  <a:lnTo>
                    <a:pt x="457540" y="1011935"/>
                  </a:lnTo>
                  <a:lnTo>
                    <a:pt x="458111" y="1015499"/>
                  </a:lnTo>
                  <a:lnTo>
                    <a:pt x="458679" y="1019062"/>
                  </a:lnTo>
                  <a:lnTo>
                    <a:pt x="459246" y="1022625"/>
                  </a:lnTo>
                  <a:lnTo>
                    <a:pt x="459812" y="1026188"/>
                  </a:lnTo>
                  <a:lnTo>
                    <a:pt x="460374" y="1029751"/>
                  </a:lnTo>
                  <a:lnTo>
                    <a:pt x="460935" y="1033314"/>
                  </a:lnTo>
                  <a:lnTo>
                    <a:pt x="461494" y="1036877"/>
                  </a:lnTo>
                  <a:lnTo>
                    <a:pt x="462050" y="1040441"/>
                  </a:lnTo>
                  <a:lnTo>
                    <a:pt x="462603" y="1044004"/>
                  </a:lnTo>
                  <a:lnTo>
                    <a:pt x="463153" y="1047567"/>
                  </a:lnTo>
                  <a:lnTo>
                    <a:pt x="463700" y="1051130"/>
                  </a:lnTo>
                  <a:lnTo>
                    <a:pt x="464243" y="1054693"/>
                  </a:lnTo>
                  <a:lnTo>
                    <a:pt x="464782" y="1058256"/>
                  </a:lnTo>
                  <a:lnTo>
                    <a:pt x="465318" y="1061820"/>
                  </a:lnTo>
                  <a:lnTo>
                    <a:pt x="465847" y="1065383"/>
                  </a:lnTo>
                  <a:lnTo>
                    <a:pt x="466373" y="1068946"/>
                  </a:lnTo>
                  <a:lnTo>
                    <a:pt x="466894" y="1072509"/>
                  </a:lnTo>
                  <a:lnTo>
                    <a:pt x="467407" y="1076072"/>
                  </a:lnTo>
                  <a:lnTo>
                    <a:pt x="467917" y="1079635"/>
                  </a:lnTo>
                  <a:lnTo>
                    <a:pt x="468417" y="1083198"/>
                  </a:lnTo>
                  <a:lnTo>
                    <a:pt x="468911" y="1086762"/>
                  </a:lnTo>
                  <a:lnTo>
                    <a:pt x="469399" y="1090325"/>
                  </a:lnTo>
                  <a:lnTo>
                    <a:pt x="469876" y="1093888"/>
                  </a:lnTo>
                  <a:lnTo>
                    <a:pt x="470347" y="1097451"/>
                  </a:lnTo>
                  <a:lnTo>
                    <a:pt x="470806" y="1101014"/>
                  </a:lnTo>
                  <a:lnTo>
                    <a:pt x="471257" y="1104577"/>
                  </a:lnTo>
                  <a:lnTo>
                    <a:pt x="471698" y="1108141"/>
                  </a:lnTo>
                  <a:lnTo>
                    <a:pt x="472125" y="1111704"/>
                  </a:lnTo>
                  <a:lnTo>
                    <a:pt x="472544" y="1115267"/>
                  </a:lnTo>
                  <a:lnTo>
                    <a:pt x="472947" y="1118830"/>
                  </a:lnTo>
                  <a:lnTo>
                    <a:pt x="473337" y="1122393"/>
                  </a:lnTo>
                  <a:lnTo>
                    <a:pt x="473717" y="1125956"/>
                  </a:lnTo>
                  <a:lnTo>
                    <a:pt x="474077" y="1129519"/>
                  </a:lnTo>
                  <a:lnTo>
                    <a:pt x="474427" y="1133083"/>
                  </a:lnTo>
                  <a:lnTo>
                    <a:pt x="474756" y="1136646"/>
                  </a:lnTo>
                  <a:lnTo>
                    <a:pt x="475069" y="1140209"/>
                  </a:lnTo>
                  <a:lnTo>
                    <a:pt x="475370" y="1143772"/>
                  </a:lnTo>
                  <a:lnTo>
                    <a:pt x="475643" y="1147335"/>
                  </a:lnTo>
                  <a:lnTo>
                    <a:pt x="475905" y="1150898"/>
                  </a:lnTo>
                  <a:lnTo>
                    <a:pt x="476141" y="1154462"/>
                  </a:lnTo>
                  <a:lnTo>
                    <a:pt x="476358" y="1158025"/>
                  </a:lnTo>
                  <a:lnTo>
                    <a:pt x="476558" y="1161588"/>
                  </a:lnTo>
                  <a:lnTo>
                    <a:pt x="476726" y="1165151"/>
                  </a:lnTo>
                  <a:lnTo>
                    <a:pt x="476880" y="1168714"/>
                  </a:lnTo>
                  <a:lnTo>
                    <a:pt x="477002" y="1172277"/>
                  </a:lnTo>
                  <a:lnTo>
                    <a:pt x="477101" y="1175840"/>
                  </a:lnTo>
                  <a:lnTo>
                    <a:pt x="477181" y="1179404"/>
                  </a:lnTo>
                  <a:lnTo>
                    <a:pt x="477221" y="1182967"/>
                  </a:lnTo>
                  <a:lnTo>
                    <a:pt x="477246" y="1186530"/>
                  </a:lnTo>
                  <a:lnTo>
                    <a:pt x="477234" y="1190093"/>
                  </a:lnTo>
                  <a:lnTo>
                    <a:pt x="477194" y="1193656"/>
                  </a:lnTo>
                  <a:lnTo>
                    <a:pt x="477134" y="1197219"/>
                  </a:lnTo>
                  <a:lnTo>
                    <a:pt x="477026" y="1200783"/>
                  </a:lnTo>
                  <a:lnTo>
                    <a:pt x="476900" y="1204346"/>
                  </a:lnTo>
                  <a:lnTo>
                    <a:pt x="476734" y="1207909"/>
                  </a:lnTo>
                  <a:lnTo>
                    <a:pt x="476535" y="1211472"/>
                  </a:lnTo>
                  <a:lnTo>
                    <a:pt x="476313" y="1215035"/>
                  </a:lnTo>
                  <a:lnTo>
                    <a:pt x="476038" y="1218598"/>
                  </a:lnTo>
                  <a:lnTo>
                    <a:pt x="475743" y="1222161"/>
                  </a:lnTo>
                  <a:lnTo>
                    <a:pt x="475403" y="1225725"/>
                  </a:lnTo>
                  <a:lnTo>
                    <a:pt x="475027" y="1229288"/>
                  </a:lnTo>
                  <a:lnTo>
                    <a:pt x="474626" y="1232851"/>
                  </a:lnTo>
                  <a:lnTo>
                    <a:pt x="474166" y="1236414"/>
                  </a:lnTo>
                  <a:lnTo>
                    <a:pt x="473684" y="1239977"/>
                  </a:lnTo>
                  <a:lnTo>
                    <a:pt x="473156" y="1243540"/>
                  </a:lnTo>
                  <a:lnTo>
                    <a:pt x="472586" y="1247104"/>
                  </a:lnTo>
                  <a:lnTo>
                    <a:pt x="471991" y="1250667"/>
                  </a:lnTo>
                  <a:lnTo>
                    <a:pt x="471332" y="1254230"/>
                  </a:lnTo>
                  <a:lnTo>
                    <a:pt x="470650" y="1257793"/>
                  </a:lnTo>
                  <a:lnTo>
                    <a:pt x="469919" y="1261356"/>
                  </a:lnTo>
                  <a:lnTo>
                    <a:pt x="469145" y="1264919"/>
                  </a:lnTo>
                  <a:lnTo>
                    <a:pt x="468345" y="1268482"/>
                  </a:lnTo>
                  <a:lnTo>
                    <a:pt x="467477" y="1272046"/>
                  </a:lnTo>
                  <a:lnTo>
                    <a:pt x="466585" y="1275609"/>
                  </a:lnTo>
                  <a:lnTo>
                    <a:pt x="465644" y="1279172"/>
                  </a:lnTo>
                  <a:lnTo>
                    <a:pt x="464657" y="1282735"/>
                  </a:lnTo>
                  <a:lnTo>
                    <a:pt x="463645" y="1286298"/>
                  </a:lnTo>
                  <a:lnTo>
                    <a:pt x="462563" y="1289861"/>
                  </a:lnTo>
                  <a:lnTo>
                    <a:pt x="461457" y="1293425"/>
                  </a:lnTo>
                  <a:lnTo>
                    <a:pt x="460303" y="1296988"/>
                  </a:lnTo>
                  <a:lnTo>
                    <a:pt x="459101" y="1300551"/>
                  </a:lnTo>
                  <a:lnTo>
                    <a:pt x="457876" y="1304114"/>
                  </a:lnTo>
                  <a:lnTo>
                    <a:pt x="456580" y="1307677"/>
                  </a:lnTo>
                  <a:lnTo>
                    <a:pt x="455261" y="1311240"/>
                  </a:lnTo>
                  <a:lnTo>
                    <a:pt x="453895" y="1314804"/>
                  </a:lnTo>
                  <a:lnTo>
                    <a:pt x="452483" y="1318367"/>
                  </a:lnTo>
                  <a:lnTo>
                    <a:pt x="451047" y="1321930"/>
                  </a:lnTo>
                  <a:lnTo>
                    <a:pt x="449545" y="1325493"/>
                  </a:lnTo>
                  <a:lnTo>
                    <a:pt x="448019" y="1329056"/>
                  </a:lnTo>
                  <a:lnTo>
                    <a:pt x="446450" y="1332619"/>
                  </a:lnTo>
                  <a:lnTo>
                    <a:pt x="444836" y="1336182"/>
                  </a:lnTo>
                  <a:lnTo>
                    <a:pt x="443200" y="1339746"/>
                  </a:lnTo>
                  <a:lnTo>
                    <a:pt x="441503" y="1343309"/>
                  </a:lnTo>
                  <a:lnTo>
                    <a:pt x="439783" y="1346872"/>
                  </a:lnTo>
                  <a:lnTo>
                    <a:pt x="438025" y="1350435"/>
                  </a:lnTo>
                  <a:lnTo>
                    <a:pt x="436224" y="1353998"/>
                  </a:lnTo>
                  <a:lnTo>
                    <a:pt x="434404" y="1357561"/>
                  </a:lnTo>
                  <a:lnTo>
                    <a:pt x="432529" y="1361125"/>
                  </a:lnTo>
                  <a:lnTo>
                    <a:pt x="430633" y="1364688"/>
                  </a:lnTo>
                  <a:lnTo>
                    <a:pt x="428704" y="1368251"/>
                  </a:lnTo>
                  <a:lnTo>
                    <a:pt x="426737" y="1371814"/>
                  </a:lnTo>
                  <a:lnTo>
                    <a:pt x="424754" y="1375377"/>
                  </a:lnTo>
                  <a:lnTo>
                    <a:pt x="422724" y="1378940"/>
                  </a:lnTo>
                  <a:lnTo>
                    <a:pt x="420675" y="1382503"/>
                  </a:lnTo>
                  <a:lnTo>
                    <a:pt x="418600" y="1386067"/>
                  </a:lnTo>
                  <a:lnTo>
                    <a:pt x="416492" y="1389630"/>
                  </a:lnTo>
                  <a:lnTo>
                    <a:pt x="414370" y="1393193"/>
                  </a:lnTo>
                  <a:lnTo>
                    <a:pt x="412212" y="1396756"/>
                  </a:lnTo>
                  <a:lnTo>
                    <a:pt x="410039" y="1400319"/>
                  </a:lnTo>
                  <a:lnTo>
                    <a:pt x="407844" y="1403882"/>
                  </a:lnTo>
                  <a:lnTo>
                    <a:pt x="405625" y="1407446"/>
                  </a:lnTo>
                  <a:lnTo>
                    <a:pt x="403395" y="1411009"/>
                  </a:lnTo>
                  <a:lnTo>
                    <a:pt x="401139" y="1414572"/>
                  </a:lnTo>
                  <a:lnTo>
                    <a:pt x="398872" y="1418135"/>
                  </a:lnTo>
                  <a:lnTo>
                    <a:pt x="396590" y="1421698"/>
                  </a:lnTo>
                  <a:lnTo>
                    <a:pt x="394291" y="1425261"/>
                  </a:lnTo>
                  <a:lnTo>
                    <a:pt x="391985" y="1428824"/>
                  </a:lnTo>
                  <a:lnTo>
                    <a:pt x="389663" y="1432388"/>
                  </a:lnTo>
                  <a:lnTo>
                    <a:pt x="387335" y="1435951"/>
                  </a:lnTo>
                  <a:lnTo>
                    <a:pt x="384999" y="1439514"/>
                  </a:lnTo>
                  <a:lnTo>
                    <a:pt x="382654" y="1443077"/>
                  </a:lnTo>
                  <a:lnTo>
                    <a:pt x="380307" y="1446640"/>
                  </a:lnTo>
                  <a:lnTo>
                    <a:pt x="377953" y="1450203"/>
                  </a:lnTo>
                  <a:lnTo>
                    <a:pt x="375598" y="1453767"/>
                  </a:lnTo>
                  <a:lnTo>
                    <a:pt x="373242" y="1457330"/>
                  </a:lnTo>
                  <a:lnTo>
                    <a:pt x="370886" y="1460893"/>
                  </a:lnTo>
                  <a:lnTo>
                    <a:pt x="368531" y="1464456"/>
                  </a:lnTo>
                  <a:lnTo>
                    <a:pt x="366180" y="1468019"/>
                  </a:lnTo>
                  <a:lnTo>
                    <a:pt x="363832" y="1471582"/>
                  </a:lnTo>
                  <a:lnTo>
                    <a:pt x="361489" y="1475145"/>
                  </a:lnTo>
                  <a:lnTo>
                    <a:pt x="359155" y="1478709"/>
                  </a:lnTo>
                  <a:lnTo>
                    <a:pt x="356826" y="1482272"/>
                  </a:lnTo>
                  <a:lnTo>
                    <a:pt x="354509" y="1485835"/>
                  </a:lnTo>
                  <a:lnTo>
                    <a:pt x="352202" y="1489398"/>
                  </a:lnTo>
                  <a:lnTo>
                    <a:pt x="349904" y="1492961"/>
                  </a:lnTo>
                  <a:lnTo>
                    <a:pt x="347624" y="1496524"/>
                  </a:lnTo>
                  <a:lnTo>
                    <a:pt x="345352" y="1500088"/>
                  </a:lnTo>
                  <a:lnTo>
                    <a:pt x="343101" y="1503651"/>
                  </a:lnTo>
                  <a:lnTo>
                    <a:pt x="340863" y="1507214"/>
                  </a:lnTo>
                  <a:lnTo>
                    <a:pt x="338640" y="1510777"/>
                  </a:lnTo>
                  <a:lnTo>
                    <a:pt x="336443" y="1514340"/>
                  </a:lnTo>
                  <a:lnTo>
                    <a:pt x="334256" y="1517903"/>
                  </a:lnTo>
                  <a:lnTo>
                    <a:pt x="332097" y="1521466"/>
                  </a:lnTo>
                  <a:lnTo>
                    <a:pt x="329957" y="1525030"/>
                  </a:lnTo>
                  <a:lnTo>
                    <a:pt x="327834" y="1528593"/>
                  </a:lnTo>
                  <a:lnTo>
                    <a:pt x="325744" y="1532156"/>
                  </a:lnTo>
                  <a:lnTo>
                    <a:pt x="323668" y="1535719"/>
                  </a:lnTo>
                  <a:lnTo>
                    <a:pt x="321624" y="1539282"/>
                  </a:lnTo>
                  <a:lnTo>
                    <a:pt x="319603" y="1542845"/>
                  </a:lnTo>
                  <a:lnTo>
                    <a:pt x="317602" y="1546409"/>
                  </a:lnTo>
                  <a:lnTo>
                    <a:pt x="315640" y="1549972"/>
                  </a:lnTo>
                  <a:lnTo>
                    <a:pt x="313694" y="1553535"/>
                  </a:lnTo>
                  <a:lnTo>
                    <a:pt x="311784" y="1557098"/>
                  </a:lnTo>
                  <a:lnTo>
                    <a:pt x="309900" y="1560661"/>
                  </a:lnTo>
                  <a:lnTo>
                    <a:pt x="308038" y="1564224"/>
                  </a:lnTo>
                  <a:lnTo>
                    <a:pt x="306220" y="1567787"/>
                  </a:lnTo>
                  <a:lnTo>
                    <a:pt x="304418" y="1571351"/>
                  </a:lnTo>
                  <a:lnTo>
                    <a:pt x="302656" y="1574914"/>
                  </a:lnTo>
                  <a:lnTo>
                    <a:pt x="300922" y="1578477"/>
                  </a:lnTo>
                  <a:lnTo>
                    <a:pt x="299211" y="1582040"/>
                  </a:lnTo>
                  <a:lnTo>
                    <a:pt x="297547" y="1585603"/>
                  </a:lnTo>
                  <a:lnTo>
                    <a:pt x="295901" y="1589166"/>
                  </a:lnTo>
                  <a:lnTo>
                    <a:pt x="294294" y="1592730"/>
                  </a:lnTo>
                  <a:lnTo>
                    <a:pt x="292719" y="1596293"/>
                  </a:lnTo>
                  <a:lnTo>
                    <a:pt x="291166" y="1599856"/>
                  </a:lnTo>
                  <a:lnTo>
                    <a:pt x="289662" y="1603419"/>
                  </a:lnTo>
                  <a:lnTo>
                    <a:pt x="288176" y="1606982"/>
                  </a:lnTo>
                  <a:lnTo>
                    <a:pt x="286730" y="1610545"/>
                  </a:lnTo>
                  <a:lnTo>
                    <a:pt x="285316" y="1614108"/>
                  </a:lnTo>
                  <a:lnTo>
                    <a:pt x="283924" y="1617672"/>
                  </a:lnTo>
                  <a:lnTo>
                    <a:pt x="282581" y="1621235"/>
                  </a:lnTo>
                  <a:lnTo>
                    <a:pt x="281257" y="1624798"/>
                  </a:lnTo>
                  <a:lnTo>
                    <a:pt x="279971" y="1628361"/>
                  </a:lnTo>
                  <a:lnTo>
                    <a:pt x="278717" y="1631924"/>
                  </a:lnTo>
                  <a:lnTo>
                    <a:pt x="277484" y="1635487"/>
                  </a:lnTo>
                  <a:lnTo>
                    <a:pt x="276300" y="1639051"/>
                  </a:lnTo>
                  <a:lnTo>
                    <a:pt x="275133" y="1642614"/>
                  </a:lnTo>
                  <a:lnTo>
                    <a:pt x="274004" y="1646177"/>
                  </a:lnTo>
                  <a:lnTo>
                    <a:pt x="272905" y="1649740"/>
                  </a:lnTo>
                  <a:lnTo>
                    <a:pt x="271826" y="1653303"/>
                  </a:lnTo>
                  <a:lnTo>
                    <a:pt x="270795" y="1656866"/>
                  </a:lnTo>
                  <a:lnTo>
                    <a:pt x="269780" y="1660429"/>
                  </a:lnTo>
                  <a:lnTo>
                    <a:pt x="268799" y="1663993"/>
                  </a:lnTo>
                  <a:lnTo>
                    <a:pt x="267849" y="1667556"/>
                  </a:lnTo>
                  <a:lnTo>
                    <a:pt x="266915" y="1671119"/>
                  </a:lnTo>
                  <a:lnTo>
                    <a:pt x="266028" y="1674682"/>
                  </a:lnTo>
                  <a:lnTo>
                    <a:pt x="265155" y="1678245"/>
                  </a:lnTo>
                  <a:lnTo>
                    <a:pt x="264314" y="1681808"/>
                  </a:lnTo>
                  <a:lnTo>
                    <a:pt x="263501" y="1685372"/>
                  </a:lnTo>
                  <a:lnTo>
                    <a:pt x="262704" y="1688935"/>
                  </a:lnTo>
                  <a:lnTo>
                    <a:pt x="261948" y="1692498"/>
                  </a:lnTo>
                  <a:lnTo>
                    <a:pt x="261207" y="1696061"/>
                  </a:lnTo>
                  <a:lnTo>
                    <a:pt x="260494" y="1699624"/>
                  </a:lnTo>
                  <a:lnTo>
                    <a:pt x="259807" y="1703187"/>
                  </a:lnTo>
                  <a:lnTo>
                    <a:pt x="259134" y="1706750"/>
                  </a:lnTo>
                  <a:lnTo>
                    <a:pt x="258499" y="1710314"/>
                  </a:lnTo>
                  <a:lnTo>
                    <a:pt x="257876" y="1713877"/>
                  </a:lnTo>
                  <a:lnTo>
                    <a:pt x="257278" y="1717440"/>
                  </a:lnTo>
                  <a:lnTo>
                    <a:pt x="256705" y="1721003"/>
                  </a:lnTo>
                  <a:lnTo>
                    <a:pt x="256143" y="1724566"/>
                  </a:lnTo>
                  <a:lnTo>
                    <a:pt x="255615" y="1728129"/>
                  </a:lnTo>
                  <a:lnTo>
                    <a:pt x="255099" y="1731693"/>
                  </a:lnTo>
                  <a:lnTo>
                    <a:pt x="254603" y="1735256"/>
                  </a:lnTo>
                  <a:lnTo>
                    <a:pt x="254130" y="1738819"/>
                  </a:lnTo>
                  <a:lnTo>
                    <a:pt x="253667" y="1742382"/>
                  </a:lnTo>
                  <a:lnTo>
                    <a:pt x="253233" y="1745945"/>
                  </a:lnTo>
                  <a:lnTo>
                    <a:pt x="252809" y="1749508"/>
                  </a:lnTo>
                  <a:lnTo>
                    <a:pt x="252404" y="1753072"/>
                  </a:lnTo>
                  <a:lnTo>
                    <a:pt x="252017" y="1756635"/>
                  </a:lnTo>
                  <a:lnTo>
                    <a:pt x="251640" y="1760198"/>
                  </a:lnTo>
                  <a:lnTo>
                    <a:pt x="251287" y="1763761"/>
                  </a:lnTo>
                  <a:lnTo>
                    <a:pt x="250944" y="1767324"/>
                  </a:lnTo>
                  <a:lnTo>
                    <a:pt x="250615" y="1770887"/>
                  </a:lnTo>
                  <a:lnTo>
                    <a:pt x="250303" y="1774450"/>
                  </a:lnTo>
                  <a:lnTo>
                    <a:pt x="249999" y="1778014"/>
                  </a:lnTo>
                  <a:lnTo>
                    <a:pt x="249716" y="1781577"/>
                  </a:lnTo>
                  <a:lnTo>
                    <a:pt x="249441" y="1785140"/>
                  </a:lnTo>
                  <a:lnTo>
                    <a:pt x="249178" y="1788703"/>
                  </a:lnTo>
                  <a:lnTo>
                    <a:pt x="248929" y="1792266"/>
                  </a:lnTo>
                  <a:lnTo>
                    <a:pt x="248687" y="1795829"/>
                  </a:lnTo>
                  <a:lnTo>
                    <a:pt x="248462" y="1799393"/>
                  </a:lnTo>
                  <a:lnTo>
                    <a:pt x="248243" y="1802956"/>
                  </a:lnTo>
                  <a:lnTo>
                    <a:pt x="248035" y="1806519"/>
                  </a:lnTo>
                  <a:lnTo>
                    <a:pt x="247839" y="1810082"/>
                  </a:lnTo>
                  <a:lnTo>
                    <a:pt x="247648" y="1813645"/>
                  </a:lnTo>
                  <a:lnTo>
                    <a:pt x="247471" y="1817208"/>
                  </a:lnTo>
                  <a:lnTo>
                    <a:pt x="247300" y="182077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3971" y="1659375"/>
              <a:ext cx="42125" cy="0"/>
            </a:xfrm>
            <a:custGeom>
              <a:avLst/>
              <a:pathLst>
                <a:path w="42125" h="0">
                  <a:moveTo>
                    <a:pt x="0" y="0"/>
                  </a:moveTo>
                  <a:lnTo>
                    <a:pt x="421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74946"/>
              <a:ext cx="488772" cy="1809835"/>
            </a:xfrm>
            <a:custGeom>
              <a:avLst/>
              <a:pathLst>
                <a:path w="488772" h="1809835">
                  <a:moveTo>
                    <a:pt x="240228" y="1809835"/>
                  </a:moveTo>
                  <a:lnTo>
                    <a:pt x="240001" y="1806293"/>
                  </a:lnTo>
                  <a:lnTo>
                    <a:pt x="239769" y="1802751"/>
                  </a:lnTo>
                  <a:lnTo>
                    <a:pt x="239521" y="1799209"/>
                  </a:lnTo>
                  <a:lnTo>
                    <a:pt x="239265" y="1795668"/>
                  </a:lnTo>
                  <a:lnTo>
                    <a:pt x="238997" y="1792126"/>
                  </a:lnTo>
                  <a:lnTo>
                    <a:pt x="238715" y="1788584"/>
                  </a:lnTo>
                  <a:lnTo>
                    <a:pt x="238427" y="1785042"/>
                  </a:lnTo>
                  <a:lnTo>
                    <a:pt x="238118" y="1781501"/>
                  </a:lnTo>
                  <a:lnTo>
                    <a:pt x="237802" y="1777959"/>
                  </a:lnTo>
                  <a:lnTo>
                    <a:pt x="237469" y="1774417"/>
                  </a:lnTo>
                  <a:lnTo>
                    <a:pt x="237123" y="1770875"/>
                  </a:lnTo>
                  <a:lnTo>
                    <a:pt x="236766" y="1767334"/>
                  </a:lnTo>
                  <a:lnTo>
                    <a:pt x="236388" y="1763792"/>
                  </a:lnTo>
                  <a:lnTo>
                    <a:pt x="236001" y="1760250"/>
                  </a:lnTo>
                  <a:lnTo>
                    <a:pt x="235593" y="1756708"/>
                  </a:lnTo>
                  <a:lnTo>
                    <a:pt x="235171" y="1753167"/>
                  </a:lnTo>
                  <a:lnTo>
                    <a:pt x="234735" y="1749625"/>
                  </a:lnTo>
                  <a:lnTo>
                    <a:pt x="234276" y="1746083"/>
                  </a:lnTo>
                  <a:lnTo>
                    <a:pt x="233809" y="1742541"/>
                  </a:lnTo>
                  <a:lnTo>
                    <a:pt x="233313" y="1739000"/>
                  </a:lnTo>
                  <a:lnTo>
                    <a:pt x="232806" y="1735458"/>
                  </a:lnTo>
                  <a:lnTo>
                    <a:pt x="232278" y="1731916"/>
                  </a:lnTo>
                  <a:lnTo>
                    <a:pt x="231729" y="1728374"/>
                  </a:lnTo>
                  <a:lnTo>
                    <a:pt x="231168" y="1724833"/>
                  </a:lnTo>
                  <a:lnTo>
                    <a:pt x="230575" y="1721291"/>
                  </a:lnTo>
                  <a:lnTo>
                    <a:pt x="229972" y="1717749"/>
                  </a:lnTo>
                  <a:lnTo>
                    <a:pt x="229340" y="1714207"/>
                  </a:lnTo>
                  <a:lnTo>
                    <a:pt x="228690" y="1710666"/>
                  </a:lnTo>
                  <a:lnTo>
                    <a:pt x="228022" y="1707124"/>
                  </a:lnTo>
                  <a:lnTo>
                    <a:pt x="227322" y="1703582"/>
                  </a:lnTo>
                  <a:lnTo>
                    <a:pt x="226611" y="1700040"/>
                  </a:lnTo>
                  <a:lnTo>
                    <a:pt x="225865" y="1696499"/>
                  </a:lnTo>
                  <a:lnTo>
                    <a:pt x="225103" y="1692957"/>
                  </a:lnTo>
                  <a:lnTo>
                    <a:pt x="224316" y="1689415"/>
                  </a:lnTo>
                  <a:lnTo>
                    <a:pt x="223501" y="1685873"/>
                  </a:lnTo>
                  <a:lnTo>
                    <a:pt x="222672" y="1682332"/>
                  </a:lnTo>
                  <a:lnTo>
                    <a:pt x="221801" y="1678790"/>
                  </a:lnTo>
                  <a:lnTo>
                    <a:pt x="220918" y="1675248"/>
                  </a:lnTo>
                  <a:lnTo>
                    <a:pt x="220002" y="1671706"/>
                  </a:lnTo>
                  <a:lnTo>
                    <a:pt x="219061" y="1668164"/>
                  </a:lnTo>
                  <a:lnTo>
                    <a:pt x="218101" y="1664623"/>
                  </a:lnTo>
                  <a:lnTo>
                    <a:pt x="217101" y="1661081"/>
                  </a:lnTo>
                  <a:lnTo>
                    <a:pt x="216088" y="1657539"/>
                  </a:lnTo>
                  <a:lnTo>
                    <a:pt x="215035" y="1653997"/>
                  </a:lnTo>
                  <a:lnTo>
                    <a:pt x="213962" y="1650456"/>
                  </a:lnTo>
                  <a:lnTo>
                    <a:pt x="212862" y="1646914"/>
                  </a:lnTo>
                  <a:lnTo>
                    <a:pt x="211727" y="1643372"/>
                  </a:lnTo>
                  <a:lnTo>
                    <a:pt x="210578" y="1639830"/>
                  </a:lnTo>
                  <a:lnTo>
                    <a:pt x="209382" y="1636289"/>
                  </a:lnTo>
                  <a:lnTo>
                    <a:pt x="208170" y="1632747"/>
                  </a:lnTo>
                  <a:lnTo>
                    <a:pt x="206925" y="1629205"/>
                  </a:lnTo>
                  <a:lnTo>
                    <a:pt x="205651" y="1625663"/>
                  </a:lnTo>
                  <a:lnTo>
                    <a:pt x="204357" y="1622122"/>
                  </a:lnTo>
                  <a:lnTo>
                    <a:pt x="203019" y="1618580"/>
                  </a:lnTo>
                  <a:lnTo>
                    <a:pt x="201666" y="1615038"/>
                  </a:lnTo>
                  <a:lnTo>
                    <a:pt x="200274" y="1611496"/>
                  </a:lnTo>
                  <a:lnTo>
                    <a:pt x="198858" y="1607955"/>
                  </a:lnTo>
                  <a:lnTo>
                    <a:pt x="197417" y="1604413"/>
                  </a:lnTo>
                  <a:lnTo>
                    <a:pt x="195938" y="1600871"/>
                  </a:lnTo>
                  <a:lnTo>
                    <a:pt x="194445" y="1597329"/>
                  </a:lnTo>
                  <a:lnTo>
                    <a:pt x="192907" y="1593788"/>
                  </a:lnTo>
                  <a:lnTo>
                    <a:pt x="191352" y="1590246"/>
                  </a:lnTo>
                  <a:lnTo>
                    <a:pt x="189766" y="1586704"/>
                  </a:lnTo>
                  <a:lnTo>
                    <a:pt x="188149" y="1583162"/>
                  </a:lnTo>
                  <a:lnTo>
                    <a:pt x="186516" y="1579621"/>
                  </a:lnTo>
                  <a:lnTo>
                    <a:pt x="184839" y="1576079"/>
                  </a:lnTo>
                  <a:lnTo>
                    <a:pt x="183149" y="1572537"/>
                  </a:lnTo>
                  <a:lnTo>
                    <a:pt x="181425" y="1568995"/>
                  </a:lnTo>
                  <a:lnTo>
                    <a:pt x="179677" y="1565454"/>
                  </a:lnTo>
                  <a:lnTo>
                    <a:pt x="177908" y="1561912"/>
                  </a:lnTo>
                  <a:lnTo>
                    <a:pt x="176105" y="1558370"/>
                  </a:lnTo>
                  <a:lnTo>
                    <a:pt x="174289" y="1554828"/>
                  </a:lnTo>
                  <a:lnTo>
                    <a:pt x="172436" y="1551287"/>
                  </a:lnTo>
                  <a:lnTo>
                    <a:pt x="170567" y="1547745"/>
                  </a:lnTo>
                  <a:lnTo>
                    <a:pt x="168675" y="1544203"/>
                  </a:lnTo>
                  <a:lnTo>
                    <a:pt x="166756" y="1540661"/>
                  </a:lnTo>
                  <a:lnTo>
                    <a:pt x="164825" y="1537120"/>
                  </a:lnTo>
                  <a:lnTo>
                    <a:pt x="162859" y="1533578"/>
                  </a:lnTo>
                  <a:lnTo>
                    <a:pt x="160883" y="1530036"/>
                  </a:lnTo>
                  <a:lnTo>
                    <a:pt x="158882" y="1526494"/>
                  </a:lnTo>
                  <a:lnTo>
                    <a:pt x="156863" y="1522953"/>
                  </a:lnTo>
                  <a:lnTo>
                    <a:pt x="154830" y="1519411"/>
                  </a:lnTo>
                  <a:lnTo>
                    <a:pt x="152772" y="1515869"/>
                  </a:lnTo>
                  <a:lnTo>
                    <a:pt x="150705" y="1512327"/>
                  </a:lnTo>
                  <a:lnTo>
                    <a:pt x="148615" y="1508786"/>
                  </a:lnTo>
                  <a:lnTo>
                    <a:pt x="146514" y="1505244"/>
                  </a:lnTo>
                  <a:lnTo>
                    <a:pt x="144399" y="1501702"/>
                  </a:lnTo>
                  <a:lnTo>
                    <a:pt x="142268" y="1498160"/>
                  </a:lnTo>
                  <a:lnTo>
                    <a:pt x="140130" y="1494619"/>
                  </a:lnTo>
                  <a:lnTo>
                    <a:pt x="137973" y="1491077"/>
                  </a:lnTo>
                  <a:lnTo>
                    <a:pt x="135811" y="1487535"/>
                  </a:lnTo>
                  <a:lnTo>
                    <a:pt x="133637" y="1483993"/>
                  </a:lnTo>
                  <a:lnTo>
                    <a:pt x="131454" y="1480452"/>
                  </a:lnTo>
                  <a:lnTo>
                    <a:pt x="129266" y="1476910"/>
                  </a:lnTo>
                  <a:lnTo>
                    <a:pt x="127068" y="1473368"/>
                  </a:lnTo>
                  <a:lnTo>
                    <a:pt x="124867" y="1469826"/>
                  </a:lnTo>
                  <a:lnTo>
                    <a:pt x="122659" y="1466285"/>
                  </a:lnTo>
                  <a:lnTo>
                    <a:pt x="120449" y="1462743"/>
                  </a:lnTo>
                  <a:lnTo>
                    <a:pt x="118235" y="1459201"/>
                  </a:lnTo>
                  <a:lnTo>
                    <a:pt x="116020" y="1455659"/>
                  </a:lnTo>
                  <a:lnTo>
                    <a:pt x="113804" y="1452118"/>
                  </a:lnTo>
                  <a:lnTo>
                    <a:pt x="111589" y="1448576"/>
                  </a:lnTo>
                  <a:lnTo>
                    <a:pt x="109375" y="1445034"/>
                  </a:lnTo>
                  <a:lnTo>
                    <a:pt x="107163" y="1441492"/>
                  </a:lnTo>
                  <a:lnTo>
                    <a:pt x="104956" y="1437951"/>
                  </a:lnTo>
                  <a:lnTo>
                    <a:pt x="102750" y="1434409"/>
                  </a:lnTo>
                  <a:lnTo>
                    <a:pt x="100553" y="1430867"/>
                  </a:lnTo>
                  <a:lnTo>
                    <a:pt x="98360" y="1427325"/>
                  </a:lnTo>
                  <a:lnTo>
                    <a:pt x="96176" y="1423784"/>
                  </a:lnTo>
                  <a:lnTo>
                    <a:pt x="94000" y="1420242"/>
                  </a:lnTo>
                  <a:lnTo>
                    <a:pt x="91831" y="1416700"/>
                  </a:lnTo>
                  <a:lnTo>
                    <a:pt x="89677" y="1413158"/>
                  </a:lnTo>
                  <a:lnTo>
                    <a:pt x="87528" y="1409617"/>
                  </a:lnTo>
                  <a:lnTo>
                    <a:pt x="85398" y="1406075"/>
                  </a:lnTo>
                  <a:lnTo>
                    <a:pt x="83277" y="1402533"/>
                  </a:lnTo>
                  <a:lnTo>
                    <a:pt x="81170" y="1398991"/>
                  </a:lnTo>
                  <a:lnTo>
                    <a:pt x="79081" y="1395450"/>
                  </a:lnTo>
                  <a:lnTo>
                    <a:pt x="77000" y="1391908"/>
                  </a:lnTo>
                  <a:lnTo>
                    <a:pt x="74947" y="1388366"/>
                  </a:lnTo>
                  <a:lnTo>
                    <a:pt x="72903" y="1384824"/>
                  </a:lnTo>
                  <a:lnTo>
                    <a:pt x="70881" y="1381283"/>
                  </a:lnTo>
                  <a:lnTo>
                    <a:pt x="68878" y="1377741"/>
                  </a:lnTo>
                  <a:lnTo>
                    <a:pt x="66889" y="1374199"/>
                  </a:lnTo>
                  <a:lnTo>
                    <a:pt x="64931" y="1370657"/>
                  </a:lnTo>
                  <a:lnTo>
                    <a:pt x="62983" y="1367116"/>
                  </a:lnTo>
                  <a:lnTo>
                    <a:pt x="61067" y="1363574"/>
                  </a:lnTo>
                  <a:lnTo>
                    <a:pt x="59169" y="1360032"/>
                  </a:lnTo>
                  <a:lnTo>
                    <a:pt x="57292" y="1356490"/>
                  </a:lnTo>
                  <a:lnTo>
                    <a:pt x="55446" y="1352949"/>
                  </a:lnTo>
                  <a:lnTo>
                    <a:pt x="53613" y="1349407"/>
                  </a:lnTo>
                  <a:lnTo>
                    <a:pt x="51820" y="1345865"/>
                  </a:lnTo>
                  <a:lnTo>
                    <a:pt x="50043" y="1342323"/>
                  </a:lnTo>
                  <a:lnTo>
                    <a:pt x="48295" y="1338782"/>
                  </a:lnTo>
                  <a:lnTo>
                    <a:pt x="46576" y="1335240"/>
                  </a:lnTo>
                  <a:lnTo>
                    <a:pt x="44875" y="1331698"/>
                  </a:lnTo>
                  <a:lnTo>
                    <a:pt x="43217" y="1328156"/>
                  </a:lnTo>
                  <a:lnTo>
                    <a:pt x="41574" y="1324615"/>
                  </a:lnTo>
                  <a:lnTo>
                    <a:pt x="39969" y="1321073"/>
                  </a:lnTo>
                  <a:lnTo>
                    <a:pt x="38389" y="1317531"/>
                  </a:lnTo>
                  <a:lnTo>
                    <a:pt x="36834" y="1313989"/>
                  </a:lnTo>
                  <a:lnTo>
                    <a:pt x="35320" y="1310448"/>
                  </a:lnTo>
                  <a:lnTo>
                    <a:pt x="33821" y="1306906"/>
                  </a:lnTo>
                  <a:lnTo>
                    <a:pt x="32369" y="1303364"/>
                  </a:lnTo>
                  <a:lnTo>
                    <a:pt x="30937" y="1299822"/>
                  </a:lnTo>
                  <a:lnTo>
                    <a:pt x="29539" y="1296281"/>
                  </a:lnTo>
                  <a:lnTo>
                    <a:pt x="28176" y="1292739"/>
                  </a:lnTo>
                  <a:lnTo>
                    <a:pt x="26831" y="1289197"/>
                  </a:lnTo>
                  <a:lnTo>
                    <a:pt x="25538" y="1285655"/>
                  </a:lnTo>
                  <a:lnTo>
                    <a:pt x="24261" y="1282114"/>
                  </a:lnTo>
                  <a:lnTo>
                    <a:pt x="23025" y="1278572"/>
                  </a:lnTo>
                  <a:lnTo>
                    <a:pt x="21820" y="1275030"/>
                  </a:lnTo>
                  <a:lnTo>
                    <a:pt x="20639" y="1271488"/>
                  </a:lnTo>
                  <a:lnTo>
                    <a:pt x="19505" y="1267947"/>
                  </a:lnTo>
                  <a:lnTo>
                    <a:pt x="18387" y="1264405"/>
                  </a:lnTo>
                  <a:lnTo>
                    <a:pt x="17318" y="1260863"/>
                  </a:lnTo>
                  <a:lnTo>
                    <a:pt x="16273" y="1257321"/>
                  </a:lnTo>
                  <a:lnTo>
                    <a:pt x="15260" y="1253780"/>
                  </a:lnTo>
                  <a:lnTo>
                    <a:pt x="14287" y="1250238"/>
                  </a:lnTo>
                  <a:lnTo>
                    <a:pt x="13331" y="1246696"/>
                  </a:lnTo>
                  <a:lnTo>
                    <a:pt x="12431" y="1243154"/>
                  </a:lnTo>
                  <a:lnTo>
                    <a:pt x="11547" y="1239613"/>
                  </a:lnTo>
                  <a:lnTo>
                    <a:pt x="10703" y="1236071"/>
                  </a:lnTo>
                  <a:lnTo>
                    <a:pt x="9892" y="1232529"/>
                  </a:lnTo>
                  <a:lnTo>
                    <a:pt x="9105" y="1228987"/>
                  </a:lnTo>
                  <a:lnTo>
                    <a:pt x="8366" y="1225446"/>
                  </a:lnTo>
                  <a:lnTo>
                    <a:pt x="7644" y="1221904"/>
                  </a:lnTo>
                  <a:lnTo>
                    <a:pt x="6969" y="1218362"/>
                  </a:lnTo>
                  <a:lnTo>
                    <a:pt x="6319" y="1214820"/>
                  </a:lnTo>
                  <a:lnTo>
                    <a:pt x="5699" y="1211279"/>
                  </a:lnTo>
                  <a:lnTo>
                    <a:pt x="5121" y="1207737"/>
                  </a:lnTo>
                  <a:lnTo>
                    <a:pt x="4559" y="1204195"/>
                  </a:lnTo>
                  <a:lnTo>
                    <a:pt x="4050" y="1200653"/>
                  </a:lnTo>
                  <a:lnTo>
                    <a:pt x="3559" y="1197112"/>
                  </a:lnTo>
                  <a:lnTo>
                    <a:pt x="3105" y="1193570"/>
                  </a:lnTo>
                  <a:lnTo>
                    <a:pt x="2685" y="1190028"/>
                  </a:lnTo>
                  <a:lnTo>
                    <a:pt x="2284" y="1186486"/>
                  </a:lnTo>
                  <a:lnTo>
                    <a:pt x="1934" y="1182945"/>
                  </a:lnTo>
                  <a:lnTo>
                    <a:pt x="1599" y="1179403"/>
                  </a:lnTo>
                  <a:lnTo>
                    <a:pt x="1307" y="1175861"/>
                  </a:lnTo>
                  <a:lnTo>
                    <a:pt x="1041" y="1172319"/>
                  </a:lnTo>
                  <a:lnTo>
                    <a:pt x="801" y="1168778"/>
                  </a:lnTo>
                  <a:lnTo>
                    <a:pt x="603" y="1165236"/>
                  </a:lnTo>
                  <a:lnTo>
                    <a:pt x="420" y="1161694"/>
                  </a:lnTo>
                  <a:lnTo>
                    <a:pt x="285" y="1158152"/>
                  </a:lnTo>
                  <a:lnTo>
                    <a:pt x="169" y="1154611"/>
                  </a:lnTo>
                  <a:lnTo>
                    <a:pt x="84" y="1151069"/>
                  </a:lnTo>
                  <a:lnTo>
                    <a:pt x="34" y="1147527"/>
                  </a:lnTo>
                  <a:lnTo>
                    <a:pt x="0" y="1143985"/>
                  </a:lnTo>
                  <a:lnTo>
                    <a:pt x="14" y="1140444"/>
                  </a:lnTo>
                  <a:lnTo>
                    <a:pt x="42" y="1136902"/>
                  </a:lnTo>
                  <a:lnTo>
                    <a:pt x="107" y="1133360"/>
                  </a:lnTo>
                  <a:lnTo>
                    <a:pt x="198" y="1129818"/>
                  </a:lnTo>
                  <a:lnTo>
                    <a:pt x="311" y="1126277"/>
                  </a:lnTo>
                  <a:lnTo>
                    <a:pt x="463" y="1122735"/>
                  </a:lnTo>
                  <a:lnTo>
                    <a:pt x="630" y="1119193"/>
                  </a:lnTo>
                  <a:lnTo>
                    <a:pt x="837" y="1115651"/>
                  </a:lnTo>
                  <a:lnTo>
                    <a:pt x="1063" y="1112109"/>
                  </a:lnTo>
                  <a:lnTo>
                    <a:pt x="1315" y="1108568"/>
                  </a:lnTo>
                  <a:lnTo>
                    <a:pt x="1599" y="1105026"/>
                  </a:lnTo>
                  <a:lnTo>
                    <a:pt x="1896" y="1101484"/>
                  </a:lnTo>
                  <a:lnTo>
                    <a:pt x="2236" y="1097942"/>
                  </a:lnTo>
                  <a:lnTo>
                    <a:pt x="2589" y="1094401"/>
                  </a:lnTo>
                  <a:lnTo>
                    <a:pt x="2971" y="1090859"/>
                  </a:lnTo>
                  <a:lnTo>
                    <a:pt x="3378" y="1087317"/>
                  </a:lnTo>
                  <a:lnTo>
                    <a:pt x="3802" y="1083775"/>
                  </a:lnTo>
                  <a:lnTo>
                    <a:pt x="4261" y="1080234"/>
                  </a:lnTo>
                  <a:lnTo>
                    <a:pt x="4731" y="1076692"/>
                  </a:lnTo>
                  <a:lnTo>
                    <a:pt x="5234" y="1073150"/>
                  </a:lnTo>
                  <a:lnTo>
                    <a:pt x="5754" y="1069608"/>
                  </a:lnTo>
                  <a:lnTo>
                    <a:pt x="6294" y="1066067"/>
                  </a:lnTo>
                  <a:lnTo>
                    <a:pt x="6861" y="1062525"/>
                  </a:lnTo>
                  <a:lnTo>
                    <a:pt x="7439" y="1058983"/>
                  </a:lnTo>
                  <a:lnTo>
                    <a:pt x="8050" y="1055441"/>
                  </a:lnTo>
                  <a:lnTo>
                    <a:pt x="8672" y="1051900"/>
                  </a:lnTo>
                  <a:lnTo>
                    <a:pt x="9316" y="1048358"/>
                  </a:lnTo>
                  <a:lnTo>
                    <a:pt x="9980" y="1044816"/>
                  </a:lnTo>
                  <a:lnTo>
                    <a:pt x="10656" y="1041274"/>
                  </a:lnTo>
                  <a:lnTo>
                    <a:pt x="11360" y="1037733"/>
                  </a:lnTo>
                  <a:lnTo>
                    <a:pt x="12072" y="1034191"/>
                  </a:lnTo>
                  <a:lnTo>
                    <a:pt x="12806" y="1030649"/>
                  </a:lnTo>
                  <a:lnTo>
                    <a:pt x="13555" y="1027107"/>
                  </a:lnTo>
                  <a:lnTo>
                    <a:pt x="14316" y="1023566"/>
                  </a:lnTo>
                  <a:lnTo>
                    <a:pt x="15098" y="1020024"/>
                  </a:lnTo>
                  <a:lnTo>
                    <a:pt x="15887" y="1016482"/>
                  </a:lnTo>
                  <a:lnTo>
                    <a:pt x="16698" y="1012940"/>
                  </a:lnTo>
                  <a:lnTo>
                    <a:pt x="17517" y="1009399"/>
                  </a:lnTo>
                  <a:lnTo>
                    <a:pt x="18349" y="1005857"/>
                  </a:lnTo>
                  <a:lnTo>
                    <a:pt x="19195" y="1002315"/>
                  </a:lnTo>
                  <a:lnTo>
                    <a:pt x="20047" y="998773"/>
                  </a:lnTo>
                  <a:lnTo>
                    <a:pt x="20917" y="995232"/>
                  </a:lnTo>
                  <a:lnTo>
                    <a:pt x="21792" y="991690"/>
                  </a:lnTo>
                  <a:lnTo>
                    <a:pt x="22680" y="988148"/>
                  </a:lnTo>
                  <a:lnTo>
                    <a:pt x="23575" y="984606"/>
                  </a:lnTo>
                  <a:lnTo>
                    <a:pt x="24476" y="981065"/>
                  </a:lnTo>
                  <a:lnTo>
                    <a:pt x="25389" y="977523"/>
                  </a:lnTo>
                  <a:lnTo>
                    <a:pt x="26305" y="973981"/>
                  </a:lnTo>
                  <a:lnTo>
                    <a:pt x="27231" y="970439"/>
                  </a:lnTo>
                  <a:lnTo>
                    <a:pt x="28160" y="966898"/>
                  </a:lnTo>
                  <a:lnTo>
                    <a:pt x="29094" y="963356"/>
                  </a:lnTo>
                  <a:lnTo>
                    <a:pt x="30034" y="959814"/>
                  </a:lnTo>
                  <a:lnTo>
                    <a:pt x="30976" y="956272"/>
                  </a:lnTo>
                  <a:lnTo>
                    <a:pt x="31923" y="952731"/>
                  </a:lnTo>
                  <a:lnTo>
                    <a:pt x="32871" y="949189"/>
                  </a:lnTo>
                  <a:lnTo>
                    <a:pt x="33822" y="945647"/>
                  </a:lnTo>
                  <a:lnTo>
                    <a:pt x="34773" y="942105"/>
                  </a:lnTo>
                  <a:lnTo>
                    <a:pt x="35726" y="938564"/>
                  </a:lnTo>
                  <a:lnTo>
                    <a:pt x="36678" y="935022"/>
                  </a:lnTo>
                  <a:lnTo>
                    <a:pt x="37630" y="931480"/>
                  </a:lnTo>
                  <a:lnTo>
                    <a:pt x="38580" y="927938"/>
                  </a:lnTo>
                  <a:lnTo>
                    <a:pt x="39529" y="924397"/>
                  </a:lnTo>
                  <a:lnTo>
                    <a:pt x="40476" y="920855"/>
                  </a:lnTo>
                  <a:lnTo>
                    <a:pt x="41419" y="917313"/>
                  </a:lnTo>
                  <a:lnTo>
                    <a:pt x="42360" y="913771"/>
                  </a:lnTo>
                  <a:lnTo>
                    <a:pt x="43295" y="910230"/>
                  </a:lnTo>
                  <a:lnTo>
                    <a:pt x="44226" y="906688"/>
                  </a:lnTo>
                  <a:lnTo>
                    <a:pt x="45153" y="903146"/>
                  </a:lnTo>
                  <a:lnTo>
                    <a:pt x="46072" y="899604"/>
                  </a:lnTo>
                  <a:lnTo>
                    <a:pt x="46989" y="896063"/>
                  </a:lnTo>
                  <a:lnTo>
                    <a:pt x="47894" y="892521"/>
                  </a:lnTo>
                  <a:lnTo>
                    <a:pt x="48796" y="888979"/>
                  </a:lnTo>
                  <a:lnTo>
                    <a:pt x="49687" y="885437"/>
                  </a:lnTo>
                  <a:lnTo>
                    <a:pt x="50572" y="881896"/>
                  </a:lnTo>
                  <a:lnTo>
                    <a:pt x="51449" y="878354"/>
                  </a:lnTo>
                  <a:lnTo>
                    <a:pt x="52314" y="874812"/>
                  </a:lnTo>
                  <a:lnTo>
                    <a:pt x="53174" y="871270"/>
                  </a:lnTo>
                  <a:lnTo>
                    <a:pt x="54019" y="867729"/>
                  </a:lnTo>
                  <a:lnTo>
                    <a:pt x="54856" y="864187"/>
                  </a:lnTo>
                  <a:lnTo>
                    <a:pt x="55683" y="860645"/>
                  </a:lnTo>
                  <a:lnTo>
                    <a:pt x="56497" y="857103"/>
                  </a:lnTo>
                  <a:lnTo>
                    <a:pt x="57305" y="853562"/>
                  </a:lnTo>
                  <a:lnTo>
                    <a:pt x="58093" y="850020"/>
                  </a:lnTo>
                  <a:lnTo>
                    <a:pt x="58874" y="846478"/>
                  </a:lnTo>
                  <a:lnTo>
                    <a:pt x="59641" y="842936"/>
                  </a:lnTo>
                  <a:lnTo>
                    <a:pt x="60395" y="839395"/>
                  </a:lnTo>
                  <a:lnTo>
                    <a:pt x="61140" y="835853"/>
                  </a:lnTo>
                  <a:lnTo>
                    <a:pt x="61866" y="832311"/>
                  </a:lnTo>
                  <a:lnTo>
                    <a:pt x="62584" y="828769"/>
                  </a:lnTo>
                  <a:lnTo>
                    <a:pt x="63283" y="825228"/>
                  </a:lnTo>
                  <a:lnTo>
                    <a:pt x="63972" y="821686"/>
                  </a:lnTo>
                  <a:lnTo>
                    <a:pt x="64647" y="818144"/>
                  </a:lnTo>
                  <a:lnTo>
                    <a:pt x="65304" y="814602"/>
                  </a:lnTo>
                  <a:lnTo>
                    <a:pt x="65954" y="811061"/>
                  </a:lnTo>
                  <a:lnTo>
                    <a:pt x="66581" y="807519"/>
                  </a:lnTo>
                  <a:lnTo>
                    <a:pt x="67199" y="803977"/>
                  </a:lnTo>
                  <a:lnTo>
                    <a:pt x="67800" y="800435"/>
                  </a:lnTo>
                  <a:lnTo>
                    <a:pt x="68386" y="796894"/>
                  </a:lnTo>
                  <a:lnTo>
                    <a:pt x="68962" y="793352"/>
                  </a:lnTo>
                  <a:lnTo>
                    <a:pt x="69515" y="789810"/>
                  </a:lnTo>
                  <a:lnTo>
                    <a:pt x="70061" y="786268"/>
                  </a:lnTo>
                  <a:lnTo>
                    <a:pt x="70587" y="782727"/>
                  </a:lnTo>
                  <a:lnTo>
                    <a:pt x="71100" y="779185"/>
                  </a:lnTo>
                  <a:lnTo>
                    <a:pt x="71600" y="775643"/>
                  </a:lnTo>
                  <a:lnTo>
                    <a:pt x="72081" y="772101"/>
                  </a:lnTo>
                  <a:lnTo>
                    <a:pt x="72555" y="768560"/>
                  </a:lnTo>
                  <a:lnTo>
                    <a:pt x="73006" y="765018"/>
                  </a:lnTo>
                  <a:lnTo>
                    <a:pt x="73448" y="761476"/>
                  </a:lnTo>
                  <a:lnTo>
                    <a:pt x="73874" y="757934"/>
                  </a:lnTo>
                  <a:lnTo>
                    <a:pt x="74285" y="754393"/>
                  </a:lnTo>
                  <a:lnTo>
                    <a:pt x="74687" y="750851"/>
                  </a:lnTo>
                  <a:lnTo>
                    <a:pt x="75067" y="747309"/>
                  </a:lnTo>
                  <a:lnTo>
                    <a:pt x="75441" y="743767"/>
                  </a:lnTo>
                  <a:lnTo>
                    <a:pt x="75797" y="740226"/>
                  </a:lnTo>
                  <a:lnTo>
                    <a:pt x="76142" y="736684"/>
                  </a:lnTo>
                  <a:lnTo>
                    <a:pt x="76477" y="733142"/>
                  </a:lnTo>
                  <a:lnTo>
                    <a:pt x="76794" y="729600"/>
                  </a:lnTo>
                  <a:lnTo>
                    <a:pt x="77105" y="726059"/>
                  </a:lnTo>
                  <a:lnTo>
                    <a:pt x="77397" y="722517"/>
                  </a:lnTo>
                  <a:lnTo>
                    <a:pt x="77683" y="718975"/>
                  </a:lnTo>
                  <a:lnTo>
                    <a:pt x="77956" y="715433"/>
                  </a:lnTo>
                  <a:lnTo>
                    <a:pt x="78217" y="711892"/>
                  </a:lnTo>
                  <a:lnTo>
                    <a:pt x="78473" y="708350"/>
                  </a:lnTo>
                  <a:lnTo>
                    <a:pt x="78711" y="704808"/>
                  </a:lnTo>
                  <a:lnTo>
                    <a:pt x="78945" y="701266"/>
                  </a:lnTo>
                  <a:lnTo>
                    <a:pt x="79167" y="697725"/>
                  </a:lnTo>
                  <a:lnTo>
                    <a:pt x="79381" y="694183"/>
                  </a:lnTo>
                  <a:lnTo>
                    <a:pt x="79588" y="690641"/>
                  </a:lnTo>
                  <a:lnTo>
                    <a:pt x="79784" y="687099"/>
                  </a:lnTo>
                  <a:lnTo>
                    <a:pt x="79977" y="683558"/>
                  </a:lnTo>
                  <a:lnTo>
                    <a:pt x="80159" y="680016"/>
                  </a:lnTo>
                  <a:lnTo>
                    <a:pt x="80336" y="676474"/>
                  </a:lnTo>
                  <a:lnTo>
                    <a:pt x="80508" y="672932"/>
                  </a:lnTo>
                  <a:lnTo>
                    <a:pt x="80673" y="669391"/>
                  </a:lnTo>
                  <a:lnTo>
                    <a:pt x="80835" y="665849"/>
                  </a:lnTo>
                  <a:lnTo>
                    <a:pt x="80990" y="662307"/>
                  </a:lnTo>
                  <a:lnTo>
                    <a:pt x="81143" y="658765"/>
                  </a:lnTo>
                  <a:lnTo>
                    <a:pt x="81291" y="655224"/>
                  </a:lnTo>
                  <a:lnTo>
                    <a:pt x="81438" y="651682"/>
                  </a:lnTo>
                  <a:lnTo>
                    <a:pt x="81582" y="648140"/>
                  </a:lnTo>
                  <a:lnTo>
                    <a:pt x="81724" y="644598"/>
                  </a:lnTo>
                  <a:lnTo>
                    <a:pt x="81865" y="641057"/>
                  </a:lnTo>
                  <a:lnTo>
                    <a:pt x="82005" y="637515"/>
                  </a:lnTo>
                  <a:lnTo>
                    <a:pt x="82146" y="633973"/>
                  </a:lnTo>
                  <a:lnTo>
                    <a:pt x="82287" y="630431"/>
                  </a:lnTo>
                  <a:lnTo>
                    <a:pt x="82430" y="626890"/>
                  </a:lnTo>
                  <a:lnTo>
                    <a:pt x="82573" y="623348"/>
                  </a:lnTo>
                  <a:lnTo>
                    <a:pt x="82720" y="619806"/>
                  </a:lnTo>
                  <a:lnTo>
                    <a:pt x="82869" y="616264"/>
                  </a:lnTo>
                  <a:lnTo>
                    <a:pt x="83021" y="612723"/>
                  </a:lnTo>
                  <a:lnTo>
                    <a:pt x="83179" y="609181"/>
                  </a:lnTo>
                  <a:lnTo>
                    <a:pt x="83338" y="605639"/>
                  </a:lnTo>
                  <a:lnTo>
                    <a:pt x="83507" y="602097"/>
                  </a:lnTo>
                  <a:lnTo>
                    <a:pt x="83678" y="598556"/>
                  </a:lnTo>
                  <a:lnTo>
                    <a:pt x="83857" y="595014"/>
                  </a:lnTo>
                  <a:lnTo>
                    <a:pt x="84043" y="591472"/>
                  </a:lnTo>
                  <a:lnTo>
                    <a:pt x="84234" y="587930"/>
                  </a:lnTo>
                  <a:lnTo>
                    <a:pt x="84437" y="584389"/>
                  </a:lnTo>
                  <a:lnTo>
                    <a:pt x="84644" y="580847"/>
                  </a:lnTo>
                  <a:lnTo>
                    <a:pt x="84865" y="577305"/>
                  </a:lnTo>
                  <a:lnTo>
                    <a:pt x="85093" y="573763"/>
                  </a:lnTo>
                  <a:lnTo>
                    <a:pt x="85330" y="570222"/>
                  </a:lnTo>
                  <a:lnTo>
                    <a:pt x="85581" y="566680"/>
                  </a:lnTo>
                  <a:lnTo>
                    <a:pt x="85837" y="563138"/>
                  </a:lnTo>
                  <a:lnTo>
                    <a:pt x="86113" y="559596"/>
                  </a:lnTo>
                  <a:lnTo>
                    <a:pt x="86396" y="556054"/>
                  </a:lnTo>
                  <a:lnTo>
                    <a:pt x="86693" y="552513"/>
                  </a:lnTo>
                  <a:lnTo>
                    <a:pt x="87004" y="548971"/>
                  </a:lnTo>
                  <a:lnTo>
                    <a:pt x="87324" y="545429"/>
                  </a:lnTo>
                  <a:lnTo>
                    <a:pt x="87666" y="541887"/>
                  </a:lnTo>
                  <a:lnTo>
                    <a:pt x="88014" y="538346"/>
                  </a:lnTo>
                  <a:lnTo>
                    <a:pt x="88384" y="534804"/>
                  </a:lnTo>
                  <a:lnTo>
                    <a:pt x="88765" y="531262"/>
                  </a:lnTo>
                  <a:lnTo>
                    <a:pt x="89161" y="527720"/>
                  </a:lnTo>
                  <a:lnTo>
                    <a:pt x="89578" y="524179"/>
                  </a:lnTo>
                  <a:lnTo>
                    <a:pt x="90003" y="520637"/>
                  </a:lnTo>
                  <a:lnTo>
                    <a:pt x="90455" y="517095"/>
                  </a:lnTo>
                  <a:lnTo>
                    <a:pt x="90917" y="513553"/>
                  </a:lnTo>
                  <a:lnTo>
                    <a:pt x="91398" y="510012"/>
                  </a:lnTo>
                  <a:lnTo>
                    <a:pt x="91899" y="506470"/>
                  </a:lnTo>
                  <a:lnTo>
                    <a:pt x="92411" y="502928"/>
                  </a:lnTo>
                  <a:lnTo>
                    <a:pt x="92952" y="499386"/>
                  </a:lnTo>
                  <a:lnTo>
                    <a:pt x="93501" y="495845"/>
                  </a:lnTo>
                  <a:lnTo>
                    <a:pt x="94077" y="492303"/>
                  </a:lnTo>
                  <a:lnTo>
                    <a:pt x="94668" y="488761"/>
                  </a:lnTo>
                  <a:lnTo>
                    <a:pt x="95275" y="485219"/>
                  </a:lnTo>
                  <a:lnTo>
                    <a:pt x="95909" y="481678"/>
                  </a:lnTo>
                  <a:lnTo>
                    <a:pt x="96552" y="478136"/>
                  </a:lnTo>
                  <a:lnTo>
                    <a:pt x="97226" y="474594"/>
                  </a:lnTo>
                  <a:lnTo>
                    <a:pt x="97912" y="471052"/>
                  </a:lnTo>
                  <a:lnTo>
                    <a:pt x="98620" y="467511"/>
                  </a:lnTo>
                  <a:lnTo>
                    <a:pt x="99350" y="463969"/>
                  </a:lnTo>
                  <a:lnTo>
                    <a:pt x="100092" y="460427"/>
                  </a:lnTo>
                  <a:lnTo>
                    <a:pt x="100866" y="456885"/>
                  </a:lnTo>
                  <a:lnTo>
                    <a:pt x="101650" y="453344"/>
                  </a:lnTo>
                  <a:lnTo>
                    <a:pt x="102460" y="449802"/>
                  </a:lnTo>
                  <a:lnTo>
                    <a:pt x="103288" y="446260"/>
                  </a:lnTo>
                  <a:lnTo>
                    <a:pt x="104131" y="442718"/>
                  </a:lnTo>
                  <a:lnTo>
                    <a:pt x="105003" y="439177"/>
                  </a:lnTo>
                  <a:lnTo>
                    <a:pt x="105885" y="435635"/>
                  </a:lnTo>
                  <a:lnTo>
                    <a:pt x="106796" y="432093"/>
                  </a:lnTo>
                  <a:lnTo>
                    <a:pt x="107721" y="428551"/>
                  </a:lnTo>
                  <a:lnTo>
                    <a:pt x="108666" y="425010"/>
                  </a:lnTo>
                  <a:lnTo>
                    <a:pt x="109633" y="421468"/>
                  </a:lnTo>
                  <a:lnTo>
                    <a:pt x="110610" y="417926"/>
                  </a:lnTo>
                  <a:lnTo>
                    <a:pt x="111620" y="414384"/>
                  </a:lnTo>
                  <a:lnTo>
                    <a:pt x="112639" y="410843"/>
                  </a:lnTo>
                  <a:lnTo>
                    <a:pt x="113680" y="407301"/>
                  </a:lnTo>
                  <a:lnTo>
                    <a:pt x="114739" y="403759"/>
                  </a:lnTo>
                  <a:lnTo>
                    <a:pt x="115810" y="400217"/>
                  </a:lnTo>
                  <a:lnTo>
                    <a:pt x="116909" y="396676"/>
                  </a:lnTo>
                  <a:lnTo>
                    <a:pt x="118015" y="393134"/>
                  </a:lnTo>
                  <a:lnTo>
                    <a:pt x="119146" y="389592"/>
                  </a:lnTo>
                  <a:lnTo>
                    <a:pt x="120290" y="386050"/>
                  </a:lnTo>
                  <a:lnTo>
                    <a:pt x="121449" y="382509"/>
                  </a:lnTo>
                  <a:lnTo>
                    <a:pt x="122629" y="378967"/>
                  </a:lnTo>
                  <a:lnTo>
                    <a:pt x="123816" y="375425"/>
                  </a:lnTo>
                  <a:lnTo>
                    <a:pt x="125028" y="371883"/>
                  </a:lnTo>
                  <a:lnTo>
                    <a:pt x="126248" y="368342"/>
                  </a:lnTo>
                  <a:lnTo>
                    <a:pt x="127484" y="364800"/>
                  </a:lnTo>
                  <a:lnTo>
                    <a:pt x="128735" y="361258"/>
                  </a:lnTo>
                  <a:lnTo>
                    <a:pt x="129995" y="357716"/>
                  </a:lnTo>
                  <a:lnTo>
                    <a:pt x="131275" y="354175"/>
                  </a:lnTo>
                  <a:lnTo>
                    <a:pt x="132561" y="350633"/>
                  </a:lnTo>
                  <a:lnTo>
                    <a:pt x="133863" y="347091"/>
                  </a:lnTo>
                  <a:lnTo>
                    <a:pt x="135174" y="343549"/>
                  </a:lnTo>
                  <a:lnTo>
                    <a:pt x="136495" y="340008"/>
                  </a:lnTo>
                  <a:lnTo>
                    <a:pt x="137830" y="336466"/>
                  </a:lnTo>
                  <a:lnTo>
                    <a:pt x="139170" y="332924"/>
                  </a:lnTo>
                  <a:lnTo>
                    <a:pt x="140523" y="329382"/>
                  </a:lnTo>
                  <a:lnTo>
                    <a:pt x="141883" y="325841"/>
                  </a:lnTo>
                  <a:lnTo>
                    <a:pt x="143251" y="322299"/>
                  </a:lnTo>
                  <a:lnTo>
                    <a:pt x="144627" y="318757"/>
                  </a:lnTo>
                  <a:lnTo>
                    <a:pt x="146007" y="315215"/>
                  </a:lnTo>
                  <a:lnTo>
                    <a:pt x="147398" y="311674"/>
                  </a:lnTo>
                  <a:lnTo>
                    <a:pt x="148791" y="308132"/>
                  </a:lnTo>
                  <a:lnTo>
                    <a:pt x="150190" y="304590"/>
                  </a:lnTo>
                  <a:lnTo>
                    <a:pt x="151594" y="301048"/>
                  </a:lnTo>
                  <a:lnTo>
                    <a:pt x="153000" y="297507"/>
                  </a:lnTo>
                  <a:lnTo>
                    <a:pt x="154411" y="293965"/>
                  </a:lnTo>
                  <a:lnTo>
                    <a:pt x="155823" y="290423"/>
                  </a:lnTo>
                  <a:lnTo>
                    <a:pt x="157238" y="286881"/>
                  </a:lnTo>
                  <a:lnTo>
                    <a:pt x="158654" y="283340"/>
                  </a:lnTo>
                  <a:lnTo>
                    <a:pt x="160071" y="279798"/>
                  </a:lnTo>
                  <a:lnTo>
                    <a:pt x="161487" y="276256"/>
                  </a:lnTo>
                  <a:lnTo>
                    <a:pt x="162903" y="272714"/>
                  </a:lnTo>
                  <a:lnTo>
                    <a:pt x="164317" y="269173"/>
                  </a:lnTo>
                  <a:lnTo>
                    <a:pt x="165730" y="265631"/>
                  </a:lnTo>
                  <a:lnTo>
                    <a:pt x="167141" y="262089"/>
                  </a:lnTo>
                  <a:lnTo>
                    <a:pt x="168547" y="258547"/>
                  </a:lnTo>
                  <a:lnTo>
                    <a:pt x="169952" y="255006"/>
                  </a:lnTo>
                  <a:lnTo>
                    <a:pt x="171349" y="251464"/>
                  </a:lnTo>
                  <a:lnTo>
                    <a:pt x="172745" y="247922"/>
                  </a:lnTo>
                  <a:lnTo>
                    <a:pt x="174132" y="244380"/>
                  </a:lnTo>
                  <a:lnTo>
                    <a:pt x="175515" y="240839"/>
                  </a:lnTo>
                  <a:lnTo>
                    <a:pt x="176891" y="237297"/>
                  </a:lnTo>
                  <a:lnTo>
                    <a:pt x="178258" y="233755"/>
                  </a:lnTo>
                  <a:lnTo>
                    <a:pt x="179622" y="230213"/>
                  </a:lnTo>
                  <a:lnTo>
                    <a:pt x="180971" y="226672"/>
                  </a:lnTo>
                  <a:lnTo>
                    <a:pt x="182316" y="223130"/>
                  </a:lnTo>
                  <a:lnTo>
                    <a:pt x="183650" y="219588"/>
                  </a:lnTo>
                  <a:lnTo>
                    <a:pt x="184972" y="216046"/>
                  </a:lnTo>
                  <a:lnTo>
                    <a:pt x="186289" y="212505"/>
                  </a:lnTo>
                  <a:lnTo>
                    <a:pt x="187588" y="208963"/>
                  </a:lnTo>
                  <a:lnTo>
                    <a:pt x="188882" y="205421"/>
                  </a:lnTo>
                  <a:lnTo>
                    <a:pt x="190160" y="201879"/>
                  </a:lnTo>
                  <a:lnTo>
                    <a:pt x="191427" y="198338"/>
                  </a:lnTo>
                  <a:lnTo>
                    <a:pt x="192683" y="194796"/>
                  </a:lnTo>
                  <a:lnTo>
                    <a:pt x="193921" y="191254"/>
                  </a:lnTo>
                  <a:lnTo>
                    <a:pt x="195153" y="187712"/>
                  </a:lnTo>
                  <a:lnTo>
                    <a:pt x="196363" y="184171"/>
                  </a:lnTo>
                  <a:lnTo>
                    <a:pt x="197563" y="180629"/>
                  </a:lnTo>
                  <a:lnTo>
                    <a:pt x="198748" y="177087"/>
                  </a:lnTo>
                  <a:lnTo>
                    <a:pt x="199916" y="173545"/>
                  </a:lnTo>
                  <a:lnTo>
                    <a:pt x="201075" y="170004"/>
                  </a:lnTo>
                  <a:lnTo>
                    <a:pt x="202209" y="166462"/>
                  </a:lnTo>
                  <a:lnTo>
                    <a:pt x="203334" y="162920"/>
                  </a:lnTo>
                  <a:lnTo>
                    <a:pt x="204439" y="159378"/>
                  </a:lnTo>
                  <a:lnTo>
                    <a:pt x="205529" y="155837"/>
                  </a:lnTo>
                  <a:lnTo>
                    <a:pt x="206606" y="152295"/>
                  </a:lnTo>
                  <a:lnTo>
                    <a:pt x="207658" y="148753"/>
                  </a:lnTo>
                  <a:lnTo>
                    <a:pt x="208702" y="145211"/>
                  </a:lnTo>
                  <a:lnTo>
                    <a:pt x="209721" y="141670"/>
                  </a:lnTo>
                  <a:lnTo>
                    <a:pt x="210726" y="138128"/>
                  </a:lnTo>
                  <a:lnTo>
                    <a:pt x="211715" y="134586"/>
                  </a:lnTo>
                  <a:lnTo>
                    <a:pt x="212682" y="131044"/>
                  </a:lnTo>
                  <a:lnTo>
                    <a:pt x="213640" y="127503"/>
                  </a:lnTo>
                  <a:lnTo>
                    <a:pt x="214568" y="123961"/>
                  </a:lnTo>
                  <a:lnTo>
                    <a:pt x="215486" y="120419"/>
                  </a:lnTo>
                  <a:lnTo>
                    <a:pt x="216383" y="116877"/>
                  </a:lnTo>
                  <a:lnTo>
                    <a:pt x="217262" y="113336"/>
                  </a:lnTo>
                  <a:lnTo>
                    <a:pt x="218128" y="109794"/>
                  </a:lnTo>
                  <a:lnTo>
                    <a:pt x="218967" y="106252"/>
                  </a:lnTo>
                  <a:lnTo>
                    <a:pt x="219797" y="102710"/>
                  </a:lnTo>
                  <a:lnTo>
                    <a:pt x="220602" y="99169"/>
                  </a:lnTo>
                  <a:lnTo>
                    <a:pt x="221391" y="95627"/>
                  </a:lnTo>
                  <a:lnTo>
                    <a:pt x="222165" y="92085"/>
                  </a:lnTo>
                  <a:lnTo>
                    <a:pt x="222916" y="88543"/>
                  </a:lnTo>
                  <a:lnTo>
                    <a:pt x="223657" y="85002"/>
                  </a:lnTo>
                  <a:lnTo>
                    <a:pt x="224370" y="81460"/>
                  </a:lnTo>
                  <a:lnTo>
                    <a:pt x="225073" y="77918"/>
                  </a:lnTo>
                  <a:lnTo>
                    <a:pt x="225756" y="74376"/>
                  </a:lnTo>
                  <a:lnTo>
                    <a:pt x="226420" y="70835"/>
                  </a:lnTo>
                  <a:lnTo>
                    <a:pt x="227074" y="67293"/>
                  </a:lnTo>
                  <a:lnTo>
                    <a:pt x="227700" y="63751"/>
                  </a:lnTo>
                  <a:lnTo>
                    <a:pt x="228318" y="60209"/>
                  </a:lnTo>
                  <a:lnTo>
                    <a:pt x="228914" y="56668"/>
                  </a:lnTo>
                  <a:lnTo>
                    <a:pt x="229495" y="53126"/>
                  </a:lnTo>
                  <a:lnTo>
                    <a:pt x="230063" y="49584"/>
                  </a:lnTo>
                  <a:lnTo>
                    <a:pt x="230609" y="46042"/>
                  </a:lnTo>
                  <a:lnTo>
                    <a:pt x="231146" y="42501"/>
                  </a:lnTo>
                  <a:lnTo>
                    <a:pt x="231660" y="38959"/>
                  </a:lnTo>
                  <a:lnTo>
                    <a:pt x="232163" y="35417"/>
                  </a:lnTo>
                  <a:lnTo>
                    <a:pt x="232651" y="31875"/>
                  </a:lnTo>
                  <a:lnTo>
                    <a:pt x="233121" y="28334"/>
                  </a:lnTo>
                  <a:lnTo>
                    <a:pt x="233583" y="24792"/>
                  </a:lnTo>
                  <a:lnTo>
                    <a:pt x="234020" y="21250"/>
                  </a:lnTo>
                  <a:lnTo>
                    <a:pt x="234451" y="17708"/>
                  </a:lnTo>
                  <a:lnTo>
                    <a:pt x="234865" y="14167"/>
                  </a:lnTo>
                  <a:lnTo>
                    <a:pt x="235265" y="10625"/>
                  </a:lnTo>
                  <a:lnTo>
                    <a:pt x="235655" y="7083"/>
                  </a:lnTo>
                  <a:lnTo>
                    <a:pt x="236027" y="3541"/>
                  </a:lnTo>
                  <a:lnTo>
                    <a:pt x="236391" y="0"/>
                  </a:lnTo>
                  <a:lnTo>
                    <a:pt x="252380" y="0"/>
                  </a:lnTo>
                  <a:lnTo>
                    <a:pt x="252744" y="3541"/>
                  </a:lnTo>
                  <a:lnTo>
                    <a:pt x="253116" y="7083"/>
                  </a:lnTo>
                  <a:lnTo>
                    <a:pt x="253506" y="10625"/>
                  </a:lnTo>
                  <a:lnTo>
                    <a:pt x="253906" y="14167"/>
                  </a:lnTo>
                  <a:lnTo>
                    <a:pt x="254320" y="17708"/>
                  </a:lnTo>
                  <a:lnTo>
                    <a:pt x="254751" y="21250"/>
                  </a:lnTo>
                  <a:lnTo>
                    <a:pt x="255189" y="24792"/>
                  </a:lnTo>
                  <a:lnTo>
                    <a:pt x="255651" y="28334"/>
                  </a:lnTo>
                  <a:lnTo>
                    <a:pt x="256121" y="31875"/>
                  </a:lnTo>
                  <a:lnTo>
                    <a:pt x="256608" y="35417"/>
                  </a:lnTo>
                  <a:lnTo>
                    <a:pt x="257111" y="38959"/>
                  </a:lnTo>
                  <a:lnTo>
                    <a:pt x="257625" y="42501"/>
                  </a:lnTo>
                  <a:lnTo>
                    <a:pt x="258162" y="46042"/>
                  </a:lnTo>
                  <a:lnTo>
                    <a:pt x="258708" y="49584"/>
                  </a:lnTo>
                  <a:lnTo>
                    <a:pt x="259276" y="53126"/>
                  </a:lnTo>
                  <a:lnTo>
                    <a:pt x="259857" y="56668"/>
                  </a:lnTo>
                  <a:lnTo>
                    <a:pt x="260453" y="60209"/>
                  </a:lnTo>
                  <a:lnTo>
                    <a:pt x="261071" y="63751"/>
                  </a:lnTo>
                  <a:lnTo>
                    <a:pt x="261697" y="67293"/>
                  </a:lnTo>
                  <a:lnTo>
                    <a:pt x="262351" y="70835"/>
                  </a:lnTo>
                  <a:lnTo>
                    <a:pt x="263015" y="74376"/>
                  </a:lnTo>
                  <a:lnTo>
                    <a:pt x="263698" y="77918"/>
                  </a:lnTo>
                  <a:lnTo>
                    <a:pt x="264401" y="81460"/>
                  </a:lnTo>
                  <a:lnTo>
                    <a:pt x="265114" y="85002"/>
                  </a:lnTo>
                  <a:lnTo>
                    <a:pt x="265855" y="88543"/>
                  </a:lnTo>
                  <a:lnTo>
                    <a:pt x="266606" y="92085"/>
                  </a:lnTo>
                  <a:lnTo>
                    <a:pt x="267380" y="95627"/>
                  </a:lnTo>
                  <a:lnTo>
                    <a:pt x="268170" y="99169"/>
                  </a:lnTo>
                  <a:lnTo>
                    <a:pt x="268974" y="102710"/>
                  </a:lnTo>
                  <a:lnTo>
                    <a:pt x="269804" y="106252"/>
                  </a:lnTo>
                  <a:lnTo>
                    <a:pt x="270643" y="109794"/>
                  </a:lnTo>
                  <a:lnTo>
                    <a:pt x="271509" y="113336"/>
                  </a:lnTo>
                  <a:lnTo>
                    <a:pt x="272388" y="116877"/>
                  </a:lnTo>
                  <a:lnTo>
                    <a:pt x="273285" y="120419"/>
                  </a:lnTo>
                  <a:lnTo>
                    <a:pt x="274203" y="123961"/>
                  </a:lnTo>
                  <a:lnTo>
                    <a:pt x="275131" y="127503"/>
                  </a:lnTo>
                  <a:lnTo>
                    <a:pt x="276089" y="131044"/>
                  </a:lnTo>
                  <a:lnTo>
                    <a:pt x="277056" y="134586"/>
                  </a:lnTo>
                  <a:lnTo>
                    <a:pt x="278045" y="138128"/>
                  </a:lnTo>
                  <a:lnTo>
                    <a:pt x="279050" y="141670"/>
                  </a:lnTo>
                  <a:lnTo>
                    <a:pt x="280069" y="145211"/>
                  </a:lnTo>
                  <a:lnTo>
                    <a:pt x="281113" y="148753"/>
                  </a:lnTo>
                  <a:lnTo>
                    <a:pt x="282165" y="152295"/>
                  </a:lnTo>
                  <a:lnTo>
                    <a:pt x="283242" y="155837"/>
                  </a:lnTo>
                  <a:lnTo>
                    <a:pt x="284332" y="159378"/>
                  </a:lnTo>
                  <a:lnTo>
                    <a:pt x="285437" y="162920"/>
                  </a:lnTo>
                  <a:lnTo>
                    <a:pt x="286562" y="166462"/>
                  </a:lnTo>
                  <a:lnTo>
                    <a:pt x="287696" y="170004"/>
                  </a:lnTo>
                  <a:lnTo>
                    <a:pt x="288855" y="173545"/>
                  </a:lnTo>
                  <a:lnTo>
                    <a:pt x="290023" y="177087"/>
                  </a:lnTo>
                  <a:lnTo>
                    <a:pt x="291208" y="180629"/>
                  </a:lnTo>
                  <a:lnTo>
                    <a:pt x="292408" y="184171"/>
                  </a:lnTo>
                  <a:lnTo>
                    <a:pt x="293618" y="187712"/>
                  </a:lnTo>
                  <a:lnTo>
                    <a:pt x="294850" y="191254"/>
                  </a:lnTo>
                  <a:lnTo>
                    <a:pt x="296088" y="194796"/>
                  </a:lnTo>
                  <a:lnTo>
                    <a:pt x="297345" y="198338"/>
                  </a:lnTo>
                  <a:lnTo>
                    <a:pt x="298611" y="201879"/>
                  </a:lnTo>
                  <a:lnTo>
                    <a:pt x="299889" y="205421"/>
                  </a:lnTo>
                  <a:lnTo>
                    <a:pt x="301183" y="208963"/>
                  </a:lnTo>
                  <a:lnTo>
                    <a:pt x="302482" y="212505"/>
                  </a:lnTo>
                  <a:lnTo>
                    <a:pt x="303799" y="216046"/>
                  </a:lnTo>
                  <a:lnTo>
                    <a:pt x="305122" y="219588"/>
                  </a:lnTo>
                  <a:lnTo>
                    <a:pt x="306456" y="223130"/>
                  </a:lnTo>
                  <a:lnTo>
                    <a:pt x="307800" y="226672"/>
                  </a:lnTo>
                  <a:lnTo>
                    <a:pt x="309150" y="230213"/>
                  </a:lnTo>
                  <a:lnTo>
                    <a:pt x="310513" y="233755"/>
                  </a:lnTo>
                  <a:lnTo>
                    <a:pt x="311880" y="237297"/>
                  </a:lnTo>
                  <a:lnTo>
                    <a:pt x="313256" y="240839"/>
                  </a:lnTo>
                  <a:lnTo>
                    <a:pt x="314639" y="244380"/>
                  </a:lnTo>
                  <a:lnTo>
                    <a:pt x="316026" y="247922"/>
                  </a:lnTo>
                  <a:lnTo>
                    <a:pt x="317422" y="251464"/>
                  </a:lnTo>
                  <a:lnTo>
                    <a:pt x="318819" y="255006"/>
                  </a:lnTo>
                  <a:lnTo>
                    <a:pt x="320224" y="258547"/>
                  </a:lnTo>
                  <a:lnTo>
                    <a:pt x="321631" y="262089"/>
                  </a:lnTo>
                  <a:lnTo>
                    <a:pt x="323041" y="265631"/>
                  </a:lnTo>
                  <a:lnTo>
                    <a:pt x="324454" y="269173"/>
                  </a:lnTo>
                  <a:lnTo>
                    <a:pt x="325868" y="272714"/>
                  </a:lnTo>
                  <a:lnTo>
                    <a:pt x="327284" y="276256"/>
                  </a:lnTo>
                  <a:lnTo>
                    <a:pt x="328700" y="279798"/>
                  </a:lnTo>
                  <a:lnTo>
                    <a:pt x="330117" y="283340"/>
                  </a:lnTo>
                  <a:lnTo>
                    <a:pt x="331533" y="286881"/>
                  </a:lnTo>
                  <a:lnTo>
                    <a:pt x="332948" y="290423"/>
                  </a:lnTo>
                  <a:lnTo>
                    <a:pt x="334360" y="293965"/>
                  </a:lnTo>
                  <a:lnTo>
                    <a:pt x="335771" y="297507"/>
                  </a:lnTo>
                  <a:lnTo>
                    <a:pt x="337178" y="301048"/>
                  </a:lnTo>
                  <a:lnTo>
                    <a:pt x="338581" y="304590"/>
                  </a:lnTo>
                  <a:lnTo>
                    <a:pt x="339981" y="308132"/>
                  </a:lnTo>
                  <a:lnTo>
                    <a:pt x="341374" y="311674"/>
                  </a:lnTo>
                  <a:lnTo>
                    <a:pt x="342764" y="315215"/>
                  </a:lnTo>
                  <a:lnTo>
                    <a:pt x="344144" y="318757"/>
                  </a:lnTo>
                  <a:lnTo>
                    <a:pt x="345520" y="322299"/>
                  </a:lnTo>
                  <a:lnTo>
                    <a:pt x="346888" y="325841"/>
                  </a:lnTo>
                  <a:lnTo>
                    <a:pt x="348248" y="329382"/>
                  </a:lnTo>
                  <a:lnTo>
                    <a:pt x="349601" y="332924"/>
                  </a:lnTo>
                  <a:lnTo>
                    <a:pt x="350941" y="336466"/>
                  </a:lnTo>
                  <a:lnTo>
                    <a:pt x="352276" y="340008"/>
                  </a:lnTo>
                  <a:lnTo>
                    <a:pt x="353597" y="343549"/>
                  </a:lnTo>
                  <a:lnTo>
                    <a:pt x="354908" y="347091"/>
                  </a:lnTo>
                  <a:lnTo>
                    <a:pt x="356210" y="350633"/>
                  </a:lnTo>
                  <a:lnTo>
                    <a:pt x="357496" y="354175"/>
                  </a:lnTo>
                  <a:lnTo>
                    <a:pt x="358776" y="357716"/>
                  </a:lnTo>
                  <a:lnTo>
                    <a:pt x="360036" y="361258"/>
                  </a:lnTo>
                  <a:lnTo>
                    <a:pt x="361287" y="364800"/>
                  </a:lnTo>
                  <a:lnTo>
                    <a:pt x="362523" y="368342"/>
                  </a:lnTo>
                  <a:lnTo>
                    <a:pt x="363743" y="371883"/>
                  </a:lnTo>
                  <a:lnTo>
                    <a:pt x="364955" y="375425"/>
                  </a:lnTo>
                  <a:lnTo>
                    <a:pt x="366142" y="378967"/>
                  </a:lnTo>
                  <a:lnTo>
                    <a:pt x="367322" y="382509"/>
                  </a:lnTo>
                  <a:lnTo>
                    <a:pt x="368481" y="386050"/>
                  </a:lnTo>
                  <a:lnTo>
                    <a:pt x="369625" y="389592"/>
                  </a:lnTo>
                  <a:lnTo>
                    <a:pt x="370756" y="393134"/>
                  </a:lnTo>
                  <a:lnTo>
                    <a:pt x="371862" y="396676"/>
                  </a:lnTo>
                  <a:lnTo>
                    <a:pt x="372961" y="400217"/>
                  </a:lnTo>
                  <a:lnTo>
                    <a:pt x="374032" y="403759"/>
                  </a:lnTo>
                  <a:lnTo>
                    <a:pt x="375092" y="407301"/>
                  </a:lnTo>
                  <a:lnTo>
                    <a:pt x="376133" y="410843"/>
                  </a:lnTo>
                  <a:lnTo>
                    <a:pt x="377151" y="414384"/>
                  </a:lnTo>
                  <a:lnTo>
                    <a:pt x="378161" y="417926"/>
                  </a:lnTo>
                  <a:lnTo>
                    <a:pt x="379138" y="421468"/>
                  </a:lnTo>
                  <a:lnTo>
                    <a:pt x="380106" y="425010"/>
                  </a:lnTo>
                  <a:lnTo>
                    <a:pt x="381050" y="428551"/>
                  </a:lnTo>
                  <a:lnTo>
                    <a:pt x="381975" y="432093"/>
                  </a:lnTo>
                  <a:lnTo>
                    <a:pt x="382886" y="435635"/>
                  </a:lnTo>
                  <a:lnTo>
                    <a:pt x="383768" y="439177"/>
                  </a:lnTo>
                  <a:lnTo>
                    <a:pt x="384640" y="442718"/>
                  </a:lnTo>
                  <a:lnTo>
                    <a:pt x="385483" y="446260"/>
                  </a:lnTo>
                  <a:lnTo>
                    <a:pt x="386312" y="449802"/>
                  </a:lnTo>
                  <a:lnTo>
                    <a:pt x="387121" y="453344"/>
                  </a:lnTo>
                  <a:lnTo>
                    <a:pt x="387905" y="456885"/>
                  </a:lnTo>
                  <a:lnTo>
                    <a:pt x="388679" y="460427"/>
                  </a:lnTo>
                  <a:lnTo>
                    <a:pt x="389421" y="463969"/>
                  </a:lnTo>
                  <a:lnTo>
                    <a:pt x="390151" y="467511"/>
                  </a:lnTo>
                  <a:lnTo>
                    <a:pt x="390859" y="471052"/>
                  </a:lnTo>
                  <a:lnTo>
                    <a:pt x="391545" y="474594"/>
                  </a:lnTo>
                  <a:lnTo>
                    <a:pt x="392219" y="478136"/>
                  </a:lnTo>
                  <a:lnTo>
                    <a:pt x="392862" y="481678"/>
                  </a:lnTo>
                  <a:lnTo>
                    <a:pt x="393496" y="485219"/>
                  </a:lnTo>
                  <a:lnTo>
                    <a:pt x="394103" y="488761"/>
                  </a:lnTo>
                  <a:lnTo>
                    <a:pt x="394695" y="492303"/>
                  </a:lnTo>
                  <a:lnTo>
                    <a:pt x="395270" y="495845"/>
                  </a:lnTo>
                  <a:lnTo>
                    <a:pt x="395819" y="499386"/>
                  </a:lnTo>
                  <a:lnTo>
                    <a:pt x="396360" y="502928"/>
                  </a:lnTo>
                  <a:lnTo>
                    <a:pt x="396872" y="506470"/>
                  </a:lnTo>
                  <a:lnTo>
                    <a:pt x="397373" y="510012"/>
                  </a:lnTo>
                  <a:lnTo>
                    <a:pt x="397854" y="513553"/>
                  </a:lnTo>
                  <a:lnTo>
                    <a:pt x="398316" y="517095"/>
                  </a:lnTo>
                  <a:lnTo>
                    <a:pt x="398768" y="520637"/>
                  </a:lnTo>
                  <a:lnTo>
                    <a:pt x="399193" y="524179"/>
                  </a:lnTo>
                  <a:lnTo>
                    <a:pt x="399610" y="527720"/>
                  </a:lnTo>
                  <a:lnTo>
                    <a:pt x="400006" y="531262"/>
                  </a:lnTo>
                  <a:lnTo>
                    <a:pt x="400387" y="534804"/>
                  </a:lnTo>
                  <a:lnTo>
                    <a:pt x="400757" y="538346"/>
                  </a:lnTo>
                  <a:lnTo>
                    <a:pt x="401106" y="541887"/>
                  </a:lnTo>
                  <a:lnTo>
                    <a:pt x="401447" y="545429"/>
                  </a:lnTo>
                  <a:lnTo>
                    <a:pt x="401767" y="548971"/>
                  </a:lnTo>
                  <a:lnTo>
                    <a:pt x="402078" y="552513"/>
                  </a:lnTo>
                  <a:lnTo>
                    <a:pt x="402375" y="556054"/>
                  </a:lnTo>
                  <a:lnTo>
                    <a:pt x="402658" y="559596"/>
                  </a:lnTo>
                  <a:lnTo>
                    <a:pt x="402934" y="563138"/>
                  </a:lnTo>
                  <a:lnTo>
                    <a:pt x="403190" y="566680"/>
                  </a:lnTo>
                  <a:lnTo>
                    <a:pt x="403441" y="570222"/>
                  </a:lnTo>
                  <a:lnTo>
                    <a:pt x="403678" y="573763"/>
                  </a:lnTo>
                  <a:lnTo>
                    <a:pt x="403906" y="577305"/>
                  </a:lnTo>
                  <a:lnTo>
                    <a:pt x="404127" y="580847"/>
                  </a:lnTo>
                  <a:lnTo>
                    <a:pt x="404334" y="584389"/>
                  </a:lnTo>
                  <a:lnTo>
                    <a:pt x="404537" y="587930"/>
                  </a:lnTo>
                  <a:lnTo>
                    <a:pt x="404728" y="591472"/>
                  </a:lnTo>
                  <a:lnTo>
                    <a:pt x="404914" y="595014"/>
                  </a:lnTo>
                  <a:lnTo>
                    <a:pt x="405093" y="598556"/>
                  </a:lnTo>
                  <a:lnTo>
                    <a:pt x="405265" y="602097"/>
                  </a:lnTo>
                  <a:lnTo>
                    <a:pt x="405433" y="605639"/>
                  </a:lnTo>
                  <a:lnTo>
                    <a:pt x="405592" y="609181"/>
                  </a:lnTo>
                  <a:lnTo>
                    <a:pt x="405750" y="612723"/>
                  </a:lnTo>
                  <a:lnTo>
                    <a:pt x="405902" y="616264"/>
                  </a:lnTo>
                  <a:lnTo>
                    <a:pt x="406051" y="619806"/>
                  </a:lnTo>
                  <a:lnTo>
                    <a:pt x="406198" y="623348"/>
                  </a:lnTo>
                  <a:lnTo>
                    <a:pt x="406341" y="626890"/>
                  </a:lnTo>
                  <a:lnTo>
                    <a:pt x="406484" y="630431"/>
                  </a:lnTo>
                  <a:lnTo>
                    <a:pt x="406625" y="633973"/>
                  </a:lnTo>
                  <a:lnTo>
                    <a:pt x="406766" y="637515"/>
                  </a:lnTo>
                  <a:lnTo>
                    <a:pt x="406906" y="641057"/>
                  </a:lnTo>
                  <a:lnTo>
                    <a:pt x="407047" y="644598"/>
                  </a:lnTo>
                  <a:lnTo>
                    <a:pt x="407189" y="648140"/>
                  </a:lnTo>
                  <a:lnTo>
                    <a:pt x="407334" y="651682"/>
                  </a:lnTo>
                  <a:lnTo>
                    <a:pt x="407480" y="655224"/>
                  </a:lnTo>
                  <a:lnTo>
                    <a:pt x="407628" y="658765"/>
                  </a:lnTo>
                  <a:lnTo>
                    <a:pt x="407781" y="662307"/>
                  </a:lnTo>
                  <a:lnTo>
                    <a:pt x="407936" y="665849"/>
                  </a:lnTo>
                  <a:lnTo>
                    <a:pt x="408098" y="669391"/>
                  </a:lnTo>
                  <a:lnTo>
                    <a:pt x="408263" y="672932"/>
                  </a:lnTo>
                  <a:lnTo>
                    <a:pt x="408435" y="676474"/>
                  </a:lnTo>
                  <a:lnTo>
                    <a:pt x="408612" y="680016"/>
                  </a:lnTo>
                  <a:lnTo>
                    <a:pt x="408794" y="683558"/>
                  </a:lnTo>
                  <a:lnTo>
                    <a:pt x="408987" y="687099"/>
                  </a:lnTo>
                  <a:lnTo>
                    <a:pt x="409183" y="690641"/>
                  </a:lnTo>
                  <a:lnTo>
                    <a:pt x="409390" y="694183"/>
                  </a:lnTo>
                  <a:lnTo>
                    <a:pt x="409604" y="697725"/>
                  </a:lnTo>
                  <a:lnTo>
                    <a:pt x="409826" y="701266"/>
                  </a:lnTo>
                  <a:lnTo>
                    <a:pt x="410060" y="704808"/>
                  </a:lnTo>
                  <a:lnTo>
                    <a:pt x="410299" y="708350"/>
                  </a:lnTo>
                  <a:lnTo>
                    <a:pt x="410554" y="711892"/>
                  </a:lnTo>
                  <a:lnTo>
                    <a:pt x="410815" y="715433"/>
                  </a:lnTo>
                  <a:lnTo>
                    <a:pt x="411088" y="718975"/>
                  </a:lnTo>
                  <a:lnTo>
                    <a:pt x="411374" y="722517"/>
                  </a:lnTo>
                  <a:lnTo>
                    <a:pt x="411667" y="726059"/>
                  </a:lnTo>
                  <a:lnTo>
                    <a:pt x="411978" y="729600"/>
                  </a:lnTo>
                  <a:lnTo>
                    <a:pt x="412295" y="733142"/>
                  </a:lnTo>
                  <a:lnTo>
                    <a:pt x="412629" y="736684"/>
                  </a:lnTo>
                  <a:lnTo>
                    <a:pt x="412974" y="740226"/>
                  </a:lnTo>
                  <a:lnTo>
                    <a:pt x="413330" y="743767"/>
                  </a:lnTo>
                  <a:lnTo>
                    <a:pt x="413704" y="747309"/>
                  </a:lnTo>
                  <a:lnTo>
                    <a:pt x="414084" y="750851"/>
                  </a:lnTo>
                  <a:lnTo>
                    <a:pt x="414487" y="754393"/>
                  </a:lnTo>
                  <a:lnTo>
                    <a:pt x="414897" y="757934"/>
                  </a:lnTo>
                  <a:lnTo>
                    <a:pt x="415324" y="761476"/>
                  </a:lnTo>
                  <a:lnTo>
                    <a:pt x="415765" y="765018"/>
                  </a:lnTo>
                  <a:lnTo>
                    <a:pt x="416216" y="768560"/>
                  </a:lnTo>
                  <a:lnTo>
                    <a:pt x="416690" y="772101"/>
                  </a:lnTo>
                  <a:lnTo>
                    <a:pt x="417171" y="775643"/>
                  </a:lnTo>
                  <a:lnTo>
                    <a:pt x="417671" y="779185"/>
                  </a:lnTo>
                  <a:lnTo>
                    <a:pt x="418184" y="782727"/>
                  </a:lnTo>
                  <a:lnTo>
                    <a:pt x="418710" y="786268"/>
                  </a:lnTo>
                  <a:lnTo>
                    <a:pt x="419256" y="789810"/>
                  </a:lnTo>
                  <a:lnTo>
                    <a:pt x="419809" y="793352"/>
                  </a:lnTo>
                  <a:lnTo>
                    <a:pt x="420385" y="796894"/>
                  </a:lnTo>
                  <a:lnTo>
                    <a:pt x="420971" y="800435"/>
                  </a:lnTo>
                  <a:lnTo>
                    <a:pt x="421572" y="803977"/>
                  </a:lnTo>
                  <a:lnTo>
                    <a:pt x="422191" y="807519"/>
                  </a:lnTo>
                  <a:lnTo>
                    <a:pt x="422817" y="811061"/>
                  </a:lnTo>
                  <a:lnTo>
                    <a:pt x="423467" y="814602"/>
                  </a:lnTo>
                  <a:lnTo>
                    <a:pt x="424124" y="818144"/>
                  </a:lnTo>
                  <a:lnTo>
                    <a:pt x="424799" y="821686"/>
                  </a:lnTo>
                  <a:lnTo>
                    <a:pt x="425488" y="825228"/>
                  </a:lnTo>
                  <a:lnTo>
                    <a:pt x="426187" y="828769"/>
                  </a:lnTo>
                  <a:lnTo>
                    <a:pt x="426905" y="832311"/>
                  </a:lnTo>
                  <a:lnTo>
                    <a:pt x="427631" y="835853"/>
                  </a:lnTo>
                  <a:lnTo>
                    <a:pt x="428376" y="839395"/>
                  </a:lnTo>
                  <a:lnTo>
                    <a:pt x="429130" y="842936"/>
                  </a:lnTo>
                  <a:lnTo>
                    <a:pt x="429897" y="846478"/>
                  </a:lnTo>
                  <a:lnTo>
                    <a:pt x="430679" y="850020"/>
                  </a:lnTo>
                  <a:lnTo>
                    <a:pt x="431467" y="853562"/>
                  </a:lnTo>
                  <a:lnTo>
                    <a:pt x="432274" y="857103"/>
                  </a:lnTo>
                  <a:lnTo>
                    <a:pt x="433088" y="860645"/>
                  </a:lnTo>
                  <a:lnTo>
                    <a:pt x="433915" y="864187"/>
                  </a:lnTo>
                  <a:lnTo>
                    <a:pt x="434753" y="867729"/>
                  </a:lnTo>
                  <a:lnTo>
                    <a:pt x="435597" y="871270"/>
                  </a:lnTo>
                  <a:lnTo>
                    <a:pt x="436457" y="874812"/>
                  </a:lnTo>
                  <a:lnTo>
                    <a:pt x="437322" y="878354"/>
                  </a:lnTo>
                  <a:lnTo>
                    <a:pt x="438199" y="881896"/>
                  </a:lnTo>
                  <a:lnTo>
                    <a:pt x="439084" y="885437"/>
                  </a:lnTo>
                  <a:lnTo>
                    <a:pt x="439975" y="888979"/>
                  </a:lnTo>
                  <a:lnTo>
                    <a:pt x="440877" y="892521"/>
                  </a:lnTo>
                  <a:lnTo>
                    <a:pt x="441782" y="896063"/>
                  </a:lnTo>
                  <a:lnTo>
                    <a:pt x="442699" y="899604"/>
                  </a:lnTo>
                  <a:lnTo>
                    <a:pt x="443618" y="903146"/>
                  </a:lnTo>
                  <a:lnTo>
                    <a:pt x="444545" y="906688"/>
                  </a:lnTo>
                  <a:lnTo>
                    <a:pt x="445476" y="910230"/>
                  </a:lnTo>
                  <a:lnTo>
                    <a:pt x="446411" y="913771"/>
                  </a:lnTo>
                  <a:lnTo>
                    <a:pt x="447352" y="917313"/>
                  </a:lnTo>
                  <a:lnTo>
                    <a:pt x="448295" y="920855"/>
                  </a:lnTo>
                  <a:lnTo>
                    <a:pt x="449242" y="924397"/>
                  </a:lnTo>
                  <a:lnTo>
                    <a:pt x="450191" y="927938"/>
                  </a:lnTo>
                  <a:lnTo>
                    <a:pt x="451141" y="931480"/>
                  </a:lnTo>
                  <a:lnTo>
                    <a:pt x="452093" y="935022"/>
                  </a:lnTo>
                  <a:lnTo>
                    <a:pt x="453045" y="938564"/>
                  </a:lnTo>
                  <a:lnTo>
                    <a:pt x="453998" y="942105"/>
                  </a:lnTo>
                  <a:lnTo>
                    <a:pt x="454949" y="945647"/>
                  </a:lnTo>
                  <a:lnTo>
                    <a:pt x="455900" y="949189"/>
                  </a:lnTo>
                  <a:lnTo>
                    <a:pt x="456848" y="952731"/>
                  </a:lnTo>
                  <a:lnTo>
                    <a:pt x="457795" y="956272"/>
                  </a:lnTo>
                  <a:lnTo>
                    <a:pt x="458737" y="959814"/>
                  </a:lnTo>
                  <a:lnTo>
                    <a:pt x="459677" y="963356"/>
                  </a:lnTo>
                  <a:lnTo>
                    <a:pt x="460611" y="966898"/>
                  </a:lnTo>
                  <a:lnTo>
                    <a:pt x="461541" y="970439"/>
                  </a:lnTo>
                  <a:lnTo>
                    <a:pt x="462466" y="973981"/>
                  </a:lnTo>
                  <a:lnTo>
                    <a:pt x="463382" y="977523"/>
                  </a:lnTo>
                  <a:lnTo>
                    <a:pt x="464295" y="981065"/>
                  </a:lnTo>
                  <a:lnTo>
                    <a:pt x="465196" y="984606"/>
                  </a:lnTo>
                  <a:lnTo>
                    <a:pt x="466092" y="988148"/>
                  </a:lnTo>
                  <a:lnTo>
                    <a:pt x="466979" y="991690"/>
                  </a:lnTo>
                  <a:lnTo>
                    <a:pt x="467854" y="995232"/>
                  </a:lnTo>
                  <a:lnTo>
                    <a:pt x="468724" y="998773"/>
                  </a:lnTo>
                  <a:lnTo>
                    <a:pt x="469576" y="1002315"/>
                  </a:lnTo>
                  <a:lnTo>
                    <a:pt x="470422" y="1005857"/>
                  </a:lnTo>
                  <a:lnTo>
                    <a:pt x="471254" y="1009399"/>
                  </a:lnTo>
                  <a:lnTo>
                    <a:pt x="472073" y="1012940"/>
                  </a:lnTo>
                  <a:lnTo>
                    <a:pt x="472884" y="1016482"/>
                  </a:lnTo>
                  <a:lnTo>
                    <a:pt x="473673" y="1020024"/>
                  </a:lnTo>
                  <a:lnTo>
                    <a:pt x="474455" y="1023566"/>
                  </a:lnTo>
                  <a:lnTo>
                    <a:pt x="475216" y="1027107"/>
                  </a:lnTo>
                  <a:lnTo>
                    <a:pt x="475965" y="1030649"/>
                  </a:lnTo>
                  <a:lnTo>
                    <a:pt x="476699" y="1034191"/>
                  </a:lnTo>
                  <a:lnTo>
                    <a:pt x="477412" y="1037733"/>
                  </a:lnTo>
                  <a:lnTo>
                    <a:pt x="478115" y="1041274"/>
                  </a:lnTo>
                  <a:lnTo>
                    <a:pt x="478791" y="1044816"/>
                  </a:lnTo>
                  <a:lnTo>
                    <a:pt x="479455" y="1048358"/>
                  </a:lnTo>
                  <a:lnTo>
                    <a:pt x="480099" y="1051900"/>
                  </a:lnTo>
                  <a:lnTo>
                    <a:pt x="480721" y="1055441"/>
                  </a:lnTo>
                  <a:lnTo>
                    <a:pt x="481332" y="1058983"/>
                  </a:lnTo>
                  <a:lnTo>
                    <a:pt x="481910" y="1062525"/>
                  </a:lnTo>
                  <a:lnTo>
                    <a:pt x="482477" y="1066067"/>
                  </a:lnTo>
                  <a:lnTo>
                    <a:pt x="483017" y="1069608"/>
                  </a:lnTo>
                  <a:lnTo>
                    <a:pt x="483537" y="1073150"/>
                  </a:lnTo>
                  <a:lnTo>
                    <a:pt x="484040" y="1076692"/>
                  </a:lnTo>
                  <a:lnTo>
                    <a:pt x="484510" y="1080234"/>
                  </a:lnTo>
                  <a:lnTo>
                    <a:pt x="484969" y="1083775"/>
                  </a:lnTo>
                  <a:lnTo>
                    <a:pt x="485393" y="1087317"/>
                  </a:lnTo>
                  <a:lnTo>
                    <a:pt x="485800" y="1090859"/>
                  </a:lnTo>
                  <a:lnTo>
                    <a:pt x="486182" y="1094401"/>
                  </a:lnTo>
                  <a:lnTo>
                    <a:pt x="486535" y="1097942"/>
                  </a:lnTo>
                  <a:lnTo>
                    <a:pt x="486875" y="1101484"/>
                  </a:lnTo>
                  <a:lnTo>
                    <a:pt x="487172" y="1105026"/>
                  </a:lnTo>
                  <a:lnTo>
                    <a:pt x="487456" y="1108568"/>
                  </a:lnTo>
                  <a:lnTo>
                    <a:pt x="487709" y="1112109"/>
                  </a:lnTo>
                  <a:lnTo>
                    <a:pt x="487935" y="1115651"/>
                  </a:lnTo>
                  <a:lnTo>
                    <a:pt x="488141" y="1119193"/>
                  </a:lnTo>
                  <a:lnTo>
                    <a:pt x="488308" y="1122735"/>
                  </a:lnTo>
                  <a:lnTo>
                    <a:pt x="488460" y="1126277"/>
                  </a:lnTo>
                  <a:lnTo>
                    <a:pt x="488573" y="1129818"/>
                  </a:lnTo>
                  <a:lnTo>
                    <a:pt x="488664" y="1133360"/>
                  </a:lnTo>
                  <a:lnTo>
                    <a:pt x="488729" y="1136902"/>
                  </a:lnTo>
                  <a:lnTo>
                    <a:pt x="488758" y="1140444"/>
                  </a:lnTo>
                  <a:lnTo>
                    <a:pt x="488772" y="1143985"/>
                  </a:lnTo>
                  <a:lnTo>
                    <a:pt x="488738" y="1147527"/>
                  </a:lnTo>
                  <a:lnTo>
                    <a:pt x="488687" y="1151069"/>
                  </a:lnTo>
                  <a:lnTo>
                    <a:pt x="488603" y="1154611"/>
                  </a:lnTo>
                  <a:lnTo>
                    <a:pt x="488487" y="1158152"/>
                  </a:lnTo>
                  <a:lnTo>
                    <a:pt x="488351" y="1161694"/>
                  </a:lnTo>
                  <a:lnTo>
                    <a:pt x="488168" y="1165236"/>
                  </a:lnTo>
                  <a:lnTo>
                    <a:pt x="487970" y="1168778"/>
                  </a:lnTo>
                  <a:lnTo>
                    <a:pt x="487730" y="1172319"/>
                  </a:lnTo>
                  <a:lnTo>
                    <a:pt x="487465" y="1175861"/>
                  </a:lnTo>
                  <a:lnTo>
                    <a:pt x="487172" y="1179403"/>
                  </a:lnTo>
                  <a:lnTo>
                    <a:pt x="486837" y="1182945"/>
                  </a:lnTo>
                  <a:lnTo>
                    <a:pt x="486487" y="1186486"/>
                  </a:lnTo>
                  <a:lnTo>
                    <a:pt x="486087" y="1190028"/>
                  </a:lnTo>
                  <a:lnTo>
                    <a:pt x="485666" y="1193570"/>
                  </a:lnTo>
                  <a:lnTo>
                    <a:pt x="485212" y="1197112"/>
                  </a:lnTo>
                  <a:lnTo>
                    <a:pt x="484721" y="1200653"/>
                  </a:lnTo>
                  <a:lnTo>
                    <a:pt x="484212" y="1204195"/>
                  </a:lnTo>
                  <a:lnTo>
                    <a:pt x="483650" y="1207737"/>
                  </a:lnTo>
                  <a:lnTo>
                    <a:pt x="483072" y="1211279"/>
                  </a:lnTo>
                  <a:lnTo>
                    <a:pt x="482452" y="1214820"/>
                  </a:lnTo>
                  <a:lnTo>
                    <a:pt x="481802" y="1218362"/>
                  </a:lnTo>
                  <a:lnTo>
                    <a:pt x="481127" y="1221904"/>
                  </a:lnTo>
                  <a:lnTo>
                    <a:pt x="480405" y="1225446"/>
                  </a:lnTo>
                  <a:lnTo>
                    <a:pt x="479666" y="1228987"/>
                  </a:lnTo>
                  <a:lnTo>
                    <a:pt x="478879" y="1232529"/>
                  </a:lnTo>
                  <a:lnTo>
                    <a:pt x="478068" y="1236071"/>
                  </a:lnTo>
                  <a:lnTo>
                    <a:pt x="477224" y="1239613"/>
                  </a:lnTo>
                  <a:lnTo>
                    <a:pt x="476340" y="1243154"/>
                  </a:lnTo>
                  <a:lnTo>
                    <a:pt x="475440" y="1246696"/>
                  </a:lnTo>
                  <a:lnTo>
                    <a:pt x="474484" y="1250238"/>
                  </a:lnTo>
                  <a:lnTo>
                    <a:pt x="473511" y="1253780"/>
                  </a:lnTo>
                  <a:lnTo>
                    <a:pt x="472498" y="1257321"/>
                  </a:lnTo>
                  <a:lnTo>
                    <a:pt x="471453" y="1260863"/>
                  </a:lnTo>
                  <a:lnTo>
                    <a:pt x="470384" y="1264405"/>
                  </a:lnTo>
                  <a:lnTo>
                    <a:pt x="469266" y="1267947"/>
                  </a:lnTo>
                  <a:lnTo>
                    <a:pt x="468132" y="1271488"/>
                  </a:lnTo>
                  <a:lnTo>
                    <a:pt x="466951" y="1275030"/>
                  </a:lnTo>
                  <a:lnTo>
                    <a:pt x="465746" y="1278572"/>
                  </a:lnTo>
                  <a:lnTo>
                    <a:pt x="464510" y="1282114"/>
                  </a:lnTo>
                  <a:lnTo>
                    <a:pt x="463233" y="1285655"/>
                  </a:lnTo>
                  <a:lnTo>
                    <a:pt x="461940" y="1289197"/>
                  </a:lnTo>
                  <a:lnTo>
                    <a:pt x="460595" y="1292739"/>
                  </a:lnTo>
                  <a:lnTo>
                    <a:pt x="459232" y="1296281"/>
                  </a:lnTo>
                  <a:lnTo>
                    <a:pt x="457834" y="1299822"/>
                  </a:lnTo>
                  <a:lnTo>
                    <a:pt x="456402" y="1303364"/>
                  </a:lnTo>
                  <a:lnTo>
                    <a:pt x="454951" y="1306906"/>
                  </a:lnTo>
                  <a:lnTo>
                    <a:pt x="453451" y="1310448"/>
                  </a:lnTo>
                  <a:lnTo>
                    <a:pt x="451937" y="1313989"/>
                  </a:lnTo>
                  <a:lnTo>
                    <a:pt x="450382" y="1317531"/>
                  </a:lnTo>
                  <a:lnTo>
                    <a:pt x="448802" y="1321073"/>
                  </a:lnTo>
                  <a:lnTo>
                    <a:pt x="447198" y="1324615"/>
                  </a:lnTo>
                  <a:lnTo>
                    <a:pt x="445554" y="1328156"/>
                  </a:lnTo>
                  <a:lnTo>
                    <a:pt x="443896" y="1331698"/>
                  </a:lnTo>
                  <a:lnTo>
                    <a:pt x="442195" y="1335240"/>
                  </a:lnTo>
                  <a:lnTo>
                    <a:pt x="440476" y="1338782"/>
                  </a:lnTo>
                  <a:lnTo>
                    <a:pt x="438728" y="1342323"/>
                  </a:lnTo>
                  <a:lnTo>
                    <a:pt x="436951" y="1345865"/>
                  </a:lnTo>
                  <a:lnTo>
                    <a:pt x="435158" y="1349407"/>
                  </a:lnTo>
                  <a:lnTo>
                    <a:pt x="433325" y="1352949"/>
                  </a:lnTo>
                  <a:lnTo>
                    <a:pt x="431479" y="1356490"/>
                  </a:lnTo>
                  <a:lnTo>
                    <a:pt x="429602" y="1360032"/>
                  </a:lnTo>
                  <a:lnTo>
                    <a:pt x="427704" y="1363574"/>
                  </a:lnTo>
                  <a:lnTo>
                    <a:pt x="425788" y="1367116"/>
                  </a:lnTo>
                  <a:lnTo>
                    <a:pt x="423840" y="1370657"/>
                  </a:lnTo>
                  <a:lnTo>
                    <a:pt x="421882" y="1374199"/>
                  </a:lnTo>
                  <a:lnTo>
                    <a:pt x="419893" y="1377741"/>
                  </a:lnTo>
                  <a:lnTo>
                    <a:pt x="417890" y="1381283"/>
                  </a:lnTo>
                  <a:lnTo>
                    <a:pt x="415868" y="1384824"/>
                  </a:lnTo>
                  <a:lnTo>
                    <a:pt x="413824" y="1388366"/>
                  </a:lnTo>
                  <a:lnTo>
                    <a:pt x="411771" y="1391908"/>
                  </a:lnTo>
                  <a:lnTo>
                    <a:pt x="409690" y="1395450"/>
                  </a:lnTo>
                  <a:lnTo>
                    <a:pt x="407601" y="1398991"/>
                  </a:lnTo>
                  <a:lnTo>
                    <a:pt x="405494" y="1402533"/>
                  </a:lnTo>
                  <a:lnTo>
                    <a:pt x="403373" y="1406075"/>
                  </a:lnTo>
                  <a:lnTo>
                    <a:pt x="401243" y="1409617"/>
                  </a:lnTo>
                  <a:lnTo>
                    <a:pt x="399094" y="1413158"/>
                  </a:lnTo>
                  <a:lnTo>
                    <a:pt x="396940" y="1416700"/>
                  </a:lnTo>
                  <a:lnTo>
                    <a:pt x="394771" y="1420242"/>
                  </a:lnTo>
                  <a:lnTo>
                    <a:pt x="392595" y="1423784"/>
                  </a:lnTo>
                  <a:lnTo>
                    <a:pt x="390411" y="1427325"/>
                  </a:lnTo>
                  <a:lnTo>
                    <a:pt x="388218" y="1430867"/>
                  </a:lnTo>
                  <a:lnTo>
                    <a:pt x="386021" y="1434409"/>
                  </a:lnTo>
                  <a:lnTo>
                    <a:pt x="383816" y="1437951"/>
                  </a:lnTo>
                  <a:lnTo>
                    <a:pt x="381608" y="1441492"/>
                  </a:lnTo>
                  <a:lnTo>
                    <a:pt x="379396" y="1445034"/>
                  </a:lnTo>
                  <a:lnTo>
                    <a:pt x="377182" y="1448576"/>
                  </a:lnTo>
                  <a:lnTo>
                    <a:pt x="374967" y="1452118"/>
                  </a:lnTo>
                  <a:lnTo>
                    <a:pt x="372751" y="1455659"/>
                  </a:lnTo>
                  <a:lnTo>
                    <a:pt x="370536" y="1459201"/>
                  </a:lnTo>
                  <a:lnTo>
                    <a:pt x="368323" y="1462743"/>
                  </a:lnTo>
                  <a:lnTo>
                    <a:pt x="366112" y="1466285"/>
                  </a:lnTo>
                  <a:lnTo>
                    <a:pt x="363904" y="1469826"/>
                  </a:lnTo>
                  <a:lnTo>
                    <a:pt x="361703" y="1473368"/>
                  </a:lnTo>
                  <a:lnTo>
                    <a:pt x="359505" y="1476910"/>
                  </a:lnTo>
                  <a:lnTo>
                    <a:pt x="357317" y="1480452"/>
                  </a:lnTo>
                  <a:lnTo>
                    <a:pt x="355134" y="1483993"/>
                  </a:lnTo>
                  <a:lnTo>
                    <a:pt x="352961" y="1487535"/>
                  </a:lnTo>
                  <a:lnTo>
                    <a:pt x="350798" y="1491077"/>
                  </a:lnTo>
                  <a:lnTo>
                    <a:pt x="348641" y="1494619"/>
                  </a:lnTo>
                  <a:lnTo>
                    <a:pt x="346504" y="1498160"/>
                  </a:lnTo>
                  <a:lnTo>
                    <a:pt x="344372" y="1501702"/>
                  </a:lnTo>
                  <a:lnTo>
                    <a:pt x="342257" y="1505244"/>
                  </a:lnTo>
                  <a:lnTo>
                    <a:pt x="340156" y="1508786"/>
                  </a:lnTo>
                  <a:lnTo>
                    <a:pt x="338066" y="1512327"/>
                  </a:lnTo>
                  <a:lnTo>
                    <a:pt x="335999" y="1515869"/>
                  </a:lnTo>
                  <a:lnTo>
                    <a:pt x="333941" y="1519411"/>
                  </a:lnTo>
                  <a:lnTo>
                    <a:pt x="331908" y="1522953"/>
                  </a:lnTo>
                  <a:lnTo>
                    <a:pt x="329889" y="1526494"/>
                  </a:lnTo>
                  <a:lnTo>
                    <a:pt x="327888" y="1530036"/>
                  </a:lnTo>
                  <a:lnTo>
                    <a:pt x="325912" y="1533578"/>
                  </a:lnTo>
                  <a:lnTo>
                    <a:pt x="323946" y="1537120"/>
                  </a:lnTo>
                  <a:lnTo>
                    <a:pt x="322015" y="1540661"/>
                  </a:lnTo>
                  <a:lnTo>
                    <a:pt x="320096" y="1544203"/>
                  </a:lnTo>
                  <a:lnTo>
                    <a:pt x="318204" y="1547745"/>
                  </a:lnTo>
                  <a:lnTo>
                    <a:pt x="316335" y="1551287"/>
                  </a:lnTo>
                  <a:lnTo>
                    <a:pt x="314482" y="1554828"/>
                  </a:lnTo>
                  <a:lnTo>
                    <a:pt x="312666" y="1558370"/>
                  </a:lnTo>
                  <a:lnTo>
                    <a:pt x="310863" y="1561912"/>
                  </a:lnTo>
                  <a:lnTo>
                    <a:pt x="309094" y="1565454"/>
                  </a:lnTo>
                  <a:lnTo>
                    <a:pt x="307346" y="1568995"/>
                  </a:lnTo>
                  <a:lnTo>
                    <a:pt x="305622" y="1572537"/>
                  </a:lnTo>
                  <a:lnTo>
                    <a:pt x="303932" y="1576079"/>
                  </a:lnTo>
                  <a:lnTo>
                    <a:pt x="302255" y="1579621"/>
                  </a:lnTo>
                  <a:lnTo>
                    <a:pt x="300622" y="1583162"/>
                  </a:lnTo>
                  <a:lnTo>
                    <a:pt x="299005" y="1586704"/>
                  </a:lnTo>
                  <a:lnTo>
                    <a:pt x="297419" y="1590246"/>
                  </a:lnTo>
                  <a:lnTo>
                    <a:pt x="295864" y="1593788"/>
                  </a:lnTo>
                  <a:lnTo>
                    <a:pt x="294326" y="1597329"/>
                  </a:lnTo>
                  <a:lnTo>
                    <a:pt x="292833" y="1600871"/>
                  </a:lnTo>
                  <a:lnTo>
                    <a:pt x="291354" y="1604413"/>
                  </a:lnTo>
                  <a:lnTo>
                    <a:pt x="289913" y="1607955"/>
                  </a:lnTo>
                  <a:lnTo>
                    <a:pt x="288497" y="1611496"/>
                  </a:lnTo>
                  <a:lnTo>
                    <a:pt x="287105" y="1615038"/>
                  </a:lnTo>
                  <a:lnTo>
                    <a:pt x="285752" y="1618580"/>
                  </a:lnTo>
                  <a:lnTo>
                    <a:pt x="284414" y="1622122"/>
                  </a:lnTo>
                  <a:lnTo>
                    <a:pt x="283120" y="1625663"/>
                  </a:lnTo>
                  <a:lnTo>
                    <a:pt x="281846" y="1629205"/>
                  </a:lnTo>
                  <a:lnTo>
                    <a:pt x="280601" y="1632747"/>
                  </a:lnTo>
                  <a:lnTo>
                    <a:pt x="279389" y="1636289"/>
                  </a:lnTo>
                  <a:lnTo>
                    <a:pt x="278193" y="1639830"/>
                  </a:lnTo>
                  <a:lnTo>
                    <a:pt x="277044" y="1643372"/>
                  </a:lnTo>
                  <a:lnTo>
                    <a:pt x="275909" y="1646914"/>
                  </a:lnTo>
                  <a:lnTo>
                    <a:pt x="274809" y="1650456"/>
                  </a:lnTo>
                  <a:lnTo>
                    <a:pt x="273736" y="1653997"/>
                  </a:lnTo>
                  <a:lnTo>
                    <a:pt x="272683" y="1657539"/>
                  </a:lnTo>
                  <a:lnTo>
                    <a:pt x="271670" y="1661081"/>
                  </a:lnTo>
                  <a:lnTo>
                    <a:pt x="270670" y="1664623"/>
                  </a:lnTo>
                  <a:lnTo>
                    <a:pt x="269710" y="1668164"/>
                  </a:lnTo>
                  <a:lnTo>
                    <a:pt x="268769" y="1671706"/>
                  </a:lnTo>
                  <a:lnTo>
                    <a:pt x="267853" y="1675248"/>
                  </a:lnTo>
                  <a:lnTo>
                    <a:pt x="266970" y="1678790"/>
                  </a:lnTo>
                  <a:lnTo>
                    <a:pt x="266099" y="1682332"/>
                  </a:lnTo>
                  <a:lnTo>
                    <a:pt x="265270" y="1685873"/>
                  </a:lnTo>
                  <a:lnTo>
                    <a:pt x="264455" y="1689415"/>
                  </a:lnTo>
                  <a:lnTo>
                    <a:pt x="263668" y="1692957"/>
                  </a:lnTo>
                  <a:lnTo>
                    <a:pt x="262906" y="1696499"/>
                  </a:lnTo>
                  <a:lnTo>
                    <a:pt x="262160" y="1700040"/>
                  </a:lnTo>
                  <a:lnTo>
                    <a:pt x="261449" y="1703582"/>
                  </a:lnTo>
                  <a:lnTo>
                    <a:pt x="260749" y="1707124"/>
                  </a:lnTo>
                  <a:lnTo>
                    <a:pt x="260081" y="1710666"/>
                  </a:lnTo>
                  <a:lnTo>
                    <a:pt x="259431" y="1714207"/>
                  </a:lnTo>
                  <a:lnTo>
                    <a:pt x="258800" y="1717749"/>
                  </a:lnTo>
                  <a:lnTo>
                    <a:pt x="258196" y="1721291"/>
                  </a:lnTo>
                  <a:lnTo>
                    <a:pt x="257603" y="1724833"/>
                  </a:lnTo>
                  <a:lnTo>
                    <a:pt x="257042" y="1728374"/>
                  </a:lnTo>
                  <a:lnTo>
                    <a:pt x="256493" y="1731916"/>
                  </a:lnTo>
                  <a:lnTo>
                    <a:pt x="255965" y="1735458"/>
                  </a:lnTo>
                  <a:lnTo>
                    <a:pt x="255458" y="1739000"/>
                  </a:lnTo>
                  <a:lnTo>
                    <a:pt x="254962" y="1742541"/>
                  </a:lnTo>
                  <a:lnTo>
                    <a:pt x="254495" y="1746083"/>
                  </a:lnTo>
                  <a:lnTo>
                    <a:pt x="254036" y="1749625"/>
                  </a:lnTo>
                  <a:lnTo>
                    <a:pt x="253600" y="1753167"/>
                  </a:lnTo>
                  <a:lnTo>
                    <a:pt x="253178" y="1756708"/>
                  </a:lnTo>
                  <a:lnTo>
                    <a:pt x="252770" y="1760250"/>
                  </a:lnTo>
                  <a:lnTo>
                    <a:pt x="252384" y="1763792"/>
                  </a:lnTo>
                  <a:lnTo>
                    <a:pt x="252005" y="1767334"/>
                  </a:lnTo>
                  <a:lnTo>
                    <a:pt x="251648" y="1770875"/>
                  </a:lnTo>
                  <a:lnTo>
                    <a:pt x="251302" y="1774417"/>
                  </a:lnTo>
                  <a:lnTo>
                    <a:pt x="250970" y="1777959"/>
                  </a:lnTo>
                  <a:lnTo>
                    <a:pt x="250653" y="1781501"/>
                  </a:lnTo>
                  <a:lnTo>
                    <a:pt x="250344" y="1785042"/>
                  </a:lnTo>
                  <a:lnTo>
                    <a:pt x="250056" y="1788584"/>
                  </a:lnTo>
                  <a:lnTo>
                    <a:pt x="249774" y="1792126"/>
                  </a:lnTo>
                  <a:lnTo>
                    <a:pt x="249507" y="1795668"/>
                  </a:lnTo>
                  <a:lnTo>
                    <a:pt x="249250" y="1799209"/>
                  </a:lnTo>
                  <a:lnTo>
                    <a:pt x="249002" y="1802751"/>
                  </a:lnTo>
                  <a:lnTo>
                    <a:pt x="248770" y="1806293"/>
                  </a:lnTo>
                  <a:lnTo>
                    <a:pt x="248543" y="180983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60119" y="1674946"/>
              <a:ext cx="15988" cy="0"/>
            </a:xfrm>
            <a:custGeom>
              <a:avLst/>
              <a:pathLst>
                <a:path w="15988" h="0">
                  <a:moveTo>
                    <a:pt x="0" y="0"/>
                  </a:moveTo>
                  <a:lnTo>
                    <a:pt x="159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32698"/>
              <a:ext cx="488772" cy="68477"/>
            </a:xfrm>
            <a:custGeom>
              <a:avLst/>
              <a:pathLst>
                <a:path w="488772" h="68477">
                  <a:moveTo>
                    <a:pt x="0" y="0"/>
                  </a:moveTo>
                  <a:lnTo>
                    <a:pt x="0" y="68477"/>
                  </a:lnTo>
                  <a:lnTo>
                    <a:pt x="488772" y="6847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524577"/>
              <a:ext cx="488772" cy="84438"/>
            </a:xfrm>
            <a:custGeom>
              <a:avLst/>
              <a:pathLst>
                <a:path w="488772" h="84438">
                  <a:moveTo>
                    <a:pt x="0" y="0"/>
                  </a:moveTo>
                  <a:lnTo>
                    <a:pt x="0" y="84438"/>
                  </a:lnTo>
                  <a:lnTo>
                    <a:pt x="488772" y="8443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46693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566796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209390"/>
              <a:ext cx="488772" cy="1665205"/>
            </a:xfrm>
            <a:custGeom>
              <a:avLst/>
              <a:pathLst>
                <a:path w="488772" h="1665205">
                  <a:moveTo>
                    <a:pt x="240087" y="1665205"/>
                  </a:moveTo>
                  <a:lnTo>
                    <a:pt x="239852" y="1661946"/>
                  </a:lnTo>
                  <a:lnTo>
                    <a:pt x="239603" y="1658688"/>
                  </a:lnTo>
                  <a:lnTo>
                    <a:pt x="239343" y="1655429"/>
                  </a:lnTo>
                  <a:lnTo>
                    <a:pt x="239074" y="1652170"/>
                  </a:lnTo>
                  <a:lnTo>
                    <a:pt x="238788" y="1648911"/>
                  </a:lnTo>
                  <a:lnTo>
                    <a:pt x="238495" y="1645653"/>
                  </a:lnTo>
                  <a:lnTo>
                    <a:pt x="238183" y="1642394"/>
                  </a:lnTo>
                  <a:lnTo>
                    <a:pt x="237861" y="1639135"/>
                  </a:lnTo>
                  <a:lnTo>
                    <a:pt x="237526" y="1635876"/>
                  </a:lnTo>
                  <a:lnTo>
                    <a:pt x="237172" y="1632618"/>
                  </a:lnTo>
                  <a:lnTo>
                    <a:pt x="236809" y="1629359"/>
                  </a:lnTo>
                  <a:lnTo>
                    <a:pt x="236425" y="1626100"/>
                  </a:lnTo>
                  <a:lnTo>
                    <a:pt x="236028" y="1622842"/>
                  </a:lnTo>
                  <a:lnTo>
                    <a:pt x="235616" y="1619583"/>
                  </a:lnTo>
                  <a:lnTo>
                    <a:pt x="235183" y="1616324"/>
                  </a:lnTo>
                  <a:lnTo>
                    <a:pt x="234741" y="1613065"/>
                  </a:lnTo>
                  <a:lnTo>
                    <a:pt x="234271" y="1609807"/>
                  </a:lnTo>
                  <a:lnTo>
                    <a:pt x="233789" y="1606548"/>
                  </a:lnTo>
                  <a:lnTo>
                    <a:pt x="233288" y="1603289"/>
                  </a:lnTo>
                  <a:lnTo>
                    <a:pt x="232764" y="1600031"/>
                  </a:lnTo>
                  <a:lnTo>
                    <a:pt x="232230" y="1596772"/>
                  </a:lnTo>
                  <a:lnTo>
                    <a:pt x="231663" y="1593513"/>
                  </a:lnTo>
                  <a:lnTo>
                    <a:pt x="231084" y="1590254"/>
                  </a:lnTo>
                  <a:lnTo>
                    <a:pt x="230481" y="1586996"/>
                  </a:lnTo>
                  <a:lnTo>
                    <a:pt x="229855" y="1583737"/>
                  </a:lnTo>
                  <a:lnTo>
                    <a:pt x="229217" y="1580478"/>
                  </a:lnTo>
                  <a:lnTo>
                    <a:pt x="228541" y="1577220"/>
                  </a:lnTo>
                  <a:lnTo>
                    <a:pt x="227853" y="1573961"/>
                  </a:lnTo>
                  <a:lnTo>
                    <a:pt x="227138" y="1570702"/>
                  </a:lnTo>
                  <a:lnTo>
                    <a:pt x="226397" y="1567443"/>
                  </a:lnTo>
                  <a:lnTo>
                    <a:pt x="225641" y="1564185"/>
                  </a:lnTo>
                  <a:lnTo>
                    <a:pt x="224847" y="1560926"/>
                  </a:lnTo>
                  <a:lnTo>
                    <a:pt x="224038" y="1557667"/>
                  </a:lnTo>
                  <a:lnTo>
                    <a:pt x="223198" y="1554409"/>
                  </a:lnTo>
                  <a:lnTo>
                    <a:pt x="222332" y="1551150"/>
                  </a:lnTo>
                  <a:lnTo>
                    <a:pt x="221448" y="1547891"/>
                  </a:lnTo>
                  <a:lnTo>
                    <a:pt x="220524" y="1544632"/>
                  </a:lnTo>
                  <a:lnTo>
                    <a:pt x="219585" y="1541374"/>
                  </a:lnTo>
                  <a:lnTo>
                    <a:pt x="218609" y="1538115"/>
                  </a:lnTo>
                  <a:lnTo>
                    <a:pt x="217609" y="1534856"/>
                  </a:lnTo>
                  <a:lnTo>
                    <a:pt x="216586" y="1531597"/>
                  </a:lnTo>
                  <a:lnTo>
                    <a:pt x="215523" y="1528339"/>
                  </a:lnTo>
                  <a:lnTo>
                    <a:pt x="214444" y="1525080"/>
                  </a:lnTo>
                  <a:lnTo>
                    <a:pt x="213325" y="1521821"/>
                  </a:lnTo>
                  <a:lnTo>
                    <a:pt x="212181" y="1518563"/>
                  </a:lnTo>
                  <a:lnTo>
                    <a:pt x="211013" y="1515304"/>
                  </a:lnTo>
                  <a:lnTo>
                    <a:pt x="209803" y="1512045"/>
                  </a:lnTo>
                  <a:lnTo>
                    <a:pt x="208578" y="1508786"/>
                  </a:lnTo>
                  <a:lnTo>
                    <a:pt x="207308" y="1505528"/>
                  </a:lnTo>
                  <a:lnTo>
                    <a:pt x="206016" y="1502269"/>
                  </a:lnTo>
                  <a:lnTo>
                    <a:pt x="204695" y="1499010"/>
                  </a:lnTo>
                  <a:lnTo>
                    <a:pt x="203335" y="1495752"/>
                  </a:lnTo>
                  <a:lnTo>
                    <a:pt x="201958" y="1492493"/>
                  </a:lnTo>
                  <a:lnTo>
                    <a:pt x="200535" y="1489234"/>
                  </a:lnTo>
                  <a:lnTo>
                    <a:pt x="199090" y="1485975"/>
                  </a:lnTo>
                  <a:lnTo>
                    <a:pt x="197615" y="1482717"/>
                  </a:lnTo>
                  <a:lnTo>
                    <a:pt x="196102" y="1479458"/>
                  </a:lnTo>
                  <a:lnTo>
                    <a:pt x="194573" y="1476199"/>
                  </a:lnTo>
                  <a:lnTo>
                    <a:pt x="192995" y="1472941"/>
                  </a:lnTo>
                  <a:lnTo>
                    <a:pt x="191399" y="1469682"/>
                  </a:lnTo>
                  <a:lnTo>
                    <a:pt x="189770" y="1466423"/>
                  </a:lnTo>
                  <a:lnTo>
                    <a:pt x="188107" y="1463164"/>
                  </a:lnTo>
                  <a:lnTo>
                    <a:pt x="186428" y="1459906"/>
                  </a:lnTo>
                  <a:lnTo>
                    <a:pt x="184699" y="1456647"/>
                  </a:lnTo>
                  <a:lnTo>
                    <a:pt x="182955" y="1453388"/>
                  </a:lnTo>
                  <a:lnTo>
                    <a:pt x="181177" y="1450129"/>
                  </a:lnTo>
                  <a:lnTo>
                    <a:pt x="179369" y="1446871"/>
                  </a:lnTo>
                  <a:lnTo>
                    <a:pt x="177543" y="1443612"/>
                  </a:lnTo>
                  <a:lnTo>
                    <a:pt x="175673" y="1440353"/>
                  </a:lnTo>
                  <a:lnTo>
                    <a:pt x="173789" y="1437095"/>
                  </a:lnTo>
                  <a:lnTo>
                    <a:pt x="171871" y="1433836"/>
                  </a:lnTo>
                  <a:lnTo>
                    <a:pt x="169928" y="1430577"/>
                  </a:lnTo>
                  <a:lnTo>
                    <a:pt x="167966" y="1427318"/>
                  </a:lnTo>
                  <a:lnTo>
                    <a:pt x="165967" y="1424060"/>
                  </a:lnTo>
                  <a:lnTo>
                    <a:pt x="163954" y="1420801"/>
                  </a:lnTo>
                  <a:lnTo>
                    <a:pt x="161910" y="1417542"/>
                  </a:lnTo>
                  <a:lnTo>
                    <a:pt x="159844" y="1414284"/>
                  </a:lnTo>
                  <a:lnTo>
                    <a:pt x="157762" y="1411025"/>
                  </a:lnTo>
                  <a:lnTo>
                    <a:pt x="155647" y="1407766"/>
                  </a:lnTo>
                  <a:lnTo>
                    <a:pt x="153522" y="1404507"/>
                  </a:lnTo>
                  <a:lnTo>
                    <a:pt x="151369" y="1401249"/>
                  </a:lnTo>
                  <a:lnTo>
                    <a:pt x="149199" y="1397990"/>
                  </a:lnTo>
                  <a:lnTo>
                    <a:pt x="147014" y="1394731"/>
                  </a:lnTo>
                  <a:lnTo>
                    <a:pt x="144805" y="1391473"/>
                  </a:lnTo>
                  <a:lnTo>
                    <a:pt x="142587" y="1388214"/>
                  </a:lnTo>
                  <a:lnTo>
                    <a:pt x="140345" y="1384955"/>
                  </a:lnTo>
                  <a:lnTo>
                    <a:pt x="138093" y="1381696"/>
                  </a:lnTo>
                  <a:lnTo>
                    <a:pt x="135828" y="1378438"/>
                  </a:lnTo>
                  <a:lnTo>
                    <a:pt x="133547" y="1375179"/>
                  </a:lnTo>
                  <a:lnTo>
                    <a:pt x="131259" y="1371920"/>
                  </a:lnTo>
                  <a:lnTo>
                    <a:pt x="128954" y="1368662"/>
                  </a:lnTo>
                  <a:lnTo>
                    <a:pt x="126644" y="1365403"/>
                  </a:lnTo>
                  <a:lnTo>
                    <a:pt x="124324" y="1362144"/>
                  </a:lnTo>
                  <a:lnTo>
                    <a:pt x="121996" y="1358885"/>
                  </a:lnTo>
                  <a:lnTo>
                    <a:pt x="119664" y="1355627"/>
                  </a:lnTo>
                  <a:lnTo>
                    <a:pt x="117324" y="1352368"/>
                  </a:lnTo>
                  <a:lnTo>
                    <a:pt x="114982" y="1349109"/>
                  </a:lnTo>
                  <a:lnTo>
                    <a:pt x="112637" y="1345850"/>
                  </a:lnTo>
                  <a:lnTo>
                    <a:pt x="110290" y="1342592"/>
                  </a:lnTo>
                  <a:lnTo>
                    <a:pt x="107943" y="1339333"/>
                  </a:lnTo>
                  <a:lnTo>
                    <a:pt x="105596" y="1336074"/>
                  </a:lnTo>
                  <a:lnTo>
                    <a:pt x="103252" y="1332816"/>
                  </a:lnTo>
                  <a:lnTo>
                    <a:pt x="100910" y="1329557"/>
                  </a:lnTo>
                  <a:lnTo>
                    <a:pt x="98574" y="1326298"/>
                  </a:lnTo>
                  <a:lnTo>
                    <a:pt x="96241" y="1323039"/>
                  </a:lnTo>
                  <a:lnTo>
                    <a:pt x="93919" y="1319781"/>
                  </a:lnTo>
                  <a:lnTo>
                    <a:pt x="91601" y="1316522"/>
                  </a:lnTo>
                  <a:lnTo>
                    <a:pt x="89295" y="1313263"/>
                  </a:lnTo>
                  <a:lnTo>
                    <a:pt x="86999" y="1310005"/>
                  </a:lnTo>
                  <a:lnTo>
                    <a:pt x="84711" y="1306746"/>
                  </a:lnTo>
                  <a:lnTo>
                    <a:pt x="82442" y="1303487"/>
                  </a:lnTo>
                  <a:lnTo>
                    <a:pt x="80182" y="1300228"/>
                  </a:lnTo>
                  <a:lnTo>
                    <a:pt x="77940" y="1296970"/>
                  </a:lnTo>
                  <a:lnTo>
                    <a:pt x="75714" y="1293711"/>
                  </a:lnTo>
                  <a:lnTo>
                    <a:pt x="73501" y="1290452"/>
                  </a:lnTo>
                  <a:lnTo>
                    <a:pt x="71315" y="1287194"/>
                  </a:lnTo>
                  <a:lnTo>
                    <a:pt x="69140" y="1283935"/>
                  </a:lnTo>
                  <a:lnTo>
                    <a:pt x="66993" y="1280676"/>
                  </a:lnTo>
                  <a:lnTo>
                    <a:pt x="64865" y="1277417"/>
                  </a:lnTo>
                  <a:lnTo>
                    <a:pt x="62756" y="1274159"/>
                  </a:lnTo>
                  <a:lnTo>
                    <a:pt x="60680" y="1270900"/>
                  </a:lnTo>
                  <a:lnTo>
                    <a:pt x="58618" y="1267641"/>
                  </a:lnTo>
                  <a:lnTo>
                    <a:pt x="56592" y="1264383"/>
                  </a:lnTo>
                  <a:lnTo>
                    <a:pt x="54588" y="1261124"/>
                  </a:lnTo>
                  <a:lnTo>
                    <a:pt x="52608" y="1257865"/>
                  </a:lnTo>
                  <a:lnTo>
                    <a:pt x="50667" y="1254606"/>
                  </a:lnTo>
                  <a:lnTo>
                    <a:pt x="48741" y="1251348"/>
                  </a:lnTo>
                  <a:lnTo>
                    <a:pt x="46861" y="1248089"/>
                  </a:lnTo>
                  <a:lnTo>
                    <a:pt x="45003" y="1244830"/>
                  </a:lnTo>
                  <a:lnTo>
                    <a:pt x="43176" y="1241571"/>
                  </a:lnTo>
                  <a:lnTo>
                    <a:pt x="41391" y="1238313"/>
                  </a:lnTo>
                  <a:lnTo>
                    <a:pt x="39623" y="1235054"/>
                  </a:lnTo>
                  <a:lnTo>
                    <a:pt x="37908" y="1231795"/>
                  </a:lnTo>
                  <a:lnTo>
                    <a:pt x="36217" y="1228537"/>
                  </a:lnTo>
                  <a:lnTo>
                    <a:pt x="34561" y="1225278"/>
                  </a:lnTo>
                  <a:lnTo>
                    <a:pt x="32949" y="1222019"/>
                  </a:lnTo>
                  <a:lnTo>
                    <a:pt x="31356" y="1218760"/>
                  </a:lnTo>
                  <a:lnTo>
                    <a:pt x="29823" y="1215502"/>
                  </a:lnTo>
                  <a:lnTo>
                    <a:pt x="28312" y="1212243"/>
                  </a:lnTo>
                  <a:lnTo>
                    <a:pt x="26843" y="1208984"/>
                  </a:lnTo>
                  <a:lnTo>
                    <a:pt x="25417" y="1205726"/>
                  </a:lnTo>
                  <a:lnTo>
                    <a:pt x="24013" y="1202467"/>
                  </a:lnTo>
                  <a:lnTo>
                    <a:pt x="22673" y="1199208"/>
                  </a:lnTo>
                  <a:lnTo>
                    <a:pt x="21354" y="1195949"/>
                  </a:lnTo>
                  <a:lnTo>
                    <a:pt x="20081" y="1192691"/>
                  </a:lnTo>
                  <a:lnTo>
                    <a:pt x="18850" y="1189432"/>
                  </a:lnTo>
                  <a:lnTo>
                    <a:pt x="17645" y="1186173"/>
                  </a:lnTo>
                  <a:lnTo>
                    <a:pt x="16503" y="1182915"/>
                  </a:lnTo>
                  <a:lnTo>
                    <a:pt x="15382" y="1179656"/>
                  </a:lnTo>
                  <a:lnTo>
                    <a:pt x="14311" y="1176397"/>
                  </a:lnTo>
                  <a:lnTo>
                    <a:pt x="13280" y="1173138"/>
                  </a:lnTo>
                  <a:lnTo>
                    <a:pt x="12278" y="1169880"/>
                  </a:lnTo>
                  <a:lnTo>
                    <a:pt x="11336" y="1166621"/>
                  </a:lnTo>
                  <a:lnTo>
                    <a:pt x="10415" y="1163362"/>
                  </a:lnTo>
                  <a:lnTo>
                    <a:pt x="9548" y="1160103"/>
                  </a:lnTo>
                  <a:lnTo>
                    <a:pt x="8717" y="1156845"/>
                  </a:lnTo>
                  <a:lnTo>
                    <a:pt x="7917" y="1153586"/>
                  </a:lnTo>
                  <a:lnTo>
                    <a:pt x="7174" y="1150327"/>
                  </a:lnTo>
                  <a:lnTo>
                    <a:pt x="6452" y="1147069"/>
                  </a:lnTo>
                  <a:lnTo>
                    <a:pt x="5786" y="1143810"/>
                  </a:lnTo>
                  <a:lnTo>
                    <a:pt x="5151" y="1140551"/>
                  </a:lnTo>
                  <a:lnTo>
                    <a:pt x="4550" y="1137292"/>
                  </a:lnTo>
                  <a:lnTo>
                    <a:pt x="4001" y="1134034"/>
                  </a:lnTo>
                  <a:lnTo>
                    <a:pt x="3473" y="1130775"/>
                  </a:lnTo>
                  <a:lnTo>
                    <a:pt x="3000" y="1127516"/>
                  </a:lnTo>
                  <a:lnTo>
                    <a:pt x="2555" y="1124258"/>
                  </a:lnTo>
                  <a:lnTo>
                    <a:pt x="2145" y="1120999"/>
                  </a:lnTo>
                  <a:lnTo>
                    <a:pt x="1782" y="1117740"/>
                  </a:lnTo>
                  <a:lnTo>
                    <a:pt x="1439" y="1114481"/>
                  </a:lnTo>
                  <a:lnTo>
                    <a:pt x="1151" y="1111223"/>
                  </a:lnTo>
                  <a:lnTo>
                    <a:pt x="886" y="1107964"/>
                  </a:lnTo>
                  <a:lnTo>
                    <a:pt x="658" y="1104705"/>
                  </a:lnTo>
                  <a:lnTo>
                    <a:pt x="470" y="1101447"/>
                  </a:lnTo>
                  <a:lnTo>
                    <a:pt x="301" y="1098188"/>
                  </a:lnTo>
                  <a:lnTo>
                    <a:pt x="186" y="1094929"/>
                  </a:lnTo>
                  <a:lnTo>
                    <a:pt x="91" y="1091670"/>
                  </a:lnTo>
                  <a:lnTo>
                    <a:pt x="31" y="1088412"/>
                  </a:lnTo>
                  <a:lnTo>
                    <a:pt x="6" y="1085153"/>
                  </a:lnTo>
                  <a:lnTo>
                    <a:pt x="0" y="1081894"/>
                  </a:lnTo>
                  <a:lnTo>
                    <a:pt x="44" y="1078636"/>
                  </a:lnTo>
                  <a:lnTo>
                    <a:pt x="105" y="1075377"/>
                  </a:lnTo>
                  <a:lnTo>
                    <a:pt x="199" y="1072118"/>
                  </a:lnTo>
                  <a:lnTo>
                    <a:pt x="325" y="1068859"/>
                  </a:lnTo>
                  <a:lnTo>
                    <a:pt x="468" y="1065601"/>
                  </a:lnTo>
                  <a:lnTo>
                    <a:pt x="656" y="1062342"/>
                  </a:lnTo>
                  <a:lnTo>
                    <a:pt x="859" y="1059083"/>
                  </a:lnTo>
                  <a:lnTo>
                    <a:pt x="1094" y="1055824"/>
                  </a:lnTo>
                  <a:lnTo>
                    <a:pt x="1356" y="1052566"/>
                  </a:lnTo>
                  <a:lnTo>
                    <a:pt x="1635" y="1049307"/>
                  </a:lnTo>
                  <a:lnTo>
                    <a:pt x="1952" y="1046048"/>
                  </a:lnTo>
                  <a:lnTo>
                    <a:pt x="2282" y="1042790"/>
                  </a:lnTo>
                  <a:lnTo>
                    <a:pt x="2643" y="1039531"/>
                  </a:lnTo>
                  <a:lnTo>
                    <a:pt x="3026" y="1036272"/>
                  </a:lnTo>
                  <a:lnTo>
                    <a:pt x="3426" y="1033013"/>
                  </a:lnTo>
                  <a:lnTo>
                    <a:pt x="3858" y="1029755"/>
                  </a:lnTo>
                  <a:lnTo>
                    <a:pt x="4301" y="1026496"/>
                  </a:lnTo>
                  <a:lnTo>
                    <a:pt x="4774" y="1023237"/>
                  </a:lnTo>
                  <a:lnTo>
                    <a:pt x="5264" y="1019979"/>
                  </a:lnTo>
                  <a:lnTo>
                    <a:pt x="5770" y="1016720"/>
                  </a:lnTo>
                  <a:lnTo>
                    <a:pt x="6303" y="1013461"/>
                  </a:lnTo>
                  <a:lnTo>
                    <a:pt x="6846" y="1010202"/>
                  </a:lnTo>
                  <a:lnTo>
                    <a:pt x="7416" y="1006944"/>
                  </a:lnTo>
                  <a:lnTo>
                    <a:pt x="7999" y="1003685"/>
                  </a:lnTo>
                  <a:lnTo>
                    <a:pt x="8598" y="1000426"/>
                  </a:lnTo>
                  <a:lnTo>
                    <a:pt x="9219" y="997168"/>
                  </a:lnTo>
                  <a:lnTo>
                    <a:pt x="9849" y="993909"/>
                  </a:lnTo>
                  <a:lnTo>
                    <a:pt x="10503" y="990650"/>
                  </a:lnTo>
                  <a:lnTo>
                    <a:pt x="11167" y="987391"/>
                  </a:lnTo>
                  <a:lnTo>
                    <a:pt x="11845" y="984133"/>
                  </a:lnTo>
                  <a:lnTo>
                    <a:pt x="12542" y="980874"/>
                  </a:lnTo>
                  <a:lnTo>
                    <a:pt x="13245" y="977615"/>
                  </a:lnTo>
                  <a:lnTo>
                    <a:pt x="13970" y="974357"/>
                  </a:lnTo>
                  <a:lnTo>
                    <a:pt x="14703" y="971098"/>
                  </a:lnTo>
                  <a:lnTo>
                    <a:pt x="15450" y="967839"/>
                  </a:lnTo>
                  <a:lnTo>
                    <a:pt x="16210" y="964580"/>
                  </a:lnTo>
                  <a:lnTo>
                    <a:pt x="16976" y="961322"/>
                  </a:lnTo>
                  <a:lnTo>
                    <a:pt x="17761" y="958063"/>
                  </a:lnTo>
                  <a:lnTo>
                    <a:pt x="18551" y="954804"/>
                  </a:lnTo>
                  <a:lnTo>
                    <a:pt x="19353" y="951545"/>
                  </a:lnTo>
                  <a:lnTo>
                    <a:pt x="20166" y="948287"/>
                  </a:lnTo>
                  <a:lnTo>
                    <a:pt x="20985" y="945028"/>
                  </a:lnTo>
                  <a:lnTo>
                    <a:pt x="21818" y="941769"/>
                  </a:lnTo>
                  <a:lnTo>
                    <a:pt x="22656" y="938511"/>
                  </a:lnTo>
                  <a:lnTo>
                    <a:pt x="23504" y="935252"/>
                  </a:lnTo>
                  <a:lnTo>
                    <a:pt x="24359" y="931993"/>
                  </a:lnTo>
                  <a:lnTo>
                    <a:pt x="25220" y="928734"/>
                  </a:lnTo>
                  <a:lnTo>
                    <a:pt x="26092" y="925476"/>
                  </a:lnTo>
                  <a:lnTo>
                    <a:pt x="26967" y="922217"/>
                  </a:lnTo>
                  <a:lnTo>
                    <a:pt x="27850" y="918958"/>
                  </a:lnTo>
                  <a:lnTo>
                    <a:pt x="28739" y="915700"/>
                  </a:lnTo>
                  <a:lnTo>
                    <a:pt x="29632" y="912441"/>
                  </a:lnTo>
                  <a:lnTo>
                    <a:pt x="30533" y="909182"/>
                  </a:lnTo>
                  <a:lnTo>
                    <a:pt x="31436" y="905923"/>
                  </a:lnTo>
                  <a:lnTo>
                    <a:pt x="32345" y="902665"/>
                  </a:lnTo>
                  <a:lnTo>
                    <a:pt x="33258" y="899406"/>
                  </a:lnTo>
                  <a:lnTo>
                    <a:pt x="34173" y="896147"/>
                  </a:lnTo>
                  <a:lnTo>
                    <a:pt x="35094" y="892889"/>
                  </a:lnTo>
                  <a:lnTo>
                    <a:pt x="36016" y="889630"/>
                  </a:lnTo>
                  <a:lnTo>
                    <a:pt x="36942" y="886371"/>
                  </a:lnTo>
                  <a:lnTo>
                    <a:pt x="37869" y="883112"/>
                  </a:lnTo>
                  <a:lnTo>
                    <a:pt x="38798" y="879854"/>
                  </a:lnTo>
                  <a:lnTo>
                    <a:pt x="39729" y="876595"/>
                  </a:lnTo>
                  <a:lnTo>
                    <a:pt x="40661" y="873336"/>
                  </a:lnTo>
                  <a:lnTo>
                    <a:pt x="41594" y="870077"/>
                  </a:lnTo>
                  <a:lnTo>
                    <a:pt x="42526" y="866819"/>
                  </a:lnTo>
                  <a:lnTo>
                    <a:pt x="43459" y="863560"/>
                  </a:lnTo>
                  <a:lnTo>
                    <a:pt x="44392" y="860301"/>
                  </a:lnTo>
                  <a:lnTo>
                    <a:pt x="45324" y="857043"/>
                  </a:lnTo>
                  <a:lnTo>
                    <a:pt x="46254" y="853784"/>
                  </a:lnTo>
                  <a:lnTo>
                    <a:pt x="47183" y="850525"/>
                  </a:lnTo>
                  <a:lnTo>
                    <a:pt x="48110" y="847266"/>
                  </a:lnTo>
                  <a:lnTo>
                    <a:pt x="49034" y="844008"/>
                  </a:lnTo>
                  <a:lnTo>
                    <a:pt x="49956" y="840749"/>
                  </a:lnTo>
                  <a:lnTo>
                    <a:pt x="50874" y="837490"/>
                  </a:lnTo>
                  <a:lnTo>
                    <a:pt x="51789" y="834232"/>
                  </a:lnTo>
                  <a:lnTo>
                    <a:pt x="52699" y="830973"/>
                  </a:lnTo>
                  <a:lnTo>
                    <a:pt x="53605" y="827714"/>
                  </a:lnTo>
                  <a:lnTo>
                    <a:pt x="54508" y="824455"/>
                  </a:lnTo>
                  <a:lnTo>
                    <a:pt x="55402" y="821197"/>
                  </a:lnTo>
                  <a:lnTo>
                    <a:pt x="56292" y="817938"/>
                  </a:lnTo>
                  <a:lnTo>
                    <a:pt x="57176" y="814679"/>
                  </a:lnTo>
                  <a:lnTo>
                    <a:pt x="58052" y="811421"/>
                  </a:lnTo>
                  <a:lnTo>
                    <a:pt x="58923" y="808162"/>
                  </a:lnTo>
                  <a:lnTo>
                    <a:pt x="59783" y="804903"/>
                  </a:lnTo>
                  <a:lnTo>
                    <a:pt x="60638" y="801644"/>
                  </a:lnTo>
                  <a:lnTo>
                    <a:pt x="61483" y="798386"/>
                  </a:lnTo>
                  <a:lnTo>
                    <a:pt x="62318" y="795127"/>
                  </a:lnTo>
                  <a:lnTo>
                    <a:pt x="63147" y="791868"/>
                  </a:lnTo>
                  <a:lnTo>
                    <a:pt x="63960" y="788610"/>
                  </a:lnTo>
                  <a:lnTo>
                    <a:pt x="64768" y="785351"/>
                  </a:lnTo>
                  <a:lnTo>
                    <a:pt x="65561" y="782092"/>
                  </a:lnTo>
                  <a:lnTo>
                    <a:pt x="66344" y="778833"/>
                  </a:lnTo>
                  <a:lnTo>
                    <a:pt x="67117" y="775575"/>
                  </a:lnTo>
                  <a:lnTo>
                    <a:pt x="67873" y="772316"/>
                  </a:lnTo>
                  <a:lnTo>
                    <a:pt x="68621" y="769057"/>
                  </a:lnTo>
                  <a:lnTo>
                    <a:pt x="69350" y="765798"/>
                  </a:lnTo>
                  <a:lnTo>
                    <a:pt x="70067" y="762540"/>
                  </a:lnTo>
                  <a:lnTo>
                    <a:pt x="70771" y="759281"/>
                  </a:lnTo>
                  <a:lnTo>
                    <a:pt x="71455" y="756022"/>
                  </a:lnTo>
                  <a:lnTo>
                    <a:pt x="72131" y="752764"/>
                  </a:lnTo>
                  <a:lnTo>
                    <a:pt x="72782" y="749505"/>
                  </a:lnTo>
                  <a:lnTo>
                    <a:pt x="73421" y="746246"/>
                  </a:lnTo>
                  <a:lnTo>
                    <a:pt x="74043" y="742987"/>
                  </a:lnTo>
                  <a:lnTo>
                    <a:pt x="74642" y="739729"/>
                  </a:lnTo>
                  <a:lnTo>
                    <a:pt x="75232" y="736470"/>
                  </a:lnTo>
                  <a:lnTo>
                    <a:pt x="75791" y="733211"/>
                  </a:lnTo>
                  <a:lnTo>
                    <a:pt x="76338" y="729953"/>
                  </a:lnTo>
                  <a:lnTo>
                    <a:pt x="76864" y="726694"/>
                  </a:lnTo>
                  <a:lnTo>
                    <a:pt x="77365" y="723435"/>
                  </a:lnTo>
                  <a:lnTo>
                    <a:pt x="77855" y="720176"/>
                  </a:lnTo>
                  <a:lnTo>
                    <a:pt x="78310" y="716918"/>
                  </a:lnTo>
                  <a:lnTo>
                    <a:pt x="78751" y="713659"/>
                  </a:lnTo>
                  <a:lnTo>
                    <a:pt x="79167" y="710400"/>
                  </a:lnTo>
                  <a:lnTo>
                    <a:pt x="79557" y="707142"/>
                  </a:lnTo>
                  <a:lnTo>
                    <a:pt x="79933" y="703883"/>
                  </a:lnTo>
                  <a:lnTo>
                    <a:pt x="80269" y="700624"/>
                  </a:lnTo>
                  <a:lnTo>
                    <a:pt x="80592" y="697365"/>
                  </a:lnTo>
                  <a:lnTo>
                    <a:pt x="80885" y="694107"/>
                  </a:lnTo>
                  <a:lnTo>
                    <a:pt x="81150" y="690848"/>
                  </a:lnTo>
                  <a:lnTo>
                    <a:pt x="81399" y="687589"/>
                  </a:lnTo>
                  <a:lnTo>
                    <a:pt x="81605" y="684331"/>
                  </a:lnTo>
                  <a:lnTo>
                    <a:pt x="81797" y="681072"/>
                  </a:lnTo>
                  <a:lnTo>
                    <a:pt x="81954" y="677813"/>
                  </a:lnTo>
                  <a:lnTo>
                    <a:pt x="82084" y="674554"/>
                  </a:lnTo>
                  <a:lnTo>
                    <a:pt x="82193" y="671296"/>
                  </a:lnTo>
                  <a:lnTo>
                    <a:pt x="82258" y="668037"/>
                  </a:lnTo>
                  <a:lnTo>
                    <a:pt x="82308" y="664778"/>
                  </a:lnTo>
                  <a:lnTo>
                    <a:pt x="82318" y="661519"/>
                  </a:lnTo>
                  <a:lnTo>
                    <a:pt x="82301" y="658261"/>
                  </a:lnTo>
                  <a:lnTo>
                    <a:pt x="82260" y="655002"/>
                  </a:lnTo>
                  <a:lnTo>
                    <a:pt x="82175" y="651743"/>
                  </a:lnTo>
                  <a:lnTo>
                    <a:pt x="82073" y="648485"/>
                  </a:lnTo>
                  <a:lnTo>
                    <a:pt x="81927" y="645226"/>
                  </a:lnTo>
                  <a:lnTo>
                    <a:pt x="81755" y="641967"/>
                  </a:lnTo>
                  <a:lnTo>
                    <a:pt x="81556" y="638708"/>
                  </a:lnTo>
                  <a:lnTo>
                    <a:pt x="81313" y="635450"/>
                  </a:lnTo>
                  <a:lnTo>
                    <a:pt x="81052" y="632191"/>
                  </a:lnTo>
                  <a:lnTo>
                    <a:pt x="80744" y="628932"/>
                  </a:lnTo>
                  <a:lnTo>
                    <a:pt x="80411" y="625674"/>
                  </a:lnTo>
                  <a:lnTo>
                    <a:pt x="80048" y="622415"/>
                  </a:lnTo>
                  <a:lnTo>
                    <a:pt x="79642" y="619156"/>
                  </a:lnTo>
                  <a:lnTo>
                    <a:pt x="79219" y="615897"/>
                  </a:lnTo>
                  <a:lnTo>
                    <a:pt x="78745" y="612639"/>
                  </a:lnTo>
                  <a:lnTo>
                    <a:pt x="78248" y="609380"/>
                  </a:lnTo>
                  <a:lnTo>
                    <a:pt x="77719" y="606121"/>
                  </a:lnTo>
                  <a:lnTo>
                    <a:pt x="77150" y="602863"/>
                  </a:lnTo>
                  <a:lnTo>
                    <a:pt x="76563" y="599604"/>
                  </a:lnTo>
                  <a:lnTo>
                    <a:pt x="75923" y="596345"/>
                  </a:lnTo>
                  <a:lnTo>
                    <a:pt x="75264" y="593086"/>
                  </a:lnTo>
                  <a:lnTo>
                    <a:pt x="74571" y="589828"/>
                  </a:lnTo>
                  <a:lnTo>
                    <a:pt x="73841" y="586569"/>
                  </a:lnTo>
                  <a:lnTo>
                    <a:pt x="73093" y="583310"/>
                  </a:lnTo>
                  <a:lnTo>
                    <a:pt x="72294" y="580051"/>
                  </a:lnTo>
                  <a:lnTo>
                    <a:pt x="71478" y="576793"/>
                  </a:lnTo>
                  <a:lnTo>
                    <a:pt x="70627" y="573534"/>
                  </a:lnTo>
                  <a:lnTo>
                    <a:pt x="69743" y="570275"/>
                  </a:lnTo>
                  <a:lnTo>
                    <a:pt x="68842" y="567017"/>
                  </a:lnTo>
                  <a:lnTo>
                    <a:pt x="67894" y="563758"/>
                  </a:lnTo>
                  <a:lnTo>
                    <a:pt x="66931" y="560499"/>
                  </a:lnTo>
                  <a:lnTo>
                    <a:pt x="65933" y="557240"/>
                  </a:lnTo>
                  <a:lnTo>
                    <a:pt x="64909" y="553982"/>
                  </a:lnTo>
                  <a:lnTo>
                    <a:pt x="63867" y="550723"/>
                  </a:lnTo>
                  <a:lnTo>
                    <a:pt x="62786" y="547464"/>
                  </a:lnTo>
                  <a:lnTo>
                    <a:pt x="61691" y="544206"/>
                  </a:lnTo>
                  <a:lnTo>
                    <a:pt x="60565" y="540947"/>
                  </a:lnTo>
                  <a:lnTo>
                    <a:pt x="59418" y="537688"/>
                  </a:lnTo>
                  <a:lnTo>
                    <a:pt x="58254" y="534429"/>
                  </a:lnTo>
                  <a:lnTo>
                    <a:pt x="57059" y="531171"/>
                  </a:lnTo>
                  <a:lnTo>
                    <a:pt x="55854" y="527912"/>
                  </a:lnTo>
                  <a:lnTo>
                    <a:pt x="54622" y="524653"/>
                  </a:lnTo>
                  <a:lnTo>
                    <a:pt x="53376" y="521395"/>
                  </a:lnTo>
                  <a:lnTo>
                    <a:pt x="52115" y="518136"/>
                  </a:lnTo>
                  <a:lnTo>
                    <a:pt x="50833" y="514877"/>
                  </a:lnTo>
                  <a:lnTo>
                    <a:pt x="49543" y="511618"/>
                  </a:lnTo>
                  <a:lnTo>
                    <a:pt x="48234" y="508360"/>
                  </a:lnTo>
                  <a:lnTo>
                    <a:pt x="46917" y="505101"/>
                  </a:lnTo>
                  <a:lnTo>
                    <a:pt x="45590" y="501842"/>
                  </a:lnTo>
                  <a:lnTo>
                    <a:pt x="44251" y="498584"/>
                  </a:lnTo>
                  <a:lnTo>
                    <a:pt x="42909" y="495325"/>
                  </a:lnTo>
                  <a:lnTo>
                    <a:pt x="41557" y="492066"/>
                  </a:lnTo>
                  <a:lnTo>
                    <a:pt x="40203" y="488807"/>
                  </a:lnTo>
                  <a:lnTo>
                    <a:pt x="38846" y="485549"/>
                  </a:lnTo>
                  <a:lnTo>
                    <a:pt x="37488" y="482290"/>
                  </a:lnTo>
                  <a:lnTo>
                    <a:pt x="36129" y="479031"/>
                  </a:lnTo>
                  <a:lnTo>
                    <a:pt x="34774" y="475772"/>
                  </a:lnTo>
                  <a:lnTo>
                    <a:pt x="33422" y="472514"/>
                  </a:lnTo>
                  <a:lnTo>
                    <a:pt x="32075" y="469255"/>
                  </a:lnTo>
                  <a:lnTo>
                    <a:pt x="30738" y="465996"/>
                  </a:lnTo>
                  <a:lnTo>
                    <a:pt x="29404" y="462738"/>
                  </a:lnTo>
                  <a:lnTo>
                    <a:pt x="28089" y="459479"/>
                  </a:lnTo>
                  <a:lnTo>
                    <a:pt x="26781" y="456220"/>
                  </a:lnTo>
                  <a:lnTo>
                    <a:pt x="25490" y="452961"/>
                  </a:lnTo>
                  <a:lnTo>
                    <a:pt x="24216" y="449703"/>
                  </a:lnTo>
                  <a:lnTo>
                    <a:pt x="22953" y="446444"/>
                  </a:lnTo>
                  <a:lnTo>
                    <a:pt x="21723" y="443185"/>
                  </a:lnTo>
                  <a:lnTo>
                    <a:pt x="20505" y="439927"/>
                  </a:lnTo>
                  <a:lnTo>
                    <a:pt x="19316" y="436668"/>
                  </a:lnTo>
                  <a:lnTo>
                    <a:pt x="18153" y="433409"/>
                  </a:lnTo>
                  <a:lnTo>
                    <a:pt x="17008" y="430150"/>
                  </a:lnTo>
                  <a:lnTo>
                    <a:pt x="15909" y="426892"/>
                  </a:lnTo>
                  <a:lnTo>
                    <a:pt x="14828" y="423633"/>
                  </a:lnTo>
                  <a:lnTo>
                    <a:pt x="13789" y="420374"/>
                  </a:lnTo>
                  <a:lnTo>
                    <a:pt x="12783" y="417116"/>
                  </a:lnTo>
                  <a:lnTo>
                    <a:pt x="11805" y="413857"/>
                  </a:lnTo>
                  <a:lnTo>
                    <a:pt x="10884" y="410598"/>
                  </a:lnTo>
                  <a:lnTo>
                    <a:pt x="9986" y="407339"/>
                  </a:lnTo>
                  <a:lnTo>
                    <a:pt x="9144" y="404081"/>
                  </a:lnTo>
                  <a:lnTo>
                    <a:pt x="8342" y="400822"/>
                  </a:lnTo>
                  <a:lnTo>
                    <a:pt x="7576" y="397563"/>
                  </a:lnTo>
                  <a:lnTo>
                    <a:pt x="6878" y="394305"/>
                  </a:lnTo>
                  <a:lnTo>
                    <a:pt x="6206" y="391046"/>
                  </a:lnTo>
                  <a:lnTo>
                    <a:pt x="5607" y="387787"/>
                  </a:lnTo>
                  <a:lnTo>
                    <a:pt x="5050" y="384528"/>
                  </a:lnTo>
                  <a:lnTo>
                    <a:pt x="4541" y="381270"/>
                  </a:lnTo>
                  <a:lnTo>
                    <a:pt x="4106" y="378011"/>
                  </a:lnTo>
                  <a:lnTo>
                    <a:pt x="3703" y="374752"/>
                  </a:lnTo>
                  <a:lnTo>
                    <a:pt x="3385" y="371493"/>
                  </a:lnTo>
                  <a:lnTo>
                    <a:pt x="3113" y="368235"/>
                  </a:lnTo>
                  <a:lnTo>
                    <a:pt x="2897" y="364976"/>
                  </a:lnTo>
                  <a:lnTo>
                    <a:pt x="2762" y="361717"/>
                  </a:lnTo>
                  <a:lnTo>
                    <a:pt x="2660" y="358459"/>
                  </a:lnTo>
                  <a:lnTo>
                    <a:pt x="2659" y="355200"/>
                  </a:lnTo>
                  <a:lnTo>
                    <a:pt x="2701" y="351941"/>
                  </a:lnTo>
                  <a:lnTo>
                    <a:pt x="2811" y="348682"/>
                  </a:lnTo>
                  <a:lnTo>
                    <a:pt x="3002" y="345424"/>
                  </a:lnTo>
                  <a:lnTo>
                    <a:pt x="3229" y="342165"/>
                  </a:lnTo>
                  <a:lnTo>
                    <a:pt x="3568" y="338906"/>
                  </a:lnTo>
                  <a:lnTo>
                    <a:pt x="3949" y="335648"/>
                  </a:lnTo>
                  <a:lnTo>
                    <a:pt x="4406" y="332389"/>
                  </a:lnTo>
                  <a:lnTo>
                    <a:pt x="4942" y="329130"/>
                  </a:lnTo>
                  <a:lnTo>
                    <a:pt x="5518" y="325871"/>
                  </a:lnTo>
                  <a:lnTo>
                    <a:pt x="6212" y="322613"/>
                  </a:lnTo>
                  <a:lnTo>
                    <a:pt x="6944" y="319354"/>
                  </a:lnTo>
                  <a:lnTo>
                    <a:pt x="7759" y="316095"/>
                  </a:lnTo>
                  <a:lnTo>
                    <a:pt x="8650" y="312837"/>
                  </a:lnTo>
                  <a:lnTo>
                    <a:pt x="9585" y="309578"/>
                  </a:lnTo>
                  <a:lnTo>
                    <a:pt x="10634" y="306319"/>
                  </a:lnTo>
                  <a:lnTo>
                    <a:pt x="11720" y="303060"/>
                  </a:lnTo>
                  <a:lnTo>
                    <a:pt x="12894" y="299802"/>
                  </a:lnTo>
                  <a:lnTo>
                    <a:pt x="14137" y="296543"/>
                  </a:lnTo>
                  <a:lnTo>
                    <a:pt x="15429" y="293284"/>
                  </a:lnTo>
                  <a:lnTo>
                    <a:pt x="16825" y="290025"/>
                  </a:lnTo>
                  <a:lnTo>
                    <a:pt x="18258" y="286767"/>
                  </a:lnTo>
                  <a:lnTo>
                    <a:pt x="19780" y="283508"/>
                  </a:lnTo>
                  <a:lnTo>
                    <a:pt x="21361" y="280249"/>
                  </a:lnTo>
                  <a:lnTo>
                    <a:pt x="22994" y="276991"/>
                  </a:lnTo>
                  <a:lnTo>
                    <a:pt x="24720" y="273732"/>
                  </a:lnTo>
                  <a:lnTo>
                    <a:pt x="26480" y="270473"/>
                  </a:lnTo>
                  <a:lnTo>
                    <a:pt x="28327" y="267214"/>
                  </a:lnTo>
                  <a:lnTo>
                    <a:pt x="30223" y="263956"/>
                  </a:lnTo>
                  <a:lnTo>
                    <a:pt x="32171" y="260697"/>
                  </a:lnTo>
                  <a:lnTo>
                    <a:pt x="34199" y="257438"/>
                  </a:lnTo>
                  <a:lnTo>
                    <a:pt x="36256" y="254180"/>
                  </a:lnTo>
                  <a:lnTo>
                    <a:pt x="38394" y="250921"/>
                  </a:lnTo>
                  <a:lnTo>
                    <a:pt x="40572" y="247662"/>
                  </a:lnTo>
                  <a:lnTo>
                    <a:pt x="42799" y="244403"/>
                  </a:lnTo>
                  <a:lnTo>
                    <a:pt x="45089" y="241145"/>
                  </a:lnTo>
                  <a:lnTo>
                    <a:pt x="47406" y="237886"/>
                  </a:lnTo>
                  <a:lnTo>
                    <a:pt x="49794" y="234627"/>
                  </a:lnTo>
                  <a:lnTo>
                    <a:pt x="52211" y="231369"/>
                  </a:lnTo>
                  <a:lnTo>
                    <a:pt x="54671" y="228110"/>
                  </a:lnTo>
                  <a:lnTo>
                    <a:pt x="57179" y="224851"/>
                  </a:lnTo>
                  <a:lnTo>
                    <a:pt x="59708" y="221592"/>
                  </a:lnTo>
                  <a:lnTo>
                    <a:pt x="62296" y="218334"/>
                  </a:lnTo>
                  <a:lnTo>
                    <a:pt x="64903" y="215075"/>
                  </a:lnTo>
                  <a:lnTo>
                    <a:pt x="67545" y="211816"/>
                  </a:lnTo>
                  <a:lnTo>
                    <a:pt x="70220" y="208558"/>
                  </a:lnTo>
                  <a:lnTo>
                    <a:pt x="72911" y="205299"/>
                  </a:lnTo>
                  <a:lnTo>
                    <a:pt x="75643" y="202040"/>
                  </a:lnTo>
                  <a:lnTo>
                    <a:pt x="78387" y="198781"/>
                  </a:lnTo>
                  <a:lnTo>
                    <a:pt x="81156" y="195523"/>
                  </a:lnTo>
                  <a:lnTo>
                    <a:pt x="83943" y="192264"/>
                  </a:lnTo>
                  <a:lnTo>
                    <a:pt x="86740" y="189005"/>
                  </a:lnTo>
                  <a:lnTo>
                    <a:pt x="89560" y="185746"/>
                  </a:lnTo>
                  <a:lnTo>
                    <a:pt x="92385" y="182488"/>
                  </a:lnTo>
                  <a:lnTo>
                    <a:pt x="95222" y="179229"/>
                  </a:lnTo>
                  <a:lnTo>
                    <a:pt x="98065" y="175970"/>
                  </a:lnTo>
                  <a:lnTo>
                    <a:pt x="100913" y="172712"/>
                  </a:lnTo>
                  <a:lnTo>
                    <a:pt x="103764" y="169453"/>
                  </a:lnTo>
                  <a:lnTo>
                    <a:pt x="106614" y="166194"/>
                  </a:lnTo>
                  <a:lnTo>
                    <a:pt x="109464" y="162935"/>
                  </a:lnTo>
                  <a:lnTo>
                    <a:pt x="112308" y="159677"/>
                  </a:lnTo>
                  <a:lnTo>
                    <a:pt x="115149" y="156418"/>
                  </a:lnTo>
                  <a:lnTo>
                    <a:pt x="117978" y="153159"/>
                  </a:lnTo>
                  <a:lnTo>
                    <a:pt x="120802" y="149901"/>
                  </a:lnTo>
                  <a:lnTo>
                    <a:pt x="123610" y="146642"/>
                  </a:lnTo>
                  <a:lnTo>
                    <a:pt x="126405" y="143383"/>
                  </a:lnTo>
                  <a:lnTo>
                    <a:pt x="129187" y="140124"/>
                  </a:lnTo>
                  <a:lnTo>
                    <a:pt x="131945" y="136866"/>
                  </a:lnTo>
                  <a:lnTo>
                    <a:pt x="134693" y="133607"/>
                  </a:lnTo>
                  <a:lnTo>
                    <a:pt x="137411" y="130348"/>
                  </a:lnTo>
                  <a:lnTo>
                    <a:pt x="140110" y="127090"/>
                  </a:lnTo>
                  <a:lnTo>
                    <a:pt x="142788" y="123831"/>
                  </a:lnTo>
                  <a:lnTo>
                    <a:pt x="145432" y="120572"/>
                  </a:lnTo>
                  <a:lnTo>
                    <a:pt x="148061" y="117313"/>
                  </a:lnTo>
                  <a:lnTo>
                    <a:pt x="150647" y="114055"/>
                  </a:lnTo>
                  <a:lnTo>
                    <a:pt x="153211" y="110796"/>
                  </a:lnTo>
                  <a:lnTo>
                    <a:pt x="155745" y="107537"/>
                  </a:lnTo>
                  <a:lnTo>
                    <a:pt x="158239" y="104279"/>
                  </a:lnTo>
                  <a:lnTo>
                    <a:pt x="160714" y="101020"/>
                  </a:lnTo>
                  <a:lnTo>
                    <a:pt x="163135" y="97761"/>
                  </a:lnTo>
                  <a:lnTo>
                    <a:pt x="165533" y="94502"/>
                  </a:lnTo>
                  <a:lnTo>
                    <a:pt x="167892" y="91244"/>
                  </a:lnTo>
                  <a:lnTo>
                    <a:pt x="170207" y="87985"/>
                  </a:lnTo>
                  <a:lnTo>
                    <a:pt x="172502" y="84726"/>
                  </a:lnTo>
                  <a:lnTo>
                    <a:pt x="174731" y="81467"/>
                  </a:lnTo>
                  <a:lnTo>
                    <a:pt x="176939" y="78209"/>
                  </a:lnTo>
                  <a:lnTo>
                    <a:pt x="179101" y="74950"/>
                  </a:lnTo>
                  <a:lnTo>
                    <a:pt x="181218" y="71691"/>
                  </a:lnTo>
                  <a:lnTo>
                    <a:pt x="183310" y="68433"/>
                  </a:lnTo>
                  <a:lnTo>
                    <a:pt x="185335" y="65174"/>
                  </a:lnTo>
                  <a:lnTo>
                    <a:pt x="187336" y="61915"/>
                  </a:lnTo>
                  <a:lnTo>
                    <a:pt x="189287" y="58656"/>
                  </a:lnTo>
                  <a:lnTo>
                    <a:pt x="191194" y="55398"/>
                  </a:lnTo>
                  <a:lnTo>
                    <a:pt x="193073" y="52139"/>
                  </a:lnTo>
                  <a:lnTo>
                    <a:pt x="194885" y="48880"/>
                  </a:lnTo>
                  <a:lnTo>
                    <a:pt x="196674" y="45622"/>
                  </a:lnTo>
                  <a:lnTo>
                    <a:pt x="198407" y="42363"/>
                  </a:lnTo>
                  <a:lnTo>
                    <a:pt x="200101" y="39104"/>
                  </a:lnTo>
                  <a:lnTo>
                    <a:pt x="201762" y="35845"/>
                  </a:lnTo>
                  <a:lnTo>
                    <a:pt x="203360" y="32587"/>
                  </a:lnTo>
                  <a:lnTo>
                    <a:pt x="204935" y="29328"/>
                  </a:lnTo>
                  <a:lnTo>
                    <a:pt x="206453" y="26069"/>
                  </a:lnTo>
                  <a:lnTo>
                    <a:pt x="207935" y="22811"/>
                  </a:lnTo>
                  <a:lnTo>
                    <a:pt x="209383" y="19552"/>
                  </a:lnTo>
                  <a:lnTo>
                    <a:pt x="210772" y="16293"/>
                  </a:lnTo>
                  <a:lnTo>
                    <a:pt x="212140" y="13034"/>
                  </a:lnTo>
                  <a:lnTo>
                    <a:pt x="213450" y="9776"/>
                  </a:lnTo>
                  <a:lnTo>
                    <a:pt x="214728" y="6517"/>
                  </a:lnTo>
                  <a:lnTo>
                    <a:pt x="215971" y="3258"/>
                  </a:lnTo>
                  <a:lnTo>
                    <a:pt x="217162" y="0"/>
                  </a:lnTo>
                  <a:lnTo>
                    <a:pt x="271609" y="0"/>
                  </a:lnTo>
                  <a:lnTo>
                    <a:pt x="272800" y="3258"/>
                  </a:lnTo>
                  <a:lnTo>
                    <a:pt x="274043" y="6517"/>
                  </a:lnTo>
                  <a:lnTo>
                    <a:pt x="275322" y="9776"/>
                  </a:lnTo>
                  <a:lnTo>
                    <a:pt x="276632" y="13034"/>
                  </a:lnTo>
                  <a:lnTo>
                    <a:pt x="277999" y="16293"/>
                  </a:lnTo>
                  <a:lnTo>
                    <a:pt x="279388" y="19552"/>
                  </a:lnTo>
                  <a:lnTo>
                    <a:pt x="280836" y="22811"/>
                  </a:lnTo>
                  <a:lnTo>
                    <a:pt x="282318" y="26069"/>
                  </a:lnTo>
                  <a:lnTo>
                    <a:pt x="283836" y="29328"/>
                  </a:lnTo>
                  <a:lnTo>
                    <a:pt x="285411" y="32587"/>
                  </a:lnTo>
                  <a:lnTo>
                    <a:pt x="287009" y="35845"/>
                  </a:lnTo>
                  <a:lnTo>
                    <a:pt x="288671" y="39104"/>
                  </a:lnTo>
                  <a:lnTo>
                    <a:pt x="290364" y="42363"/>
                  </a:lnTo>
                  <a:lnTo>
                    <a:pt x="292098" y="45622"/>
                  </a:lnTo>
                  <a:lnTo>
                    <a:pt x="293886" y="48880"/>
                  </a:lnTo>
                  <a:lnTo>
                    <a:pt x="295698" y="52139"/>
                  </a:lnTo>
                  <a:lnTo>
                    <a:pt x="297577" y="55398"/>
                  </a:lnTo>
                  <a:lnTo>
                    <a:pt x="299484" y="58656"/>
                  </a:lnTo>
                  <a:lnTo>
                    <a:pt x="301435" y="61915"/>
                  </a:lnTo>
                  <a:lnTo>
                    <a:pt x="303436" y="65174"/>
                  </a:lnTo>
                  <a:lnTo>
                    <a:pt x="305461" y="68433"/>
                  </a:lnTo>
                  <a:lnTo>
                    <a:pt x="307553" y="71691"/>
                  </a:lnTo>
                  <a:lnTo>
                    <a:pt x="309670" y="74950"/>
                  </a:lnTo>
                  <a:lnTo>
                    <a:pt x="311832" y="78209"/>
                  </a:lnTo>
                  <a:lnTo>
                    <a:pt x="314040" y="81467"/>
                  </a:lnTo>
                  <a:lnTo>
                    <a:pt x="316269" y="84726"/>
                  </a:lnTo>
                  <a:lnTo>
                    <a:pt x="318564" y="87985"/>
                  </a:lnTo>
                  <a:lnTo>
                    <a:pt x="320879" y="91244"/>
                  </a:lnTo>
                  <a:lnTo>
                    <a:pt x="323239" y="94502"/>
                  </a:lnTo>
                  <a:lnTo>
                    <a:pt x="325636" y="97761"/>
                  </a:lnTo>
                  <a:lnTo>
                    <a:pt x="328057" y="101020"/>
                  </a:lnTo>
                  <a:lnTo>
                    <a:pt x="330532" y="104279"/>
                  </a:lnTo>
                  <a:lnTo>
                    <a:pt x="333026" y="107537"/>
                  </a:lnTo>
                  <a:lnTo>
                    <a:pt x="335560" y="110796"/>
                  </a:lnTo>
                  <a:lnTo>
                    <a:pt x="338124" y="114055"/>
                  </a:lnTo>
                  <a:lnTo>
                    <a:pt x="340710" y="117313"/>
                  </a:lnTo>
                  <a:lnTo>
                    <a:pt x="343339" y="120572"/>
                  </a:lnTo>
                  <a:lnTo>
                    <a:pt x="345983" y="123831"/>
                  </a:lnTo>
                  <a:lnTo>
                    <a:pt x="348661" y="127090"/>
                  </a:lnTo>
                  <a:lnTo>
                    <a:pt x="351360" y="130348"/>
                  </a:lnTo>
                  <a:lnTo>
                    <a:pt x="354078" y="133607"/>
                  </a:lnTo>
                  <a:lnTo>
                    <a:pt x="356826" y="136866"/>
                  </a:lnTo>
                  <a:lnTo>
                    <a:pt x="359584" y="140124"/>
                  </a:lnTo>
                  <a:lnTo>
                    <a:pt x="362366" y="143383"/>
                  </a:lnTo>
                  <a:lnTo>
                    <a:pt x="365162" y="146642"/>
                  </a:lnTo>
                  <a:lnTo>
                    <a:pt x="367969" y="149901"/>
                  </a:lnTo>
                  <a:lnTo>
                    <a:pt x="370793" y="153159"/>
                  </a:lnTo>
                  <a:lnTo>
                    <a:pt x="373622" y="156418"/>
                  </a:lnTo>
                  <a:lnTo>
                    <a:pt x="376463" y="159677"/>
                  </a:lnTo>
                  <a:lnTo>
                    <a:pt x="379308" y="162935"/>
                  </a:lnTo>
                  <a:lnTo>
                    <a:pt x="382157" y="166194"/>
                  </a:lnTo>
                  <a:lnTo>
                    <a:pt x="385008" y="169453"/>
                  </a:lnTo>
                  <a:lnTo>
                    <a:pt x="387859" y="172712"/>
                  </a:lnTo>
                  <a:lnTo>
                    <a:pt x="390706" y="175970"/>
                  </a:lnTo>
                  <a:lnTo>
                    <a:pt x="393549" y="179229"/>
                  </a:lnTo>
                  <a:lnTo>
                    <a:pt x="396386" y="182488"/>
                  </a:lnTo>
                  <a:lnTo>
                    <a:pt x="399211" y="185746"/>
                  </a:lnTo>
                  <a:lnTo>
                    <a:pt x="402031" y="189005"/>
                  </a:lnTo>
                  <a:lnTo>
                    <a:pt x="404828" y="192264"/>
                  </a:lnTo>
                  <a:lnTo>
                    <a:pt x="407616" y="195523"/>
                  </a:lnTo>
                  <a:lnTo>
                    <a:pt x="410384" y="198781"/>
                  </a:lnTo>
                  <a:lnTo>
                    <a:pt x="413128" y="202040"/>
                  </a:lnTo>
                  <a:lnTo>
                    <a:pt x="415860" y="205299"/>
                  </a:lnTo>
                  <a:lnTo>
                    <a:pt x="418551" y="208558"/>
                  </a:lnTo>
                  <a:lnTo>
                    <a:pt x="421226" y="211816"/>
                  </a:lnTo>
                  <a:lnTo>
                    <a:pt x="423868" y="215075"/>
                  </a:lnTo>
                  <a:lnTo>
                    <a:pt x="426475" y="218334"/>
                  </a:lnTo>
                  <a:lnTo>
                    <a:pt x="429063" y="221592"/>
                  </a:lnTo>
                  <a:lnTo>
                    <a:pt x="431592" y="224851"/>
                  </a:lnTo>
                  <a:lnTo>
                    <a:pt x="434100" y="228110"/>
                  </a:lnTo>
                  <a:lnTo>
                    <a:pt x="436560" y="231369"/>
                  </a:lnTo>
                  <a:lnTo>
                    <a:pt x="438978" y="234627"/>
                  </a:lnTo>
                  <a:lnTo>
                    <a:pt x="441365" y="237886"/>
                  </a:lnTo>
                  <a:lnTo>
                    <a:pt x="443682" y="241145"/>
                  </a:lnTo>
                  <a:lnTo>
                    <a:pt x="445972" y="244403"/>
                  </a:lnTo>
                  <a:lnTo>
                    <a:pt x="448199" y="247662"/>
                  </a:lnTo>
                  <a:lnTo>
                    <a:pt x="450377" y="250921"/>
                  </a:lnTo>
                  <a:lnTo>
                    <a:pt x="452515" y="254180"/>
                  </a:lnTo>
                  <a:lnTo>
                    <a:pt x="454573" y="257438"/>
                  </a:lnTo>
                  <a:lnTo>
                    <a:pt x="456600" y="260697"/>
                  </a:lnTo>
                  <a:lnTo>
                    <a:pt x="458548" y="263956"/>
                  </a:lnTo>
                  <a:lnTo>
                    <a:pt x="460444" y="267214"/>
                  </a:lnTo>
                  <a:lnTo>
                    <a:pt x="462291" y="270473"/>
                  </a:lnTo>
                  <a:lnTo>
                    <a:pt x="464051" y="273732"/>
                  </a:lnTo>
                  <a:lnTo>
                    <a:pt x="465777" y="276991"/>
                  </a:lnTo>
                  <a:lnTo>
                    <a:pt x="467410" y="280249"/>
                  </a:lnTo>
                  <a:lnTo>
                    <a:pt x="468991" y="283508"/>
                  </a:lnTo>
                  <a:lnTo>
                    <a:pt x="470513" y="286767"/>
                  </a:lnTo>
                  <a:lnTo>
                    <a:pt x="471946" y="290025"/>
                  </a:lnTo>
                  <a:lnTo>
                    <a:pt x="473342" y="293284"/>
                  </a:lnTo>
                  <a:lnTo>
                    <a:pt x="474634" y="296543"/>
                  </a:lnTo>
                  <a:lnTo>
                    <a:pt x="475877" y="299802"/>
                  </a:lnTo>
                  <a:lnTo>
                    <a:pt x="477051" y="303060"/>
                  </a:lnTo>
                  <a:lnTo>
                    <a:pt x="478137" y="306319"/>
                  </a:lnTo>
                  <a:lnTo>
                    <a:pt x="479186" y="309578"/>
                  </a:lnTo>
                  <a:lnTo>
                    <a:pt x="480122" y="312837"/>
                  </a:lnTo>
                  <a:lnTo>
                    <a:pt x="481012" y="316095"/>
                  </a:lnTo>
                  <a:lnTo>
                    <a:pt x="481827" y="319354"/>
                  </a:lnTo>
                  <a:lnTo>
                    <a:pt x="482559" y="322613"/>
                  </a:lnTo>
                  <a:lnTo>
                    <a:pt x="483253" y="325871"/>
                  </a:lnTo>
                  <a:lnTo>
                    <a:pt x="483829" y="329130"/>
                  </a:lnTo>
                  <a:lnTo>
                    <a:pt x="484365" y="332389"/>
                  </a:lnTo>
                  <a:lnTo>
                    <a:pt x="484822" y="335648"/>
                  </a:lnTo>
                  <a:lnTo>
                    <a:pt x="485203" y="338906"/>
                  </a:lnTo>
                  <a:lnTo>
                    <a:pt x="485542" y="342165"/>
                  </a:lnTo>
                  <a:lnTo>
                    <a:pt x="485769" y="345424"/>
                  </a:lnTo>
                  <a:lnTo>
                    <a:pt x="485960" y="348682"/>
                  </a:lnTo>
                  <a:lnTo>
                    <a:pt x="486070" y="351941"/>
                  </a:lnTo>
                  <a:lnTo>
                    <a:pt x="486112" y="355200"/>
                  </a:lnTo>
                  <a:lnTo>
                    <a:pt x="486111" y="358459"/>
                  </a:lnTo>
                  <a:lnTo>
                    <a:pt x="486009" y="361717"/>
                  </a:lnTo>
                  <a:lnTo>
                    <a:pt x="485874" y="364976"/>
                  </a:lnTo>
                  <a:lnTo>
                    <a:pt x="485658" y="368235"/>
                  </a:lnTo>
                  <a:lnTo>
                    <a:pt x="485386" y="371493"/>
                  </a:lnTo>
                  <a:lnTo>
                    <a:pt x="485068" y="374752"/>
                  </a:lnTo>
                  <a:lnTo>
                    <a:pt x="484665" y="378011"/>
                  </a:lnTo>
                  <a:lnTo>
                    <a:pt x="484230" y="381270"/>
                  </a:lnTo>
                  <a:lnTo>
                    <a:pt x="483721" y="384528"/>
                  </a:lnTo>
                  <a:lnTo>
                    <a:pt x="483164" y="387787"/>
                  </a:lnTo>
                  <a:lnTo>
                    <a:pt x="482565" y="391046"/>
                  </a:lnTo>
                  <a:lnTo>
                    <a:pt x="481893" y="394305"/>
                  </a:lnTo>
                  <a:lnTo>
                    <a:pt x="481196" y="397563"/>
                  </a:lnTo>
                  <a:lnTo>
                    <a:pt x="480430" y="400822"/>
                  </a:lnTo>
                  <a:lnTo>
                    <a:pt x="479627" y="404081"/>
                  </a:lnTo>
                  <a:lnTo>
                    <a:pt x="478785" y="407339"/>
                  </a:lnTo>
                  <a:lnTo>
                    <a:pt x="477887" y="410598"/>
                  </a:lnTo>
                  <a:lnTo>
                    <a:pt x="476967" y="413857"/>
                  </a:lnTo>
                  <a:lnTo>
                    <a:pt x="475988" y="417116"/>
                  </a:lnTo>
                  <a:lnTo>
                    <a:pt x="474982" y="420374"/>
                  </a:lnTo>
                  <a:lnTo>
                    <a:pt x="473943" y="423633"/>
                  </a:lnTo>
                  <a:lnTo>
                    <a:pt x="472862" y="426892"/>
                  </a:lnTo>
                  <a:lnTo>
                    <a:pt x="471763" y="430150"/>
                  </a:lnTo>
                  <a:lnTo>
                    <a:pt x="470618" y="433409"/>
                  </a:lnTo>
                  <a:lnTo>
                    <a:pt x="469455" y="436668"/>
                  </a:lnTo>
                  <a:lnTo>
                    <a:pt x="468266" y="439927"/>
                  </a:lnTo>
                  <a:lnTo>
                    <a:pt x="467048" y="443185"/>
                  </a:lnTo>
                  <a:lnTo>
                    <a:pt x="465818" y="446444"/>
                  </a:lnTo>
                  <a:lnTo>
                    <a:pt x="464555" y="449703"/>
                  </a:lnTo>
                  <a:lnTo>
                    <a:pt x="463282" y="452961"/>
                  </a:lnTo>
                  <a:lnTo>
                    <a:pt x="461990" y="456220"/>
                  </a:lnTo>
                  <a:lnTo>
                    <a:pt x="460682" y="459479"/>
                  </a:lnTo>
                  <a:lnTo>
                    <a:pt x="459367" y="462738"/>
                  </a:lnTo>
                  <a:lnTo>
                    <a:pt x="458033" y="465996"/>
                  </a:lnTo>
                  <a:lnTo>
                    <a:pt x="456696" y="469255"/>
                  </a:lnTo>
                  <a:lnTo>
                    <a:pt x="455349" y="472514"/>
                  </a:lnTo>
                  <a:lnTo>
                    <a:pt x="453997" y="475772"/>
                  </a:lnTo>
                  <a:lnTo>
                    <a:pt x="452642" y="479031"/>
                  </a:lnTo>
                  <a:lnTo>
                    <a:pt x="451283" y="482290"/>
                  </a:lnTo>
                  <a:lnTo>
                    <a:pt x="449925" y="485549"/>
                  </a:lnTo>
                  <a:lnTo>
                    <a:pt x="448568" y="488807"/>
                  </a:lnTo>
                  <a:lnTo>
                    <a:pt x="447214" y="492066"/>
                  </a:lnTo>
                  <a:lnTo>
                    <a:pt x="445862" y="495325"/>
                  </a:lnTo>
                  <a:lnTo>
                    <a:pt x="444520" y="498584"/>
                  </a:lnTo>
                  <a:lnTo>
                    <a:pt x="443181" y="501842"/>
                  </a:lnTo>
                  <a:lnTo>
                    <a:pt x="441854" y="505101"/>
                  </a:lnTo>
                  <a:lnTo>
                    <a:pt x="440537" y="508360"/>
                  </a:lnTo>
                  <a:lnTo>
                    <a:pt x="439228" y="511618"/>
                  </a:lnTo>
                  <a:lnTo>
                    <a:pt x="437938" y="514877"/>
                  </a:lnTo>
                  <a:lnTo>
                    <a:pt x="436656" y="518136"/>
                  </a:lnTo>
                  <a:lnTo>
                    <a:pt x="435395" y="521395"/>
                  </a:lnTo>
                  <a:lnTo>
                    <a:pt x="434149" y="524653"/>
                  </a:lnTo>
                  <a:lnTo>
                    <a:pt x="432917" y="527912"/>
                  </a:lnTo>
                  <a:lnTo>
                    <a:pt x="431712" y="531171"/>
                  </a:lnTo>
                  <a:lnTo>
                    <a:pt x="430517" y="534429"/>
                  </a:lnTo>
                  <a:lnTo>
                    <a:pt x="429353" y="537688"/>
                  </a:lnTo>
                  <a:lnTo>
                    <a:pt x="428206" y="540947"/>
                  </a:lnTo>
                  <a:lnTo>
                    <a:pt x="427080" y="544206"/>
                  </a:lnTo>
                  <a:lnTo>
                    <a:pt x="425986" y="547464"/>
                  </a:lnTo>
                  <a:lnTo>
                    <a:pt x="424904" y="550723"/>
                  </a:lnTo>
                  <a:lnTo>
                    <a:pt x="423862" y="553982"/>
                  </a:lnTo>
                  <a:lnTo>
                    <a:pt x="422838" y="557240"/>
                  </a:lnTo>
                  <a:lnTo>
                    <a:pt x="421841" y="560499"/>
                  </a:lnTo>
                  <a:lnTo>
                    <a:pt x="420877" y="563758"/>
                  </a:lnTo>
                  <a:lnTo>
                    <a:pt x="419929" y="567017"/>
                  </a:lnTo>
                  <a:lnTo>
                    <a:pt x="419028" y="570275"/>
                  </a:lnTo>
                  <a:lnTo>
                    <a:pt x="418145" y="573534"/>
                  </a:lnTo>
                  <a:lnTo>
                    <a:pt x="417293" y="576793"/>
                  </a:lnTo>
                  <a:lnTo>
                    <a:pt x="416477" y="580051"/>
                  </a:lnTo>
                  <a:lnTo>
                    <a:pt x="415678" y="583310"/>
                  </a:lnTo>
                  <a:lnTo>
                    <a:pt x="414930" y="586569"/>
                  </a:lnTo>
                  <a:lnTo>
                    <a:pt x="414200" y="589828"/>
                  </a:lnTo>
                  <a:lnTo>
                    <a:pt x="413507" y="593086"/>
                  </a:lnTo>
                  <a:lnTo>
                    <a:pt x="412848" y="596345"/>
                  </a:lnTo>
                  <a:lnTo>
                    <a:pt x="412209" y="599604"/>
                  </a:lnTo>
                  <a:lnTo>
                    <a:pt x="411622" y="602863"/>
                  </a:lnTo>
                  <a:lnTo>
                    <a:pt x="411052" y="606121"/>
                  </a:lnTo>
                  <a:lnTo>
                    <a:pt x="410523" y="609380"/>
                  </a:lnTo>
                  <a:lnTo>
                    <a:pt x="410026" y="612639"/>
                  </a:lnTo>
                  <a:lnTo>
                    <a:pt x="409552" y="615897"/>
                  </a:lnTo>
                  <a:lnTo>
                    <a:pt x="409129" y="619156"/>
                  </a:lnTo>
                  <a:lnTo>
                    <a:pt x="408723" y="622415"/>
                  </a:lnTo>
                  <a:lnTo>
                    <a:pt x="408360" y="625674"/>
                  </a:lnTo>
                  <a:lnTo>
                    <a:pt x="408027" y="628932"/>
                  </a:lnTo>
                  <a:lnTo>
                    <a:pt x="407719" y="632191"/>
                  </a:lnTo>
                  <a:lnTo>
                    <a:pt x="407458" y="635450"/>
                  </a:lnTo>
                  <a:lnTo>
                    <a:pt x="407215" y="638708"/>
                  </a:lnTo>
                  <a:lnTo>
                    <a:pt x="407016" y="641967"/>
                  </a:lnTo>
                  <a:lnTo>
                    <a:pt x="406844" y="645226"/>
                  </a:lnTo>
                  <a:lnTo>
                    <a:pt x="406698" y="648485"/>
                  </a:lnTo>
                  <a:lnTo>
                    <a:pt x="406596" y="651743"/>
                  </a:lnTo>
                  <a:lnTo>
                    <a:pt x="406511" y="655002"/>
                  </a:lnTo>
                  <a:lnTo>
                    <a:pt x="406470" y="658261"/>
                  </a:lnTo>
                  <a:lnTo>
                    <a:pt x="406453" y="661519"/>
                  </a:lnTo>
                  <a:lnTo>
                    <a:pt x="406463" y="664778"/>
                  </a:lnTo>
                  <a:lnTo>
                    <a:pt x="406513" y="668037"/>
                  </a:lnTo>
                  <a:lnTo>
                    <a:pt x="406578" y="671296"/>
                  </a:lnTo>
                  <a:lnTo>
                    <a:pt x="406688" y="674554"/>
                  </a:lnTo>
                  <a:lnTo>
                    <a:pt x="406817" y="677813"/>
                  </a:lnTo>
                  <a:lnTo>
                    <a:pt x="406974" y="681072"/>
                  </a:lnTo>
                  <a:lnTo>
                    <a:pt x="407166" y="684331"/>
                  </a:lnTo>
                  <a:lnTo>
                    <a:pt x="407372" y="687589"/>
                  </a:lnTo>
                  <a:lnTo>
                    <a:pt x="407621" y="690848"/>
                  </a:lnTo>
                  <a:lnTo>
                    <a:pt x="407886" y="694107"/>
                  </a:lnTo>
                  <a:lnTo>
                    <a:pt x="408180" y="697365"/>
                  </a:lnTo>
                  <a:lnTo>
                    <a:pt x="408502" y="700624"/>
                  </a:lnTo>
                  <a:lnTo>
                    <a:pt x="408838" y="703883"/>
                  </a:lnTo>
                  <a:lnTo>
                    <a:pt x="409215" y="707142"/>
                  </a:lnTo>
                  <a:lnTo>
                    <a:pt x="409604" y="710400"/>
                  </a:lnTo>
                  <a:lnTo>
                    <a:pt x="410021" y="713659"/>
                  </a:lnTo>
                  <a:lnTo>
                    <a:pt x="410462" y="716918"/>
                  </a:lnTo>
                  <a:lnTo>
                    <a:pt x="410916" y="720176"/>
                  </a:lnTo>
                  <a:lnTo>
                    <a:pt x="411406" y="723435"/>
                  </a:lnTo>
                  <a:lnTo>
                    <a:pt x="411907" y="726694"/>
                  </a:lnTo>
                  <a:lnTo>
                    <a:pt x="412433" y="729953"/>
                  </a:lnTo>
                  <a:lnTo>
                    <a:pt x="412980" y="733211"/>
                  </a:lnTo>
                  <a:lnTo>
                    <a:pt x="413540" y="736470"/>
                  </a:lnTo>
                  <a:lnTo>
                    <a:pt x="414129" y="739729"/>
                  </a:lnTo>
                  <a:lnTo>
                    <a:pt x="414728" y="742987"/>
                  </a:lnTo>
                  <a:lnTo>
                    <a:pt x="415351" y="746246"/>
                  </a:lnTo>
                  <a:lnTo>
                    <a:pt x="415989" y="749505"/>
                  </a:lnTo>
                  <a:lnTo>
                    <a:pt x="416640" y="752764"/>
                  </a:lnTo>
                  <a:lnTo>
                    <a:pt x="417316" y="756022"/>
                  </a:lnTo>
                  <a:lnTo>
                    <a:pt x="418000" y="759281"/>
                  </a:lnTo>
                  <a:lnTo>
                    <a:pt x="418704" y="762540"/>
                  </a:lnTo>
                  <a:lnTo>
                    <a:pt x="419421" y="765798"/>
                  </a:lnTo>
                  <a:lnTo>
                    <a:pt x="420150" y="769057"/>
                  </a:lnTo>
                  <a:lnTo>
                    <a:pt x="420899" y="772316"/>
                  </a:lnTo>
                  <a:lnTo>
                    <a:pt x="421654" y="775575"/>
                  </a:lnTo>
                  <a:lnTo>
                    <a:pt x="422427" y="778833"/>
                  </a:lnTo>
                  <a:lnTo>
                    <a:pt x="423210" y="782092"/>
                  </a:lnTo>
                  <a:lnTo>
                    <a:pt x="424003" y="785351"/>
                  </a:lnTo>
                  <a:lnTo>
                    <a:pt x="424811" y="788610"/>
                  </a:lnTo>
                  <a:lnTo>
                    <a:pt x="425624" y="791868"/>
                  </a:lnTo>
                  <a:lnTo>
                    <a:pt x="426453" y="795127"/>
                  </a:lnTo>
                  <a:lnTo>
                    <a:pt x="427289" y="798386"/>
                  </a:lnTo>
                  <a:lnTo>
                    <a:pt x="428133" y="801644"/>
                  </a:lnTo>
                  <a:lnTo>
                    <a:pt x="428988" y="804903"/>
                  </a:lnTo>
                  <a:lnTo>
                    <a:pt x="429848" y="808162"/>
                  </a:lnTo>
                  <a:lnTo>
                    <a:pt x="430719" y="811421"/>
                  </a:lnTo>
                  <a:lnTo>
                    <a:pt x="431596" y="814679"/>
                  </a:lnTo>
                  <a:lnTo>
                    <a:pt x="432479" y="817938"/>
                  </a:lnTo>
                  <a:lnTo>
                    <a:pt x="433370" y="821197"/>
                  </a:lnTo>
                  <a:lnTo>
                    <a:pt x="434263" y="824455"/>
                  </a:lnTo>
                  <a:lnTo>
                    <a:pt x="435166" y="827714"/>
                  </a:lnTo>
                  <a:lnTo>
                    <a:pt x="436072" y="830973"/>
                  </a:lnTo>
                  <a:lnTo>
                    <a:pt x="436982" y="834232"/>
                  </a:lnTo>
                  <a:lnTo>
                    <a:pt x="437897" y="837490"/>
                  </a:lnTo>
                  <a:lnTo>
                    <a:pt x="438815" y="840749"/>
                  </a:lnTo>
                  <a:lnTo>
                    <a:pt x="439737" y="844008"/>
                  </a:lnTo>
                  <a:lnTo>
                    <a:pt x="440661" y="847266"/>
                  </a:lnTo>
                  <a:lnTo>
                    <a:pt x="441588" y="850525"/>
                  </a:lnTo>
                  <a:lnTo>
                    <a:pt x="442517" y="853784"/>
                  </a:lnTo>
                  <a:lnTo>
                    <a:pt x="443447" y="857043"/>
                  </a:lnTo>
                  <a:lnTo>
                    <a:pt x="444379" y="860301"/>
                  </a:lnTo>
                  <a:lnTo>
                    <a:pt x="445312" y="863560"/>
                  </a:lnTo>
                  <a:lnTo>
                    <a:pt x="446245" y="866819"/>
                  </a:lnTo>
                  <a:lnTo>
                    <a:pt x="447178" y="870077"/>
                  </a:lnTo>
                  <a:lnTo>
                    <a:pt x="448110" y="873336"/>
                  </a:lnTo>
                  <a:lnTo>
                    <a:pt x="449042" y="876595"/>
                  </a:lnTo>
                  <a:lnTo>
                    <a:pt x="449973" y="879854"/>
                  </a:lnTo>
                  <a:lnTo>
                    <a:pt x="450902" y="883112"/>
                  </a:lnTo>
                  <a:lnTo>
                    <a:pt x="451830" y="886371"/>
                  </a:lnTo>
                  <a:lnTo>
                    <a:pt x="452755" y="889630"/>
                  </a:lnTo>
                  <a:lnTo>
                    <a:pt x="453677" y="892889"/>
                  </a:lnTo>
                  <a:lnTo>
                    <a:pt x="454598" y="896147"/>
                  </a:lnTo>
                  <a:lnTo>
                    <a:pt x="455513" y="899406"/>
                  </a:lnTo>
                  <a:lnTo>
                    <a:pt x="456426" y="902665"/>
                  </a:lnTo>
                  <a:lnTo>
                    <a:pt x="457335" y="905923"/>
                  </a:lnTo>
                  <a:lnTo>
                    <a:pt x="458238" y="909182"/>
                  </a:lnTo>
                  <a:lnTo>
                    <a:pt x="459139" y="912441"/>
                  </a:lnTo>
                  <a:lnTo>
                    <a:pt x="460032" y="915700"/>
                  </a:lnTo>
                  <a:lnTo>
                    <a:pt x="460921" y="918958"/>
                  </a:lnTo>
                  <a:lnTo>
                    <a:pt x="461804" y="922217"/>
                  </a:lnTo>
                  <a:lnTo>
                    <a:pt x="462679" y="925476"/>
                  </a:lnTo>
                  <a:lnTo>
                    <a:pt x="463551" y="928734"/>
                  </a:lnTo>
                  <a:lnTo>
                    <a:pt x="464412" y="931993"/>
                  </a:lnTo>
                  <a:lnTo>
                    <a:pt x="465267" y="935252"/>
                  </a:lnTo>
                  <a:lnTo>
                    <a:pt x="466115" y="938511"/>
                  </a:lnTo>
                  <a:lnTo>
                    <a:pt x="466953" y="941769"/>
                  </a:lnTo>
                  <a:lnTo>
                    <a:pt x="467786" y="945028"/>
                  </a:lnTo>
                  <a:lnTo>
                    <a:pt x="468605" y="948287"/>
                  </a:lnTo>
                  <a:lnTo>
                    <a:pt x="469418" y="951545"/>
                  </a:lnTo>
                  <a:lnTo>
                    <a:pt x="470220" y="954804"/>
                  </a:lnTo>
                  <a:lnTo>
                    <a:pt x="471010" y="958063"/>
                  </a:lnTo>
                  <a:lnTo>
                    <a:pt x="471795" y="961322"/>
                  </a:lnTo>
                  <a:lnTo>
                    <a:pt x="472562" y="964580"/>
                  </a:lnTo>
                  <a:lnTo>
                    <a:pt x="473322" y="967839"/>
                  </a:lnTo>
                  <a:lnTo>
                    <a:pt x="474068" y="971098"/>
                  </a:lnTo>
                  <a:lnTo>
                    <a:pt x="474801" y="974357"/>
                  </a:lnTo>
                  <a:lnTo>
                    <a:pt x="475526" y="977615"/>
                  </a:lnTo>
                  <a:lnTo>
                    <a:pt x="476229" y="980874"/>
                  </a:lnTo>
                  <a:lnTo>
                    <a:pt x="476926" y="984133"/>
                  </a:lnTo>
                  <a:lnTo>
                    <a:pt x="477604" y="987391"/>
                  </a:lnTo>
                  <a:lnTo>
                    <a:pt x="478268" y="990650"/>
                  </a:lnTo>
                  <a:lnTo>
                    <a:pt x="478922" y="993909"/>
                  </a:lnTo>
                  <a:lnTo>
                    <a:pt x="479552" y="997168"/>
                  </a:lnTo>
                  <a:lnTo>
                    <a:pt x="480173" y="1000426"/>
                  </a:lnTo>
                  <a:lnTo>
                    <a:pt x="480772" y="1003685"/>
                  </a:lnTo>
                  <a:lnTo>
                    <a:pt x="481355" y="1006944"/>
                  </a:lnTo>
                  <a:lnTo>
                    <a:pt x="481925" y="1010202"/>
                  </a:lnTo>
                  <a:lnTo>
                    <a:pt x="482468" y="1013461"/>
                  </a:lnTo>
                  <a:lnTo>
                    <a:pt x="483001" y="1016720"/>
                  </a:lnTo>
                  <a:lnTo>
                    <a:pt x="483508" y="1019979"/>
                  </a:lnTo>
                  <a:lnTo>
                    <a:pt x="483997" y="1023237"/>
                  </a:lnTo>
                  <a:lnTo>
                    <a:pt x="484470" y="1026496"/>
                  </a:lnTo>
                  <a:lnTo>
                    <a:pt x="484913" y="1029755"/>
                  </a:lnTo>
                  <a:lnTo>
                    <a:pt x="485345" y="1033013"/>
                  </a:lnTo>
                  <a:lnTo>
                    <a:pt x="485745" y="1036272"/>
                  </a:lnTo>
                  <a:lnTo>
                    <a:pt x="486128" y="1039531"/>
                  </a:lnTo>
                  <a:lnTo>
                    <a:pt x="486489" y="1042790"/>
                  </a:lnTo>
                  <a:lnTo>
                    <a:pt x="486819" y="1046048"/>
                  </a:lnTo>
                  <a:lnTo>
                    <a:pt x="487136" y="1049307"/>
                  </a:lnTo>
                  <a:lnTo>
                    <a:pt x="487416" y="1052566"/>
                  </a:lnTo>
                  <a:lnTo>
                    <a:pt x="487677" y="1055824"/>
                  </a:lnTo>
                  <a:lnTo>
                    <a:pt x="487912" y="1059083"/>
                  </a:lnTo>
                  <a:lnTo>
                    <a:pt x="488115" y="1062342"/>
                  </a:lnTo>
                  <a:lnTo>
                    <a:pt x="488303" y="1065601"/>
                  </a:lnTo>
                  <a:lnTo>
                    <a:pt x="488446" y="1068859"/>
                  </a:lnTo>
                  <a:lnTo>
                    <a:pt x="488572" y="1072118"/>
                  </a:lnTo>
                  <a:lnTo>
                    <a:pt x="488667" y="1075377"/>
                  </a:lnTo>
                  <a:lnTo>
                    <a:pt x="488727" y="1078636"/>
                  </a:lnTo>
                  <a:lnTo>
                    <a:pt x="488772" y="1081894"/>
                  </a:lnTo>
                  <a:lnTo>
                    <a:pt x="488765" y="1085153"/>
                  </a:lnTo>
                  <a:lnTo>
                    <a:pt x="488741" y="1088412"/>
                  </a:lnTo>
                  <a:lnTo>
                    <a:pt x="488680" y="1091670"/>
                  </a:lnTo>
                  <a:lnTo>
                    <a:pt x="488585" y="1094929"/>
                  </a:lnTo>
                  <a:lnTo>
                    <a:pt x="488470" y="1098188"/>
                  </a:lnTo>
                  <a:lnTo>
                    <a:pt x="488301" y="1101447"/>
                  </a:lnTo>
                  <a:lnTo>
                    <a:pt x="488114" y="1104705"/>
                  </a:lnTo>
                  <a:lnTo>
                    <a:pt x="487885" y="1107964"/>
                  </a:lnTo>
                  <a:lnTo>
                    <a:pt x="487620" y="1111223"/>
                  </a:lnTo>
                  <a:lnTo>
                    <a:pt x="487332" y="1114481"/>
                  </a:lnTo>
                  <a:lnTo>
                    <a:pt x="486989" y="1117740"/>
                  </a:lnTo>
                  <a:lnTo>
                    <a:pt x="486626" y="1120999"/>
                  </a:lnTo>
                  <a:lnTo>
                    <a:pt x="486216" y="1124258"/>
                  </a:lnTo>
                  <a:lnTo>
                    <a:pt x="485771" y="1127516"/>
                  </a:lnTo>
                  <a:lnTo>
                    <a:pt x="485299" y="1130775"/>
                  </a:lnTo>
                  <a:lnTo>
                    <a:pt x="484770" y="1134034"/>
                  </a:lnTo>
                  <a:lnTo>
                    <a:pt x="484221" y="1137292"/>
                  </a:lnTo>
                  <a:lnTo>
                    <a:pt x="483620" y="1140551"/>
                  </a:lnTo>
                  <a:lnTo>
                    <a:pt x="482985" y="1143810"/>
                  </a:lnTo>
                  <a:lnTo>
                    <a:pt x="482319" y="1147069"/>
                  </a:lnTo>
                  <a:lnTo>
                    <a:pt x="481597" y="1150327"/>
                  </a:lnTo>
                  <a:lnTo>
                    <a:pt x="480854" y="1153586"/>
                  </a:lnTo>
                  <a:lnTo>
                    <a:pt x="480054" y="1156845"/>
                  </a:lnTo>
                  <a:lnTo>
                    <a:pt x="479223" y="1160103"/>
                  </a:lnTo>
                  <a:lnTo>
                    <a:pt x="478356" y="1163362"/>
                  </a:lnTo>
                  <a:lnTo>
                    <a:pt x="477435" y="1166621"/>
                  </a:lnTo>
                  <a:lnTo>
                    <a:pt x="476494" y="1169880"/>
                  </a:lnTo>
                  <a:lnTo>
                    <a:pt x="475491" y="1173138"/>
                  </a:lnTo>
                  <a:lnTo>
                    <a:pt x="474460" y="1176397"/>
                  </a:lnTo>
                  <a:lnTo>
                    <a:pt x="473389" y="1179656"/>
                  </a:lnTo>
                  <a:lnTo>
                    <a:pt x="472269" y="1182915"/>
                  </a:lnTo>
                  <a:lnTo>
                    <a:pt x="471126" y="1186173"/>
                  </a:lnTo>
                  <a:lnTo>
                    <a:pt x="469921" y="1189432"/>
                  </a:lnTo>
                  <a:lnTo>
                    <a:pt x="468690" y="1192691"/>
                  </a:lnTo>
                  <a:lnTo>
                    <a:pt x="467417" y="1195949"/>
                  </a:lnTo>
                  <a:lnTo>
                    <a:pt x="466098" y="1199208"/>
                  </a:lnTo>
                  <a:lnTo>
                    <a:pt x="464758" y="1202467"/>
                  </a:lnTo>
                  <a:lnTo>
                    <a:pt x="463354" y="1205726"/>
                  </a:lnTo>
                  <a:lnTo>
                    <a:pt x="461928" y="1208984"/>
                  </a:lnTo>
                  <a:lnTo>
                    <a:pt x="460459" y="1212243"/>
                  </a:lnTo>
                  <a:lnTo>
                    <a:pt x="458948" y="1215502"/>
                  </a:lnTo>
                  <a:lnTo>
                    <a:pt x="457415" y="1218760"/>
                  </a:lnTo>
                  <a:lnTo>
                    <a:pt x="455822" y="1222019"/>
                  </a:lnTo>
                  <a:lnTo>
                    <a:pt x="454210" y="1225278"/>
                  </a:lnTo>
                  <a:lnTo>
                    <a:pt x="452554" y="1228537"/>
                  </a:lnTo>
                  <a:lnTo>
                    <a:pt x="450863" y="1231795"/>
                  </a:lnTo>
                  <a:lnTo>
                    <a:pt x="449148" y="1235054"/>
                  </a:lnTo>
                  <a:lnTo>
                    <a:pt x="447380" y="1238313"/>
                  </a:lnTo>
                  <a:lnTo>
                    <a:pt x="445595" y="1241571"/>
                  </a:lnTo>
                  <a:lnTo>
                    <a:pt x="443768" y="1244830"/>
                  </a:lnTo>
                  <a:lnTo>
                    <a:pt x="441910" y="1248089"/>
                  </a:lnTo>
                  <a:lnTo>
                    <a:pt x="440030" y="1251348"/>
                  </a:lnTo>
                  <a:lnTo>
                    <a:pt x="438104" y="1254606"/>
                  </a:lnTo>
                  <a:lnTo>
                    <a:pt x="436163" y="1257865"/>
                  </a:lnTo>
                  <a:lnTo>
                    <a:pt x="434183" y="1261124"/>
                  </a:lnTo>
                  <a:lnTo>
                    <a:pt x="432179" y="1264383"/>
                  </a:lnTo>
                  <a:lnTo>
                    <a:pt x="430153" y="1267641"/>
                  </a:lnTo>
                  <a:lnTo>
                    <a:pt x="428091" y="1270900"/>
                  </a:lnTo>
                  <a:lnTo>
                    <a:pt x="426015" y="1274159"/>
                  </a:lnTo>
                  <a:lnTo>
                    <a:pt x="423906" y="1277417"/>
                  </a:lnTo>
                  <a:lnTo>
                    <a:pt x="421778" y="1280676"/>
                  </a:lnTo>
                  <a:lnTo>
                    <a:pt x="419631" y="1283935"/>
                  </a:lnTo>
                  <a:lnTo>
                    <a:pt x="417456" y="1287194"/>
                  </a:lnTo>
                  <a:lnTo>
                    <a:pt x="415270" y="1290452"/>
                  </a:lnTo>
                  <a:lnTo>
                    <a:pt x="413057" y="1293711"/>
                  </a:lnTo>
                  <a:lnTo>
                    <a:pt x="410831" y="1296970"/>
                  </a:lnTo>
                  <a:lnTo>
                    <a:pt x="408589" y="1300228"/>
                  </a:lnTo>
                  <a:lnTo>
                    <a:pt x="406329" y="1303487"/>
                  </a:lnTo>
                  <a:lnTo>
                    <a:pt x="404061" y="1306746"/>
                  </a:lnTo>
                  <a:lnTo>
                    <a:pt x="401772" y="1310005"/>
                  </a:lnTo>
                  <a:lnTo>
                    <a:pt x="399476" y="1313263"/>
                  </a:lnTo>
                  <a:lnTo>
                    <a:pt x="397170" y="1316522"/>
                  </a:lnTo>
                  <a:lnTo>
                    <a:pt x="394852" y="1319781"/>
                  </a:lnTo>
                  <a:lnTo>
                    <a:pt x="392530" y="1323039"/>
                  </a:lnTo>
                  <a:lnTo>
                    <a:pt x="390197" y="1326298"/>
                  </a:lnTo>
                  <a:lnTo>
                    <a:pt x="387861" y="1329557"/>
                  </a:lnTo>
                  <a:lnTo>
                    <a:pt x="385519" y="1332816"/>
                  </a:lnTo>
                  <a:lnTo>
                    <a:pt x="383175" y="1336074"/>
                  </a:lnTo>
                  <a:lnTo>
                    <a:pt x="380829" y="1339333"/>
                  </a:lnTo>
                  <a:lnTo>
                    <a:pt x="378481" y="1342592"/>
                  </a:lnTo>
                  <a:lnTo>
                    <a:pt x="376134" y="1345850"/>
                  </a:lnTo>
                  <a:lnTo>
                    <a:pt x="373789" y="1349109"/>
                  </a:lnTo>
                  <a:lnTo>
                    <a:pt x="371447" y="1352368"/>
                  </a:lnTo>
                  <a:lnTo>
                    <a:pt x="369107" y="1355627"/>
                  </a:lnTo>
                  <a:lnTo>
                    <a:pt x="366775" y="1358885"/>
                  </a:lnTo>
                  <a:lnTo>
                    <a:pt x="364447" y="1362144"/>
                  </a:lnTo>
                  <a:lnTo>
                    <a:pt x="362128" y="1365403"/>
                  </a:lnTo>
                  <a:lnTo>
                    <a:pt x="359817" y="1368662"/>
                  </a:lnTo>
                  <a:lnTo>
                    <a:pt x="357513" y="1371920"/>
                  </a:lnTo>
                  <a:lnTo>
                    <a:pt x="355225" y="1375179"/>
                  </a:lnTo>
                  <a:lnTo>
                    <a:pt x="352943" y="1378438"/>
                  </a:lnTo>
                  <a:lnTo>
                    <a:pt x="350678" y="1381696"/>
                  </a:lnTo>
                  <a:lnTo>
                    <a:pt x="348426" y="1384955"/>
                  </a:lnTo>
                  <a:lnTo>
                    <a:pt x="346184" y="1388214"/>
                  </a:lnTo>
                  <a:lnTo>
                    <a:pt x="343966" y="1391473"/>
                  </a:lnTo>
                  <a:lnTo>
                    <a:pt x="341757" y="1394731"/>
                  </a:lnTo>
                  <a:lnTo>
                    <a:pt x="339572" y="1397990"/>
                  </a:lnTo>
                  <a:lnTo>
                    <a:pt x="337402" y="1401249"/>
                  </a:lnTo>
                  <a:lnTo>
                    <a:pt x="335249" y="1404507"/>
                  </a:lnTo>
                  <a:lnTo>
                    <a:pt x="333124" y="1407766"/>
                  </a:lnTo>
                  <a:lnTo>
                    <a:pt x="331009" y="1411025"/>
                  </a:lnTo>
                  <a:lnTo>
                    <a:pt x="328927" y="1414284"/>
                  </a:lnTo>
                  <a:lnTo>
                    <a:pt x="326862" y="1417542"/>
                  </a:lnTo>
                  <a:lnTo>
                    <a:pt x="324818" y="1420801"/>
                  </a:lnTo>
                  <a:lnTo>
                    <a:pt x="322805" y="1424060"/>
                  </a:lnTo>
                  <a:lnTo>
                    <a:pt x="320805" y="1427318"/>
                  </a:lnTo>
                  <a:lnTo>
                    <a:pt x="318843" y="1430577"/>
                  </a:lnTo>
                  <a:lnTo>
                    <a:pt x="316900" y="1433836"/>
                  </a:lnTo>
                  <a:lnTo>
                    <a:pt x="314982" y="1437095"/>
                  </a:lnTo>
                  <a:lnTo>
                    <a:pt x="313098" y="1440353"/>
                  </a:lnTo>
                  <a:lnTo>
                    <a:pt x="311228" y="1443612"/>
                  </a:lnTo>
                  <a:lnTo>
                    <a:pt x="309402" y="1446871"/>
                  </a:lnTo>
                  <a:lnTo>
                    <a:pt x="307594" y="1450129"/>
                  </a:lnTo>
                  <a:lnTo>
                    <a:pt x="305817" y="1453388"/>
                  </a:lnTo>
                  <a:lnTo>
                    <a:pt x="304072" y="1456647"/>
                  </a:lnTo>
                  <a:lnTo>
                    <a:pt x="302343" y="1459906"/>
                  </a:lnTo>
                  <a:lnTo>
                    <a:pt x="300664" y="1463164"/>
                  </a:lnTo>
                  <a:lnTo>
                    <a:pt x="299001" y="1466423"/>
                  </a:lnTo>
                  <a:lnTo>
                    <a:pt x="297372" y="1469682"/>
                  </a:lnTo>
                  <a:lnTo>
                    <a:pt x="295776" y="1472941"/>
                  </a:lnTo>
                  <a:lnTo>
                    <a:pt x="294198" y="1476199"/>
                  </a:lnTo>
                  <a:lnTo>
                    <a:pt x="292669" y="1479458"/>
                  </a:lnTo>
                  <a:lnTo>
                    <a:pt x="291156" y="1482717"/>
                  </a:lnTo>
                  <a:lnTo>
                    <a:pt x="289681" y="1485975"/>
                  </a:lnTo>
                  <a:lnTo>
                    <a:pt x="288237" y="1489234"/>
                  </a:lnTo>
                  <a:lnTo>
                    <a:pt x="286813" y="1492493"/>
                  </a:lnTo>
                  <a:lnTo>
                    <a:pt x="285436" y="1495752"/>
                  </a:lnTo>
                  <a:lnTo>
                    <a:pt x="284076" y="1499010"/>
                  </a:lnTo>
                  <a:lnTo>
                    <a:pt x="282756" y="1502269"/>
                  </a:lnTo>
                  <a:lnTo>
                    <a:pt x="281463" y="1505528"/>
                  </a:lnTo>
                  <a:lnTo>
                    <a:pt x="280193" y="1508786"/>
                  </a:lnTo>
                  <a:lnTo>
                    <a:pt x="278968" y="1512045"/>
                  </a:lnTo>
                  <a:lnTo>
                    <a:pt x="277758" y="1515304"/>
                  </a:lnTo>
                  <a:lnTo>
                    <a:pt x="276590" y="1518563"/>
                  </a:lnTo>
                  <a:lnTo>
                    <a:pt x="275446" y="1521821"/>
                  </a:lnTo>
                  <a:lnTo>
                    <a:pt x="274327" y="1525080"/>
                  </a:lnTo>
                  <a:lnTo>
                    <a:pt x="273248" y="1528339"/>
                  </a:lnTo>
                  <a:lnTo>
                    <a:pt x="272185" y="1531597"/>
                  </a:lnTo>
                  <a:lnTo>
                    <a:pt x="271162" y="1534856"/>
                  </a:lnTo>
                  <a:lnTo>
                    <a:pt x="270162" y="1538115"/>
                  </a:lnTo>
                  <a:lnTo>
                    <a:pt x="269187" y="1541374"/>
                  </a:lnTo>
                  <a:lnTo>
                    <a:pt x="268247" y="1544632"/>
                  </a:lnTo>
                  <a:lnTo>
                    <a:pt x="267323" y="1547891"/>
                  </a:lnTo>
                  <a:lnTo>
                    <a:pt x="266439" y="1551150"/>
                  </a:lnTo>
                  <a:lnTo>
                    <a:pt x="265573" y="1554409"/>
                  </a:lnTo>
                  <a:lnTo>
                    <a:pt x="264733" y="1557667"/>
                  </a:lnTo>
                  <a:lnTo>
                    <a:pt x="263925" y="1560926"/>
                  </a:lnTo>
                  <a:lnTo>
                    <a:pt x="263130" y="1564185"/>
                  </a:lnTo>
                  <a:lnTo>
                    <a:pt x="262374" y="1567443"/>
                  </a:lnTo>
                  <a:lnTo>
                    <a:pt x="261634" y="1570702"/>
                  </a:lnTo>
                  <a:lnTo>
                    <a:pt x="260918" y="1573961"/>
                  </a:lnTo>
                  <a:lnTo>
                    <a:pt x="260230" y="1577220"/>
                  </a:lnTo>
                  <a:lnTo>
                    <a:pt x="259554" y="1580478"/>
                  </a:lnTo>
                  <a:lnTo>
                    <a:pt x="258916" y="1583737"/>
                  </a:lnTo>
                  <a:lnTo>
                    <a:pt x="258290" y="1586996"/>
                  </a:lnTo>
                  <a:lnTo>
                    <a:pt x="257688" y="1590254"/>
                  </a:lnTo>
                  <a:lnTo>
                    <a:pt x="257108" y="1593513"/>
                  </a:lnTo>
                  <a:lnTo>
                    <a:pt x="256541" y="1596772"/>
                  </a:lnTo>
                  <a:lnTo>
                    <a:pt x="256007" y="1600031"/>
                  </a:lnTo>
                  <a:lnTo>
                    <a:pt x="255483" y="1603289"/>
                  </a:lnTo>
                  <a:lnTo>
                    <a:pt x="254982" y="1606548"/>
                  </a:lnTo>
                  <a:lnTo>
                    <a:pt x="254500" y="1609807"/>
                  </a:lnTo>
                  <a:lnTo>
                    <a:pt x="254031" y="1613065"/>
                  </a:lnTo>
                  <a:lnTo>
                    <a:pt x="253588" y="1616324"/>
                  </a:lnTo>
                  <a:lnTo>
                    <a:pt x="253155" y="1619583"/>
                  </a:lnTo>
                  <a:lnTo>
                    <a:pt x="252743" y="1622842"/>
                  </a:lnTo>
                  <a:lnTo>
                    <a:pt x="252346" y="1626100"/>
                  </a:lnTo>
                  <a:lnTo>
                    <a:pt x="251962" y="1629359"/>
                  </a:lnTo>
                  <a:lnTo>
                    <a:pt x="251599" y="1632618"/>
                  </a:lnTo>
                  <a:lnTo>
                    <a:pt x="251245" y="1635876"/>
                  </a:lnTo>
                  <a:lnTo>
                    <a:pt x="250910" y="1639135"/>
                  </a:lnTo>
                  <a:lnTo>
                    <a:pt x="250588" y="1642394"/>
                  </a:lnTo>
                  <a:lnTo>
                    <a:pt x="250276" y="1645653"/>
                  </a:lnTo>
                  <a:lnTo>
                    <a:pt x="249983" y="1648911"/>
                  </a:lnTo>
                  <a:lnTo>
                    <a:pt x="249697" y="1652170"/>
                  </a:lnTo>
                  <a:lnTo>
                    <a:pt x="249428" y="1655429"/>
                  </a:lnTo>
                  <a:lnTo>
                    <a:pt x="249168" y="1658688"/>
                  </a:lnTo>
                  <a:lnTo>
                    <a:pt x="248919" y="1661946"/>
                  </a:lnTo>
                  <a:lnTo>
                    <a:pt x="248684" y="166520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597810" y="4209390"/>
              <a:ext cx="54447" cy="0"/>
            </a:xfrm>
            <a:custGeom>
              <a:avLst/>
              <a:pathLst>
                <a:path w="54447" h="0">
                  <a:moveTo>
                    <a:pt x="0" y="0"/>
                  </a:moveTo>
                  <a:lnTo>
                    <a:pt x="544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90546"/>
              <a:ext cx="488772" cy="1680855"/>
            </a:xfrm>
            <a:custGeom>
              <a:avLst/>
              <a:pathLst>
                <a:path w="488772" h="1680855">
                  <a:moveTo>
                    <a:pt x="239520" y="1680855"/>
                  </a:moveTo>
                  <a:lnTo>
                    <a:pt x="239270" y="1677566"/>
                  </a:lnTo>
                  <a:lnTo>
                    <a:pt x="239015" y="1674277"/>
                  </a:lnTo>
                  <a:lnTo>
                    <a:pt x="238746" y="1670987"/>
                  </a:lnTo>
                  <a:lnTo>
                    <a:pt x="238466" y="1667698"/>
                  </a:lnTo>
                  <a:lnTo>
                    <a:pt x="238177" y="1664409"/>
                  </a:lnTo>
                  <a:lnTo>
                    <a:pt x="237872" y="1661119"/>
                  </a:lnTo>
                  <a:lnTo>
                    <a:pt x="237561" y="1657830"/>
                  </a:lnTo>
                  <a:lnTo>
                    <a:pt x="237229" y="1654541"/>
                  </a:lnTo>
                  <a:lnTo>
                    <a:pt x="236890" y="1651251"/>
                  </a:lnTo>
                  <a:lnTo>
                    <a:pt x="236535" y="1647962"/>
                  </a:lnTo>
                  <a:lnTo>
                    <a:pt x="236167" y="1644673"/>
                  </a:lnTo>
                  <a:lnTo>
                    <a:pt x="235788" y="1641383"/>
                  </a:lnTo>
                  <a:lnTo>
                    <a:pt x="235387" y="1638094"/>
                  </a:lnTo>
                  <a:lnTo>
                    <a:pt x="234980" y="1634804"/>
                  </a:lnTo>
                  <a:lnTo>
                    <a:pt x="234549" y="1631515"/>
                  </a:lnTo>
                  <a:lnTo>
                    <a:pt x="234107" y="1628226"/>
                  </a:lnTo>
                  <a:lnTo>
                    <a:pt x="233649" y="1624936"/>
                  </a:lnTo>
                  <a:lnTo>
                    <a:pt x="233172" y="1621647"/>
                  </a:lnTo>
                  <a:lnTo>
                    <a:pt x="232685" y="1618358"/>
                  </a:lnTo>
                  <a:lnTo>
                    <a:pt x="232170" y="1615068"/>
                  </a:lnTo>
                  <a:lnTo>
                    <a:pt x="231647" y="1611779"/>
                  </a:lnTo>
                  <a:lnTo>
                    <a:pt x="231098" y="1608490"/>
                  </a:lnTo>
                  <a:lnTo>
                    <a:pt x="230535" y="1605200"/>
                  </a:lnTo>
                  <a:lnTo>
                    <a:pt x="229954" y="1601911"/>
                  </a:lnTo>
                  <a:lnTo>
                    <a:pt x="229349" y="1598622"/>
                  </a:lnTo>
                  <a:lnTo>
                    <a:pt x="228735" y="1595332"/>
                  </a:lnTo>
                  <a:lnTo>
                    <a:pt x="228087" y="1592043"/>
                  </a:lnTo>
                  <a:lnTo>
                    <a:pt x="227428" y="1588754"/>
                  </a:lnTo>
                  <a:lnTo>
                    <a:pt x="226744" y="1585464"/>
                  </a:lnTo>
                  <a:lnTo>
                    <a:pt x="226040" y="1582175"/>
                  </a:lnTo>
                  <a:lnTo>
                    <a:pt x="225318" y="1578886"/>
                  </a:lnTo>
                  <a:lnTo>
                    <a:pt x="224567" y="1575596"/>
                  </a:lnTo>
                  <a:lnTo>
                    <a:pt x="223805" y="1572307"/>
                  </a:lnTo>
                  <a:lnTo>
                    <a:pt x="223007" y="1569018"/>
                  </a:lnTo>
                  <a:lnTo>
                    <a:pt x="222195" y="1565728"/>
                  </a:lnTo>
                  <a:lnTo>
                    <a:pt x="221357" y="1562439"/>
                  </a:lnTo>
                  <a:lnTo>
                    <a:pt x="220494" y="1559150"/>
                  </a:lnTo>
                  <a:lnTo>
                    <a:pt x="219616" y="1555860"/>
                  </a:lnTo>
                  <a:lnTo>
                    <a:pt x="218701" y="1552571"/>
                  </a:lnTo>
                  <a:lnTo>
                    <a:pt x="217774" y="1549281"/>
                  </a:lnTo>
                  <a:lnTo>
                    <a:pt x="216811" y="1545992"/>
                  </a:lnTo>
                  <a:lnTo>
                    <a:pt x="215831" y="1542703"/>
                  </a:lnTo>
                  <a:lnTo>
                    <a:pt x="214825" y="1539413"/>
                  </a:lnTo>
                  <a:lnTo>
                    <a:pt x="213789" y="1536124"/>
                  </a:lnTo>
                  <a:lnTo>
                    <a:pt x="212740" y="1532835"/>
                  </a:lnTo>
                  <a:lnTo>
                    <a:pt x="211648" y="1529545"/>
                  </a:lnTo>
                  <a:lnTo>
                    <a:pt x="210544" y="1526256"/>
                  </a:lnTo>
                  <a:lnTo>
                    <a:pt x="209405" y="1522967"/>
                  </a:lnTo>
                  <a:lnTo>
                    <a:pt x="208244" y="1519677"/>
                  </a:lnTo>
                  <a:lnTo>
                    <a:pt x="207060" y="1516388"/>
                  </a:lnTo>
                  <a:lnTo>
                    <a:pt x="205841" y="1513099"/>
                  </a:lnTo>
                  <a:lnTo>
                    <a:pt x="204611" y="1509809"/>
                  </a:lnTo>
                  <a:lnTo>
                    <a:pt x="203335" y="1506520"/>
                  </a:lnTo>
                  <a:lnTo>
                    <a:pt x="202046" y="1503231"/>
                  </a:lnTo>
                  <a:lnTo>
                    <a:pt x="200725" y="1499941"/>
                  </a:lnTo>
                  <a:lnTo>
                    <a:pt x="199378" y="1496652"/>
                  </a:lnTo>
                  <a:lnTo>
                    <a:pt x="198010" y="1493363"/>
                  </a:lnTo>
                  <a:lnTo>
                    <a:pt x="196605" y="1490073"/>
                  </a:lnTo>
                  <a:lnTo>
                    <a:pt x="195188" y="1486784"/>
                  </a:lnTo>
                  <a:lnTo>
                    <a:pt x="193730" y="1483495"/>
                  </a:lnTo>
                  <a:lnTo>
                    <a:pt x="192255" y="1480205"/>
                  </a:lnTo>
                  <a:lnTo>
                    <a:pt x="190751" y="1476916"/>
                  </a:lnTo>
                  <a:lnTo>
                    <a:pt x="189220" y="1473627"/>
                  </a:lnTo>
                  <a:lnTo>
                    <a:pt x="187671" y="1470337"/>
                  </a:lnTo>
                  <a:lnTo>
                    <a:pt x="186084" y="1467048"/>
                  </a:lnTo>
                  <a:lnTo>
                    <a:pt x="184484" y="1463758"/>
                  </a:lnTo>
                  <a:lnTo>
                    <a:pt x="182849" y="1460469"/>
                  </a:lnTo>
                  <a:lnTo>
                    <a:pt x="181195" y="1457180"/>
                  </a:lnTo>
                  <a:lnTo>
                    <a:pt x="179517" y="1453890"/>
                  </a:lnTo>
                  <a:lnTo>
                    <a:pt x="177810" y="1450601"/>
                  </a:lnTo>
                  <a:lnTo>
                    <a:pt x="176090" y="1447312"/>
                  </a:lnTo>
                  <a:lnTo>
                    <a:pt x="174332" y="1444022"/>
                  </a:lnTo>
                  <a:lnTo>
                    <a:pt x="172563" y="1440733"/>
                  </a:lnTo>
                  <a:lnTo>
                    <a:pt x="170764" y="1437444"/>
                  </a:lnTo>
                  <a:lnTo>
                    <a:pt x="168946" y="1434154"/>
                  </a:lnTo>
                  <a:lnTo>
                    <a:pt x="167109" y="1430865"/>
                  </a:lnTo>
                  <a:lnTo>
                    <a:pt x="165245" y="1427576"/>
                  </a:lnTo>
                  <a:lnTo>
                    <a:pt x="163371" y="1424286"/>
                  </a:lnTo>
                  <a:lnTo>
                    <a:pt x="161463" y="1420997"/>
                  </a:lnTo>
                  <a:lnTo>
                    <a:pt x="159546" y="1417708"/>
                  </a:lnTo>
                  <a:lnTo>
                    <a:pt x="157605" y="1414418"/>
                  </a:lnTo>
                  <a:lnTo>
                    <a:pt x="155647" y="1411129"/>
                  </a:lnTo>
                  <a:lnTo>
                    <a:pt x="153675" y="1407840"/>
                  </a:lnTo>
                  <a:lnTo>
                    <a:pt x="151679" y="1404550"/>
                  </a:lnTo>
                  <a:lnTo>
                    <a:pt x="149676" y="1401261"/>
                  </a:lnTo>
                  <a:lnTo>
                    <a:pt x="147648" y="1397972"/>
                  </a:lnTo>
                  <a:lnTo>
                    <a:pt x="145611" y="1394682"/>
                  </a:lnTo>
                  <a:lnTo>
                    <a:pt x="143559" y="1391393"/>
                  </a:lnTo>
                  <a:lnTo>
                    <a:pt x="141491" y="1388104"/>
                  </a:lnTo>
                  <a:lnTo>
                    <a:pt x="139416" y="1384814"/>
                  </a:lnTo>
                  <a:lnTo>
                    <a:pt x="137322" y="1381525"/>
                  </a:lnTo>
                  <a:lnTo>
                    <a:pt x="135223" y="1378235"/>
                  </a:lnTo>
                  <a:lnTo>
                    <a:pt x="133109" y="1374946"/>
                  </a:lnTo>
                  <a:lnTo>
                    <a:pt x="130988" y="1371657"/>
                  </a:lnTo>
                  <a:lnTo>
                    <a:pt x="128859" y="1368367"/>
                  </a:lnTo>
                  <a:lnTo>
                    <a:pt x="126721" y="1365078"/>
                  </a:lnTo>
                  <a:lnTo>
                    <a:pt x="124578" y="1361789"/>
                  </a:lnTo>
                  <a:lnTo>
                    <a:pt x="122426" y="1358499"/>
                  </a:lnTo>
                  <a:lnTo>
                    <a:pt x="120271" y="1355210"/>
                  </a:lnTo>
                  <a:lnTo>
                    <a:pt x="118111" y="1351921"/>
                  </a:lnTo>
                  <a:lnTo>
                    <a:pt x="115948" y="1348631"/>
                  </a:lnTo>
                  <a:lnTo>
                    <a:pt x="113782" y="1345342"/>
                  </a:lnTo>
                  <a:lnTo>
                    <a:pt x="111615" y="1342053"/>
                  </a:lnTo>
                  <a:lnTo>
                    <a:pt x="109447" y="1338763"/>
                  </a:lnTo>
                  <a:lnTo>
                    <a:pt x="107279" y="1335474"/>
                  </a:lnTo>
                  <a:lnTo>
                    <a:pt x="105113" y="1332185"/>
                  </a:lnTo>
                  <a:lnTo>
                    <a:pt x="102948" y="1328895"/>
                  </a:lnTo>
                  <a:lnTo>
                    <a:pt x="100787" y="1325606"/>
                  </a:lnTo>
                  <a:lnTo>
                    <a:pt x="98629" y="1322317"/>
                  </a:lnTo>
                  <a:lnTo>
                    <a:pt x="96478" y="1319027"/>
                  </a:lnTo>
                  <a:lnTo>
                    <a:pt x="94329" y="1315738"/>
                  </a:lnTo>
                  <a:lnTo>
                    <a:pt x="92191" y="1312449"/>
                  </a:lnTo>
                  <a:lnTo>
                    <a:pt x="90058" y="1309159"/>
                  </a:lnTo>
                  <a:lnTo>
                    <a:pt x="87933" y="1305870"/>
                  </a:lnTo>
                  <a:lnTo>
                    <a:pt x="85820" y="1302581"/>
                  </a:lnTo>
                  <a:lnTo>
                    <a:pt x="83713" y="1299291"/>
                  </a:lnTo>
                  <a:lnTo>
                    <a:pt x="81623" y="1296002"/>
                  </a:lnTo>
                  <a:lnTo>
                    <a:pt x="79540" y="1292712"/>
                  </a:lnTo>
                  <a:lnTo>
                    <a:pt x="77474" y="1289423"/>
                  </a:lnTo>
                  <a:lnTo>
                    <a:pt x="75420" y="1286134"/>
                  </a:lnTo>
                  <a:lnTo>
                    <a:pt x="73378" y="1282844"/>
                  </a:lnTo>
                  <a:lnTo>
                    <a:pt x="71357" y="1279555"/>
                  </a:lnTo>
                  <a:lnTo>
                    <a:pt x="69344" y="1276266"/>
                  </a:lnTo>
                  <a:lnTo>
                    <a:pt x="67360" y="1272976"/>
                  </a:lnTo>
                  <a:lnTo>
                    <a:pt x="65384" y="1269687"/>
                  </a:lnTo>
                  <a:lnTo>
                    <a:pt x="63433" y="1266398"/>
                  </a:lnTo>
                  <a:lnTo>
                    <a:pt x="61499" y="1263108"/>
                  </a:lnTo>
                  <a:lnTo>
                    <a:pt x="59582" y="1259819"/>
                  </a:lnTo>
                  <a:lnTo>
                    <a:pt x="57695" y="1256530"/>
                  </a:lnTo>
                  <a:lnTo>
                    <a:pt x="55817" y="1253240"/>
                  </a:lnTo>
                  <a:lnTo>
                    <a:pt x="53976" y="1249951"/>
                  </a:lnTo>
                  <a:lnTo>
                    <a:pt x="52148" y="1246662"/>
                  </a:lnTo>
                  <a:lnTo>
                    <a:pt x="50348" y="1243372"/>
                  </a:lnTo>
                  <a:lnTo>
                    <a:pt x="48574" y="1240083"/>
                  </a:lnTo>
                  <a:lnTo>
                    <a:pt x="46817" y="1236794"/>
                  </a:lnTo>
                  <a:lnTo>
                    <a:pt x="45099" y="1233504"/>
                  </a:lnTo>
                  <a:lnTo>
                    <a:pt x="43394" y="1230215"/>
                  </a:lnTo>
                  <a:lnTo>
                    <a:pt x="41728" y="1226926"/>
                  </a:lnTo>
                  <a:lnTo>
                    <a:pt x="40083" y="1223636"/>
                  </a:lnTo>
                  <a:lnTo>
                    <a:pt x="38467" y="1220347"/>
                  </a:lnTo>
                  <a:lnTo>
                    <a:pt x="36884" y="1217058"/>
                  </a:lnTo>
                  <a:lnTo>
                    <a:pt x="35318" y="1213768"/>
                  </a:lnTo>
                  <a:lnTo>
                    <a:pt x="33800" y="1210479"/>
                  </a:lnTo>
                  <a:lnTo>
                    <a:pt x="32297" y="1207189"/>
                  </a:lnTo>
                  <a:lnTo>
                    <a:pt x="30835" y="1203900"/>
                  </a:lnTo>
                  <a:lnTo>
                    <a:pt x="29400" y="1200611"/>
                  </a:lnTo>
                  <a:lnTo>
                    <a:pt x="27993" y="1197321"/>
                  </a:lnTo>
                  <a:lnTo>
                    <a:pt x="26628" y="1194032"/>
                  </a:lnTo>
                  <a:lnTo>
                    <a:pt x="25278" y="1190743"/>
                  </a:lnTo>
                  <a:lnTo>
                    <a:pt x="23983" y="1187453"/>
                  </a:lnTo>
                  <a:lnTo>
                    <a:pt x="22705" y="1184164"/>
                  </a:lnTo>
                  <a:lnTo>
                    <a:pt x="21467" y="1180875"/>
                  </a:lnTo>
                  <a:lnTo>
                    <a:pt x="20263" y="1177585"/>
                  </a:lnTo>
                  <a:lnTo>
                    <a:pt x="19084" y="1174296"/>
                  </a:lnTo>
                  <a:lnTo>
                    <a:pt x="17955" y="1171007"/>
                  </a:lnTo>
                  <a:lnTo>
                    <a:pt x="16841" y="1167717"/>
                  </a:lnTo>
                  <a:lnTo>
                    <a:pt x="15782" y="1164428"/>
                  </a:lnTo>
                  <a:lnTo>
                    <a:pt x="14745" y="1161139"/>
                  </a:lnTo>
                  <a:lnTo>
                    <a:pt x="13746" y="1157849"/>
                  </a:lnTo>
                  <a:lnTo>
                    <a:pt x="12785" y="1154560"/>
                  </a:lnTo>
                  <a:lnTo>
                    <a:pt x="11847" y="1151271"/>
                  </a:lnTo>
                  <a:lnTo>
                    <a:pt x="10965" y="1147981"/>
                  </a:lnTo>
                  <a:lnTo>
                    <a:pt x="10098" y="1144692"/>
                  </a:lnTo>
                  <a:lnTo>
                    <a:pt x="9283" y="1141403"/>
                  </a:lnTo>
                  <a:lnTo>
                    <a:pt x="8495" y="1138113"/>
                  </a:lnTo>
                  <a:lnTo>
                    <a:pt x="7741" y="1134824"/>
                  </a:lnTo>
                  <a:lnTo>
                    <a:pt x="7031" y="1131535"/>
                  </a:lnTo>
                  <a:lnTo>
                    <a:pt x="6339" y="1128245"/>
                  </a:lnTo>
                  <a:lnTo>
                    <a:pt x="5706" y="1124956"/>
                  </a:lnTo>
                  <a:lnTo>
                    <a:pt x="5090" y="1121666"/>
                  </a:lnTo>
                  <a:lnTo>
                    <a:pt x="4521" y="1118377"/>
                  </a:lnTo>
                  <a:lnTo>
                    <a:pt x="3982" y="1115088"/>
                  </a:lnTo>
                  <a:lnTo>
                    <a:pt x="3474" y="1111798"/>
                  </a:lnTo>
                  <a:lnTo>
                    <a:pt x="3012" y="1108509"/>
                  </a:lnTo>
                  <a:lnTo>
                    <a:pt x="2567" y="1105220"/>
                  </a:lnTo>
                  <a:lnTo>
                    <a:pt x="2179" y="1101930"/>
                  </a:lnTo>
                  <a:lnTo>
                    <a:pt x="1810" y="1098641"/>
                  </a:lnTo>
                  <a:lnTo>
                    <a:pt x="1481" y="1095352"/>
                  </a:lnTo>
                  <a:lnTo>
                    <a:pt x="1187" y="1092062"/>
                  </a:lnTo>
                  <a:lnTo>
                    <a:pt x="917" y="1088773"/>
                  </a:lnTo>
                  <a:lnTo>
                    <a:pt x="697" y="1085484"/>
                  </a:lnTo>
                  <a:lnTo>
                    <a:pt x="492" y="1082194"/>
                  </a:lnTo>
                  <a:lnTo>
                    <a:pt x="337" y="1078905"/>
                  </a:lnTo>
                  <a:lnTo>
                    <a:pt x="204" y="1075616"/>
                  </a:lnTo>
                  <a:lnTo>
                    <a:pt x="105" y="1072326"/>
                  </a:lnTo>
                  <a:lnTo>
                    <a:pt x="43" y="1069037"/>
                  </a:lnTo>
                  <a:lnTo>
                    <a:pt x="0" y="1065748"/>
                  </a:lnTo>
                  <a:lnTo>
                    <a:pt x="6" y="1062458"/>
                  </a:lnTo>
                  <a:lnTo>
                    <a:pt x="26" y="1059169"/>
                  </a:lnTo>
                  <a:lnTo>
                    <a:pt x="90" y="1055880"/>
                  </a:lnTo>
                  <a:lnTo>
                    <a:pt x="176" y="1052590"/>
                  </a:lnTo>
                  <a:lnTo>
                    <a:pt x="291" y="1049301"/>
                  </a:lnTo>
                  <a:lnTo>
                    <a:pt x="443" y="1046012"/>
                  </a:lnTo>
                  <a:lnTo>
                    <a:pt x="608" y="1042722"/>
                  </a:lnTo>
                  <a:lnTo>
                    <a:pt x="821" y="1039433"/>
                  </a:lnTo>
                  <a:lnTo>
                    <a:pt x="1047" y="1036143"/>
                  </a:lnTo>
                  <a:lnTo>
                    <a:pt x="1308" y="1032854"/>
                  </a:lnTo>
                  <a:lnTo>
                    <a:pt x="1594" y="1029565"/>
                  </a:lnTo>
                  <a:lnTo>
                    <a:pt x="1901" y="1026275"/>
                  </a:lnTo>
                  <a:lnTo>
                    <a:pt x="2243" y="1022986"/>
                  </a:lnTo>
                  <a:lnTo>
                    <a:pt x="2597" y="1019697"/>
                  </a:lnTo>
                  <a:lnTo>
                    <a:pt x="2991" y="1016407"/>
                  </a:lnTo>
                  <a:lnTo>
                    <a:pt x="3398" y="1013118"/>
                  </a:lnTo>
                  <a:lnTo>
                    <a:pt x="3833" y="1009829"/>
                  </a:lnTo>
                  <a:lnTo>
                    <a:pt x="4291" y="1006539"/>
                  </a:lnTo>
                  <a:lnTo>
                    <a:pt x="4765" y="1003250"/>
                  </a:lnTo>
                  <a:lnTo>
                    <a:pt x="5271" y="999961"/>
                  </a:lnTo>
                  <a:lnTo>
                    <a:pt x="5787" y="996671"/>
                  </a:lnTo>
                  <a:lnTo>
                    <a:pt x="6334" y="993382"/>
                  </a:lnTo>
                  <a:lnTo>
                    <a:pt x="6895" y="990093"/>
                  </a:lnTo>
                  <a:lnTo>
                    <a:pt x="7476" y="986803"/>
                  </a:lnTo>
                  <a:lnTo>
                    <a:pt x="8078" y="983514"/>
                  </a:lnTo>
                  <a:lnTo>
                    <a:pt x="8691" y="980225"/>
                  </a:lnTo>
                  <a:lnTo>
                    <a:pt x="9332" y="976935"/>
                  </a:lnTo>
                  <a:lnTo>
                    <a:pt x="9981" y="973646"/>
                  </a:lnTo>
                  <a:lnTo>
                    <a:pt x="10652" y="970357"/>
                  </a:lnTo>
                  <a:lnTo>
                    <a:pt x="11336" y="967067"/>
                  </a:lnTo>
                  <a:lnTo>
                    <a:pt x="12034" y="963778"/>
                  </a:lnTo>
                  <a:lnTo>
                    <a:pt x="12750" y="960489"/>
                  </a:lnTo>
                  <a:lnTo>
                    <a:pt x="13473" y="957199"/>
                  </a:lnTo>
                  <a:lnTo>
                    <a:pt x="14218" y="953910"/>
                  </a:lnTo>
                  <a:lnTo>
                    <a:pt x="14969" y="950621"/>
                  </a:lnTo>
                  <a:lnTo>
                    <a:pt x="15735" y="947331"/>
                  </a:lnTo>
                  <a:lnTo>
                    <a:pt x="16511" y="944042"/>
                  </a:lnTo>
                  <a:lnTo>
                    <a:pt x="17296" y="940752"/>
                  </a:lnTo>
                  <a:lnTo>
                    <a:pt x="18095" y="937463"/>
                  </a:lnTo>
                  <a:lnTo>
                    <a:pt x="18899" y="934174"/>
                  </a:lnTo>
                  <a:lnTo>
                    <a:pt x="19717" y="930884"/>
                  </a:lnTo>
                  <a:lnTo>
                    <a:pt x="20539" y="927595"/>
                  </a:lnTo>
                  <a:lnTo>
                    <a:pt x="21371" y="924306"/>
                  </a:lnTo>
                  <a:lnTo>
                    <a:pt x="22209" y="921016"/>
                  </a:lnTo>
                  <a:lnTo>
                    <a:pt x="23053" y="917727"/>
                  </a:lnTo>
                  <a:lnTo>
                    <a:pt x="23905" y="914438"/>
                  </a:lnTo>
                  <a:lnTo>
                    <a:pt x="24760" y="911148"/>
                  </a:lnTo>
                  <a:lnTo>
                    <a:pt x="25622" y="907859"/>
                  </a:lnTo>
                  <a:lnTo>
                    <a:pt x="26487" y="904570"/>
                  </a:lnTo>
                  <a:lnTo>
                    <a:pt x="27356" y="901280"/>
                  </a:lnTo>
                  <a:lnTo>
                    <a:pt x="28229" y="897991"/>
                  </a:lnTo>
                  <a:lnTo>
                    <a:pt x="29104" y="894702"/>
                  </a:lnTo>
                  <a:lnTo>
                    <a:pt x="29982" y="891412"/>
                  </a:lnTo>
                  <a:lnTo>
                    <a:pt x="30861" y="888123"/>
                  </a:lnTo>
                  <a:lnTo>
                    <a:pt x="31742" y="884834"/>
                  </a:lnTo>
                  <a:lnTo>
                    <a:pt x="32624" y="881544"/>
                  </a:lnTo>
                  <a:lnTo>
                    <a:pt x="33506" y="878255"/>
                  </a:lnTo>
                  <a:lnTo>
                    <a:pt x="34387" y="874966"/>
                  </a:lnTo>
                  <a:lnTo>
                    <a:pt x="35269" y="871676"/>
                  </a:lnTo>
                  <a:lnTo>
                    <a:pt x="36149" y="868387"/>
                  </a:lnTo>
                  <a:lnTo>
                    <a:pt x="37028" y="865098"/>
                  </a:lnTo>
                  <a:lnTo>
                    <a:pt x="37905" y="861808"/>
                  </a:lnTo>
                  <a:lnTo>
                    <a:pt x="38780" y="858519"/>
                  </a:lnTo>
                  <a:lnTo>
                    <a:pt x="39654" y="855229"/>
                  </a:lnTo>
                  <a:lnTo>
                    <a:pt x="40523" y="851940"/>
                  </a:lnTo>
                  <a:lnTo>
                    <a:pt x="41390" y="848651"/>
                  </a:lnTo>
                  <a:lnTo>
                    <a:pt x="42252" y="845361"/>
                  </a:lnTo>
                  <a:lnTo>
                    <a:pt x="43111" y="842072"/>
                  </a:lnTo>
                  <a:lnTo>
                    <a:pt x="43966" y="838783"/>
                  </a:lnTo>
                  <a:lnTo>
                    <a:pt x="44815" y="835493"/>
                  </a:lnTo>
                  <a:lnTo>
                    <a:pt x="45662" y="832204"/>
                  </a:lnTo>
                  <a:lnTo>
                    <a:pt x="46500" y="828915"/>
                  </a:lnTo>
                  <a:lnTo>
                    <a:pt x="47336" y="825625"/>
                  </a:lnTo>
                  <a:lnTo>
                    <a:pt x="48164" y="822336"/>
                  </a:lnTo>
                  <a:lnTo>
                    <a:pt x="48987" y="819047"/>
                  </a:lnTo>
                  <a:lnTo>
                    <a:pt x="49804" y="815757"/>
                  </a:lnTo>
                  <a:lnTo>
                    <a:pt x="50613" y="812468"/>
                  </a:lnTo>
                  <a:lnTo>
                    <a:pt x="51418" y="809179"/>
                  </a:lnTo>
                  <a:lnTo>
                    <a:pt x="52212" y="805889"/>
                  </a:lnTo>
                  <a:lnTo>
                    <a:pt x="53003" y="802600"/>
                  </a:lnTo>
                  <a:lnTo>
                    <a:pt x="53784" y="799311"/>
                  </a:lnTo>
                  <a:lnTo>
                    <a:pt x="54558" y="796021"/>
                  </a:lnTo>
                  <a:lnTo>
                    <a:pt x="55326" y="792732"/>
                  </a:lnTo>
                  <a:lnTo>
                    <a:pt x="56083" y="789443"/>
                  </a:lnTo>
                  <a:lnTo>
                    <a:pt x="56837" y="786153"/>
                  </a:lnTo>
                  <a:lnTo>
                    <a:pt x="57576" y="782864"/>
                  </a:lnTo>
                  <a:lnTo>
                    <a:pt x="58312" y="779575"/>
                  </a:lnTo>
                  <a:lnTo>
                    <a:pt x="59037" y="776285"/>
                  </a:lnTo>
                  <a:lnTo>
                    <a:pt x="59753" y="772996"/>
                  </a:lnTo>
                  <a:lnTo>
                    <a:pt x="60464" y="769706"/>
                  </a:lnTo>
                  <a:lnTo>
                    <a:pt x="61161" y="766417"/>
                  </a:lnTo>
                  <a:lnTo>
                    <a:pt x="61854" y="763128"/>
                  </a:lnTo>
                  <a:lnTo>
                    <a:pt x="62533" y="759838"/>
                  </a:lnTo>
                  <a:lnTo>
                    <a:pt x="63205" y="756549"/>
                  </a:lnTo>
                  <a:lnTo>
                    <a:pt x="63868" y="753260"/>
                  </a:lnTo>
                  <a:lnTo>
                    <a:pt x="64521" y="749970"/>
                  </a:lnTo>
                  <a:lnTo>
                    <a:pt x="65167" y="746681"/>
                  </a:lnTo>
                  <a:lnTo>
                    <a:pt x="65799" y="743392"/>
                  </a:lnTo>
                  <a:lnTo>
                    <a:pt x="66426" y="740102"/>
                  </a:lnTo>
                  <a:lnTo>
                    <a:pt x="67040" y="736813"/>
                  </a:lnTo>
                  <a:lnTo>
                    <a:pt x="67645" y="733524"/>
                  </a:lnTo>
                  <a:lnTo>
                    <a:pt x="68242" y="730234"/>
                  </a:lnTo>
                  <a:lnTo>
                    <a:pt x="68826" y="726945"/>
                  </a:lnTo>
                  <a:lnTo>
                    <a:pt x="69406" y="723656"/>
                  </a:lnTo>
                  <a:lnTo>
                    <a:pt x="69968" y="720366"/>
                  </a:lnTo>
                  <a:lnTo>
                    <a:pt x="70526" y="717077"/>
                  </a:lnTo>
                  <a:lnTo>
                    <a:pt x="71072" y="713788"/>
                  </a:lnTo>
                  <a:lnTo>
                    <a:pt x="71608" y="710498"/>
                  </a:lnTo>
                  <a:lnTo>
                    <a:pt x="72136" y="707209"/>
                  </a:lnTo>
                  <a:lnTo>
                    <a:pt x="72650" y="703920"/>
                  </a:lnTo>
                  <a:lnTo>
                    <a:pt x="73160" y="700630"/>
                  </a:lnTo>
                  <a:lnTo>
                    <a:pt x="73653" y="697341"/>
                  </a:lnTo>
                  <a:lnTo>
                    <a:pt x="74141" y="694052"/>
                  </a:lnTo>
                  <a:lnTo>
                    <a:pt x="74617" y="690762"/>
                  </a:lnTo>
                  <a:lnTo>
                    <a:pt x="75083" y="687473"/>
                  </a:lnTo>
                  <a:lnTo>
                    <a:pt x="75542" y="684183"/>
                  </a:lnTo>
                  <a:lnTo>
                    <a:pt x="75986" y="680894"/>
                  </a:lnTo>
                  <a:lnTo>
                    <a:pt x="76425" y="677605"/>
                  </a:lnTo>
                  <a:lnTo>
                    <a:pt x="76850" y="674315"/>
                  </a:lnTo>
                  <a:lnTo>
                    <a:pt x="77268" y="671026"/>
                  </a:lnTo>
                  <a:lnTo>
                    <a:pt x="77676" y="667737"/>
                  </a:lnTo>
                  <a:lnTo>
                    <a:pt x="78072" y="664447"/>
                  </a:lnTo>
                  <a:lnTo>
                    <a:pt x="78464" y="661158"/>
                  </a:lnTo>
                  <a:lnTo>
                    <a:pt x="78839" y="657869"/>
                  </a:lnTo>
                  <a:lnTo>
                    <a:pt x="79211" y="654579"/>
                  </a:lnTo>
                  <a:lnTo>
                    <a:pt x="79569" y="651290"/>
                  </a:lnTo>
                  <a:lnTo>
                    <a:pt x="79920" y="648001"/>
                  </a:lnTo>
                  <a:lnTo>
                    <a:pt x="80263" y="644711"/>
                  </a:lnTo>
                  <a:lnTo>
                    <a:pt x="80594" y="641422"/>
                  </a:lnTo>
                  <a:lnTo>
                    <a:pt x="80921" y="638133"/>
                  </a:lnTo>
                  <a:lnTo>
                    <a:pt x="81233" y="634843"/>
                  </a:lnTo>
                  <a:lnTo>
                    <a:pt x="81540" y="631554"/>
                  </a:lnTo>
                  <a:lnTo>
                    <a:pt x="81837" y="628265"/>
                  </a:lnTo>
                  <a:lnTo>
                    <a:pt x="82126" y="624975"/>
                  </a:lnTo>
                  <a:lnTo>
                    <a:pt x="82409" y="621686"/>
                  </a:lnTo>
                  <a:lnTo>
                    <a:pt x="82680" y="618397"/>
                  </a:lnTo>
                  <a:lnTo>
                    <a:pt x="82948" y="615107"/>
                  </a:lnTo>
                  <a:lnTo>
                    <a:pt x="83204" y="611818"/>
                  </a:lnTo>
                  <a:lnTo>
                    <a:pt x="83455" y="608529"/>
                  </a:lnTo>
                  <a:lnTo>
                    <a:pt x="83698" y="605239"/>
                  </a:lnTo>
                  <a:lnTo>
                    <a:pt x="83933" y="601950"/>
                  </a:lnTo>
                  <a:lnTo>
                    <a:pt x="84164" y="598660"/>
                  </a:lnTo>
                  <a:lnTo>
                    <a:pt x="84384" y="595371"/>
                  </a:lnTo>
                  <a:lnTo>
                    <a:pt x="84602" y="592082"/>
                  </a:lnTo>
                  <a:lnTo>
                    <a:pt x="84811" y="588792"/>
                  </a:lnTo>
                  <a:lnTo>
                    <a:pt x="85016" y="585503"/>
                  </a:lnTo>
                  <a:lnTo>
                    <a:pt x="85215" y="582214"/>
                  </a:lnTo>
                  <a:lnTo>
                    <a:pt x="85408" y="578924"/>
                  </a:lnTo>
                  <a:lnTo>
                    <a:pt x="85599" y="575635"/>
                  </a:lnTo>
                  <a:lnTo>
                    <a:pt x="85781" y="572346"/>
                  </a:lnTo>
                  <a:lnTo>
                    <a:pt x="85962" y="569056"/>
                  </a:lnTo>
                  <a:lnTo>
                    <a:pt x="86138" y="565767"/>
                  </a:lnTo>
                  <a:lnTo>
                    <a:pt x="86310" y="562478"/>
                  </a:lnTo>
                  <a:lnTo>
                    <a:pt x="86480" y="559188"/>
                  </a:lnTo>
                  <a:lnTo>
                    <a:pt x="86645" y="555899"/>
                  </a:lnTo>
                  <a:lnTo>
                    <a:pt x="86810" y="552610"/>
                  </a:lnTo>
                  <a:lnTo>
                    <a:pt x="86971" y="549320"/>
                  </a:lnTo>
                  <a:lnTo>
                    <a:pt x="87131" y="546031"/>
                  </a:lnTo>
                  <a:lnTo>
                    <a:pt x="87289" y="542742"/>
                  </a:lnTo>
                  <a:lnTo>
                    <a:pt x="87447" y="539452"/>
                  </a:lnTo>
                  <a:lnTo>
                    <a:pt x="87604" y="536163"/>
                  </a:lnTo>
                  <a:lnTo>
                    <a:pt x="87761" y="532874"/>
                  </a:lnTo>
                  <a:lnTo>
                    <a:pt x="87918" y="529584"/>
                  </a:lnTo>
                  <a:lnTo>
                    <a:pt x="88077" y="526295"/>
                  </a:lnTo>
                  <a:lnTo>
                    <a:pt x="88236" y="523006"/>
                  </a:lnTo>
                  <a:lnTo>
                    <a:pt x="88397" y="519716"/>
                  </a:lnTo>
                  <a:lnTo>
                    <a:pt x="88561" y="516427"/>
                  </a:lnTo>
                  <a:lnTo>
                    <a:pt x="88726" y="513137"/>
                  </a:lnTo>
                  <a:lnTo>
                    <a:pt x="88896" y="509848"/>
                  </a:lnTo>
                  <a:lnTo>
                    <a:pt x="89068" y="506559"/>
                  </a:lnTo>
                  <a:lnTo>
                    <a:pt x="89245" y="503269"/>
                  </a:lnTo>
                  <a:lnTo>
                    <a:pt x="89426" y="499980"/>
                  </a:lnTo>
                  <a:lnTo>
                    <a:pt x="89612" y="496691"/>
                  </a:lnTo>
                  <a:lnTo>
                    <a:pt x="89806" y="493401"/>
                  </a:lnTo>
                  <a:lnTo>
                    <a:pt x="90002" y="490112"/>
                  </a:lnTo>
                  <a:lnTo>
                    <a:pt x="90209" y="486823"/>
                  </a:lnTo>
                  <a:lnTo>
                    <a:pt x="90420" y="483533"/>
                  </a:lnTo>
                  <a:lnTo>
                    <a:pt x="90640" y="480244"/>
                  </a:lnTo>
                  <a:lnTo>
                    <a:pt x="90868" y="476955"/>
                  </a:lnTo>
                  <a:lnTo>
                    <a:pt x="91104" y="473665"/>
                  </a:lnTo>
                  <a:lnTo>
                    <a:pt x="91352" y="470376"/>
                  </a:lnTo>
                  <a:lnTo>
                    <a:pt x="91604" y="467087"/>
                  </a:lnTo>
                  <a:lnTo>
                    <a:pt x="91873" y="463797"/>
                  </a:lnTo>
                  <a:lnTo>
                    <a:pt x="92148" y="460508"/>
                  </a:lnTo>
                  <a:lnTo>
                    <a:pt x="92436" y="457219"/>
                  </a:lnTo>
                  <a:lnTo>
                    <a:pt x="92736" y="453929"/>
                  </a:lnTo>
                  <a:lnTo>
                    <a:pt x="93045" y="450640"/>
                  </a:lnTo>
                  <a:lnTo>
                    <a:pt x="93373" y="447351"/>
                  </a:lnTo>
                  <a:lnTo>
                    <a:pt x="93707" y="444061"/>
                  </a:lnTo>
                  <a:lnTo>
                    <a:pt x="94062" y="440772"/>
                  </a:lnTo>
                  <a:lnTo>
                    <a:pt x="94426" y="437483"/>
                  </a:lnTo>
                  <a:lnTo>
                    <a:pt x="94806" y="434193"/>
                  </a:lnTo>
                  <a:lnTo>
                    <a:pt x="95203" y="430904"/>
                  </a:lnTo>
                  <a:lnTo>
                    <a:pt x="95609" y="427614"/>
                  </a:lnTo>
                  <a:lnTo>
                    <a:pt x="96041" y="424325"/>
                  </a:lnTo>
                  <a:lnTo>
                    <a:pt x="96480" y="421036"/>
                  </a:lnTo>
                  <a:lnTo>
                    <a:pt x="96943" y="417746"/>
                  </a:lnTo>
                  <a:lnTo>
                    <a:pt x="97419" y="414457"/>
                  </a:lnTo>
                  <a:lnTo>
                    <a:pt x="97912" y="411168"/>
                  </a:lnTo>
                  <a:lnTo>
                    <a:pt x="98427" y="407878"/>
                  </a:lnTo>
                  <a:lnTo>
                    <a:pt x="98951" y="404589"/>
                  </a:lnTo>
                  <a:lnTo>
                    <a:pt x="99507" y="401300"/>
                  </a:lnTo>
                  <a:lnTo>
                    <a:pt x="100072" y="398010"/>
                  </a:lnTo>
                  <a:lnTo>
                    <a:pt x="100661" y="394721"/>
                  </a:lnTo>
                  <a:lnTo>
                    <a:pt x="101268" y="391432"/>
                  </a:lnTo>
                  <a:lnTo>
                    <a:pt x="101891" y="388142"/>
                  </a:lnTo>
                  <a:lnTo>
                    <a:pt x="102541" y="384853"/>
                  </a:lnTo>
                  <a:lnTo>
                    <a:pt x="103201" y="381564"/>
                  </a:lnTo>
                  <a:lnTo>
                    <a:pt x="103894" y="378274"/>
                  </a:lnTo>
                  <a:lnTo>
                    <a:pt x="104599" y="374985"/>
                  </a:lnTo>
                  <a:lnTo>
                    <a:pt x="105327" y="371696"/>
                  </a:lnTo>
                  <a:lnTo>
                    <a:pt x="106077" y="368406"/>
                  </a:lnTo>
                  <a:lnTo>
                    <a:pt x="106842" y="365117"/>
                  </a:lnTo>
                  <a:lnTo>
                    <a:pt x="107638" y="361828"/>
                  </a:lnTo>
                  <a:lnTo>
                    <a:pt x="108444" y="358538"/>
                  </a:lnTo>
                  <a:lnTo>
                    <a:pt x="109281" y="355249"/>
                  </a:lnTo>
                  <a:lnTo>
                    <a:pt x="110133" y="351960"/>
                  </a:lnTo>
                  <a:lnTo>
                    <a:pt x="111007" y="348670"/>
                  </a:lnTo>
                  <a:lnTo>
                    <a:pt x="111906" y="345381"/>
                  </a:lnTo>
                  <a:lnTo>
                    <a:pt x="112816" y="342091"/>
                  </a:lnTo>
                  <a:lnTo>
                    <a:pt x="113760" y="338802"/>
                  </a:lnTo>
                  <a:lnTo>
                    <a:pt x="114714" y="335513"/>
                  </a:lnTo>
                  <a:lnTo>
                    <a:pt x="115697" y="332223"/>
                  </a:lnTo>
                  <a:lnTo>
                    <a:pt x="116696" y="328934"/>
                  </a:lnTo>
                  <a:lnTo>
                    <a:pt x="117713" y="325645"/>
                  </a:lnTo>
                  <a:lnTo>
                    <a:pt x="118756" y="322355"/>
                  </a:lnTo>
                  <a:lnTo>
                    <a:pt x="119809" y="319066"/>
                  </a:lnTo>
                  <a:lnTo>
                    <a:pt x="120895" y="315777"/>
                  </a:lnTo>
                  <a:lnTo>
                    <a:pt x="121990" y="312487"/>
                  </a:lnTo>
                  <a:lnTo>
                    <a:pt x="123109" y="309198"/>
                  </a:lnTo>
                  <a:lnTo>
                    <a:pt x="124245" y="305909"/>
                  </a:lnTo>
                  <a:lnTo>
                    <a:pt x="125396" y="302619"/>
                  </a:lnTo>
                  <a:lnTo>
                    <a:pt x="126572" y="299330"/>
                  </a:lnTo>
                  <a:lnTo>
                    <a:pt x="127756" y="296041"/>
                  </a:lnTo>
                  <a:lnTo>
                    <a:pt x="128967" y="292751"/>
                  </a:lnTo>
                  <a:lnTo>
                    <a:pt x="130188" y="289462"/>
                  </a:lnTo>
                  <a:lnTo>
                    <a:pt x="131427" y="286173"/>
                  </a:lnTo>
                  <a:lnTo>
                    <a:pt x="132683" y="282883"/>
                  </a:lnTo>
                  <a:lnTo>
                    <a:pt x="133949" y="279594"/>
                  </a:lnTo>
                  <a:lnTo>
                    <a:pt x="135236" y="276305"/>
                  </a:lnTo>
                  <a:lnTo>
                    <a:pt x="136531" y="273015"/>
                  </a:lnTo>
                  <a:lnTo>
                    <a:pt x="137845" y="269726"/>
                  </a:lnTo>
                  <a:lnTo>
                    <a:pt x="139168" y="266437"/>
                  </a:lnTo>
                  <a:lnTo>
                    <a:pt x="140503" y="263147"/>
                  </a:lnTo>
                  <a:lnTo>
                    <a:pt x="141852" y="259858"/>
                  </a:lnTo>
                  <a:lnTo>
                    <a:pt x="143207" y="256568"/>
                  </a:lnTo>
                  <a:lnTo>
                    <a:pt x="144579" y="253279"/>
                  </a:lnTo>
                  <a:lnTo>
                    <a:pt x="145955" y="249990"/>
                  </a:lnTo>
                  <a:lnTo>
                    <a:pt x="147343" y="246700"/>
                  </a:lnTo>
                  <a:lnTo>
                    <a:pt x="148738" y="243411"/>
                  </a:lnTo>
                  <a:lnTo>
                    <a:pt x="150140" y="240122"/>
                  </a:lnTo>
                  <a:lnTo>
                    <a:pt x="151551" y="236832"/>
                  </a:lnTo>
                  <a:lnTo>
                    <a:pt x="152964" y="233543"/>
                  </a:lnTo>
                  <a:lnTo>
                    <a:pt x="154387" y="230254"/>
                  </a:lnTo>
                  <a:lnTo>
                    <a:pt x="155811" y="226964"/>
                  </a:lnTo>
                  <a:lnTo>
                    <a:pt x="157241" y="223675"/>
                  </a:lnTo>
                  <a:lnTo>
                    <a:pt x="158673" y="220386"/>
                  </a:lnTo>
                  <a:lnTo>
                    <a:pt x="160108" y="217096"/>
                  </a:lnTo>
                  <a:lnTo>
                    <a:pt x="161544" y="213807"/>
                  </a:lnTo>
                  <a:lnTo>
                    <a:pt x="162981" y="210518"/>
                  </a:lnTo>
                  <a:lnTo>
                    <a:pt x="164418" y="207228"/>
                  </a:lnTo>
                  <a:lnTo>
                    <a:pt x="165855" y="203939"/>
                  </a:lnTo>
                  <a:lnTo>
                    <a:pt x="167291" y="200650"/>
                  </a:lnTo>
                  <a:lnTo>
                    <a:pt x="168724" y="197360"/>
                  </a:lnTo>
                  <a:lnTo>
                    <a:pt x="170155" y="194071"/>
                  </a:lnTo>
                  <a:lnTo>
                    <a:pt x="171581" y="190782"/>
                  </a:lnTo>
                  <a:lnTo>
                    <a:pt x="173005" y="187492"/>
                  </a:lnTo>
                  <a:lnTo>
                    <a:pt x="174422" y="184203"/>
                  </a:lnTo>
                  <a:lnTo>
                    <a:pt x="175834" y="180914"/>
                  </a:lnTo>
                  <a:lnTo>
                    <a:pt x="177241" y="177624"/>
                  </a:lnTo>
                  <a:lnTo>
                    <a:pt x="178639" y="174335"/>
                  </a:lnTo>
                  <a:lnTo>
                    <a:pt x="180033" y="171045"/>
                  </a:lnTo>
                  <a:lnTo>
                    <a:pt x="181413" y="167756"/>
                  </a:lnTo>
                  <a:lnTo>
                    <a:pt x="182788" y="164467"/>
                  </a:lnTo>
                  <a:lnTo>
                    <a:pt x="184152" y="161177"/>
                  </a:lnTo>
                  <a:lnTo>
                    <a:pt x="185506" y="157888"/>
                  </a:lnTo>
                  <a:lnTo>
                    <a:pt x="186851" y="154599"/>
                  </a:lnTo>
                  <a:lnTo>
                    <a:pt x="188181" y="151309"/>
                  </a:lnTo>
                  <a:lnTo>
                    <a:pt x="189505" y="148020"/>
                  </a:lnTo>
                  <a:lnTo>
                    <a:pt x="190809" y="144731"/>
                  </a:lnTo>
                  <a:lnTo>
                    <a:pt x="192106" y="141441"/>
                  </a:lnTo>
                  <a:lnTo>
                    <a:pt x="193387" y="138152"/>
                  </a:lnTo>
                  <a:lnTo>
                    <a:pt x="194654" y="134863"/>
                  </a:lnTo>
                  <a:lnTo>
                    <a:pt x="195910" y="131573"/>
                  </a:lnTo>
                  <a:lnTo>
                    <a:pt x="197144" y="128284"/>
                  </a:lnTo>
                  <a:lnTo>
                    <a:pt x="198372" y="124995"/>
                  </a:lnTo>
                  <a:lnTo>
                    <a:pt x="199575" y="121705"/>
                  </a:lnTo>
                  <a:lnTo>
                    <a:pt x="200768" y="118416"/>
                  </a:lnTo>
                  <a:lnTo>
                    <a:pt x="201943" y="115127"/>
                  </a:lnTo>
                  <a:lnTo>
                    <a:pt x="203099" y="111837"/>
                  </a:lnTo>
                  <a:lnTo>
                    <a:pt x="204246" y="108548"/>
                  </a:lnTo>
                  <a:lnTo>
                    <a:pt x="205364" y="105259"/>
                  </a:lnTo>
                  <a:lnTo>
                    <a:pt x="206474" y="101969"/>
                  </a:lnTo>
                  <a:lnTo>
                    <a:pt x="207559" y="98680"/>
                  </a:lnTo>
                  <a:lnTo>
                    <a:pt x="208630" y="95391"/>
                  </a:lnTo>
                  <a:lnTo>
                    <a:pt x="209683" y="92101"/>
                  </a:lnTo>
                  <a:lnTo>
                    <a:pt x="210714" y="88812"/>
                  </a:lnTo>
                  <a:lnTo>
                    <a:pt x="211735" y="85522"/>
                  </a:lnTo>
                  <a:lnTo>
                    <a:pt x="212724" y="82233"/>
                  </a:lnTo>
                  <a:lnTo>
                    <a:pt x="213704" y="78944"/>
                  </a:lnTo>
                  <a:lnTo>
                    <a:pt x="214660" y="75654"/>
                  </a:lnTo>
                  <a:lnTo>
                    <a:pt x="215599" y="72365"/>
                  </a:lnTo>
                  <a:lnTo>
                    <a:pt x="216521" y="69076"/>
                  </a:lnTo>
                  <a:lnTo>
                    <a:pt x="217418" y="65786"/>
                  </a:lnTo>
                  <a:lnTo>
                    <a:pt x="218305" y="62497"/>
                  </a:lnTo>
                  <a:lnTo>
                    <a:pt x="219161" y="59208"/>
                  </a:lnTo>
                  <a:lnTo>
                    <a:pt x="220006" y="55918"/>
                  </a:lnTo>
                  <a:lnTo>
                    <a:pt x="220829" y="52629"/>
                  </a:lnTo>
                  <a:lnTo>
                    <a:pt x="221632" y="49340"/>
                  </a:lnTo>
                  <a:lnTo>
                    <a:pt x="222422" y="46050"/>
                  </a:lnTo>
                  <a:lnTo>
                    <a:pt x="223183" y="42761"/>
                  </a:lnTo>
                  <a:lnTo>
                    <a:pt x="223936" y="39472"/>
                  </a:lnTo>
                  <a:lnTo>
                    <a:pt x="224660" y="36182"/>
                  </a:lnTo>
                  <a:lnTo>
                    <a:pt x="225372" y="32893"/>
                  </a:lnTo>
                  <a:lnTo>
                    <a:pt x="226064" y="29604"/>
                  </a:lnTo>
                  <a:lnTo>
                    <a:pt x="226736" y="26314"/>
                  </a:lnTo>
                  <a:lnTo>
                    <a:pt x="227396" y="23025"/>
                  </a:lnTo>
                  <a:lnTo>
                    <a:pt x="228028" y="19736"/>
                  </a:lnTo>
                  <a:lnTo>
                    <a:pt x="228651" y="16446"/>
                  </a:lnTo>
                  <a:lnTo>
                    <a:pt x="229251" y="13157"/>
                  </a:lnTo>
                  <a:lnTo>
                    <a:pt x="229836" y="9868"/>
                  </a:lnTo>
                  <a:lnTo>
                    <a:pt x="230405" y="6578"/>
                  </a:lnTo>
                  <a:lnTo>
                    <a:pt x="230953" y="3289"/>
                  </a:lnTo>
                  <a:lnTo>
                    <a:pt x="231493" y="0"/>
                  </a:lnTo>
                  <a:lnTo>
                    <a:pt x="257278" y="0"/>
                  </a:lnTo>
                  <a:lnTo>
                    <a:pt x="257818" y="3289"/>
                  </a:lnTo>
                  <a:lnTo>
                    <a:pt x="258366" y="6578"/>
                  </a:lnTo>
                  <a:lnTo>
                    <a:pt x="258935" y="9868"/>
                  </a:lnTo>
                  <a:lnTo>
                    <a:pt x="259520" y="13157"/>
                  </a:lnTo>
                  <a:lnTo>
                    <a:pt x="260120" y="16446"/>
                  </a:lnTo>
                  <a:lnTo>
                    <a:pt x="260743" y="19736"/>
                  </a:lnTo>
                  <a:lnTo>
                    <a:pt x="261375" y="23025"/>
                  </a:lnTo>
                  <a:lnTo>
                    <a:pt x="262036" y="26314"/>
                  </a:lnTo>
                  <a:lnTo>
                    <a:pt x="262707" y="29604"/>
                  </a:lnTo>
                  <a:lnTo>
                    <a:pt x="263399" y="32893"/>
                  </a:lnTo>
                  <a:lnTo>
                    <a:pt x="264111" y="36182"/>
                  </a:lnTo>
                  <a:lnTo>
                    <a:pt x="264835" y="39472"/>
                  </a:lnTo>
                  <a:lnTo>
                    <a:pt x="265588" y="42761"/>
                  </a:lnTo>
                  <a:lnTo>
                    <a:pt x="266349" y="46050"/>
                  </a:lnTo>
                  <a:lnTo>
                    <a:pt x="267139" y="49340"/>
                  </a:lnTo>
                  <a:lnTo>
                    <a:pt x="267942" y="52629"/>
                  </a:lnTo>
                  <a:lnTo>
                    <a:pt x="268765" y="55918"/>
                  </a:lnTo>
                  <a:lnTo>
                    <a:pt x="269610" y="59208"/>
                  </a:lnTo>
                  <a:lnTo>
                    <a:pt x="270466" y="62497"/>
                  </a:lnTo>
                  <a:lnTo>
                    <a:pt x="271354" y="65786"/>
                  </a:lnTo>
                  <a:lnTo>
                    <a:pt x="272250" y="69076"/>
                  </a:lnTo>
                  <a:lnTo>
                    <a:pt x="273173" y="72365"/>
                  </a:lnTo>
                  <a:lnTo>
                    <a:pt x="274111" y="75654"/>
                  </a:lnTo>
                  <a:lnTo>
                    <a:pt x="275067" y="78944"/>
                  </a:lnTo>
                  <a:lnTo>
                    <a:pt x="276047" y="82233"/>
                  </a:lnTo>
                  <a:lnTo>
                    <a:pt x="277036" y="85522"/>
                  </a:lnTo>
                  <a:lnTo>
                    <a:pt x="278058" y="88812"/>
                  </a:lnTo>
                  <a:lnTo>
                    <a:pt x="279088" y="92101"/>
                  </a:lnTo>
                  <a:lnTo>
                    <a:pt x="280141" y="95391"/>
                  </a:lnTo>
                  <a:lnTo>
                    <a:pt x="281212" y="98680"/>
                  </a:lnTo>
                  <a:lnTo>
                    <a:pt x="282297" y="101969"/>
                  </a:lnTo>
                  <a:lnTo>
                    <a:pt x="283407" y="105259"/>
                  </a:lnTo>
                  <a:lnTo>
                    <a:pt x="284526" y="108548"/>
                  </a:lnTo>
                  <a:lnTo>
                    <a:pt x="285672" y="111837"/>
                  </a:lnTo>
                  <a:lnTo>
                    <a:pt x="286828" y="115127"/>
                  </a:lnTo>
                  <a:lnTo>
                    <a:pt x="288003" y="118416"/>
                  </a:lnTo>
                  <a:lnTo>
                    <a:pt x="289196" y="121705"/>
                  </a:lnTo>
                  <a:lnTo>
                    <a:pt x="290399" y="124995"/>
                  </a:lnTo>
                  <a:lnTo>
                    <a:pt x="291627" y="128284"/>
                  </a:lnTo>
                  <a:lnTo>
                    <a:pt x="292861" y="131573"/>
                  </a:lnTo>
                  <a:lnTo>
                    <a:pt x="294118" y="134863"/>
                  </a:lnTo>
                  <a:lnTo>
                    <a:pt x="295384" y="138152"/>
                  </a:lnTo>
                  <a:lnTo>
                    <a:pt x="296665" y="141441"/>
                  </a:lnTo>
                  <a:lnTo>
                    <a:pt x="297962" y="144731"/>
                  </a:lnTo>
                  <a:lnTo>
                    <a:pt x="299266" y="148020"/>
                  </a:lnTo>
                  <a:lnTo>
                    <a:pt x="300590" y="151309"/>
                  </a:lnTo>
                  <a:lnTo>
                    <a:pt x="301920" y="154599"/>
                  </a:lnTo>
                  <a:lnTo>
                    <a:pt x="303265" y="157888"/>
                  </a:lnTo>
                  <a:lnTo>
                    <a:pt x="304619" y="161177"/>
                  </a:lnTo>
                  <a:lnTo>
                    <a:pt x="305983" y="164467"/>
                  </a:lnTo>
                  <a:lnTo>
                    <a:pt x="307358" y="167756"/>
                  </a:lnTo>
                  <a:lnTo>
                    <a:pt x="308738" y="171045"/>
                  </a:lnTo>
                  <a:lnTo>
                    <a:pt x="310133" y="174335"/>
                  </a:lnTo>
                  <a:lnTo>
                    <a:pt x="311530" y="177624"/>
                  </a:lnTo>
                  <a:lnTo>
                    <a:pt x="312937" y="180914"/>
                  </a:lnTo>
                  <a:lnTo>
                    <a:pt x="314349" y="184203"/>
                  </a:lnTo>
                  <a:lnTo>
                    <a:pt x="315766" y="187492"/>
                  </a:lnTo>
                  <a:lnTo>
                    <a:pt x="317190" y="190782"/>
                  </a:lnTo>
                  <a:lnTo>
                    <a:pt x="318616" y="194071"/>
                  </a:lnTo>
                  <a:lnTo>
                    <a:pt x="320047" y="197360"/>
                  </a:lnTo>
                  <a:lnTo>
                    <a:pt x="321480" y="200650"/>
                  </a:lnTo>
                  <a:lnTo>
                    <a:pt x="322916" y="203939"/>
                  </a:lnTo>
                  <a:lnTo>
                    <a:pt x="324353" y="207228"/>
                  </a:lnTo>
                  <a:lnTo>
                    <a:pt x="325790" y="210518"/>
                  </a:lnTo>
                  <a:lnTo>
                    <a:pt x="327227" y="213807"/>
                  </a:lnTo>
                  <a:lnTo>
                    <a:pt x="328664" y="217096"/>
                  </a:lnTo>
                  <a:lnTo>
                    <a:pt x="330098" y="220386"/>
                  </a:lnTo>
                  <a:lnTo>
                    <a:pt x="331530" y="223675"/>
                  </a:lnTo>
                  <a:lnTo>
                    <a:pt x="332960" y="226964"/>
                  </a:lnTo>
                  <a:lnTo>
                    <a:pt x="334384" y="230254"/>
                  </a:lnTo>
                  <a:lnTo>
                    <a:pt x="335807" y="233543"/>
                  </a:lnTo>
                  <a:lnTo>
                    <a:pt x="337220" y="236832"/>
                  </a:lnTo>
                  <a:lnTo>
                    <a:pt x="338631" y="240122"/>
                  </a:lnTo>
                  <a:lnTo>
                    <a:pt x="340033" y="243411"/>
                  </a:lnTo>
                  <a:lnTo>
                    <a:pt x="341428" y="246700"/>
                  </a:lnTo>
                  <a:lnTo>
                    <a:pt x="342816" y="249990"/>
                  </a:lnTo>
                  <a:lnTo>
                    <a:pt x="344192" y="253279"/>
                  </a:lnTo>
                  <a:lnTo>
                    <a:pt x="345564" y="256568"/>
                  </a:lnTo>
                  <a:lnTo>
                    <a:pt x="346919" y="259858"/>
                  </a:lnTo>
                  <a:lnTo>
                    <a:pt x="348268" y="263147"/>
                  </a:lnTo>
                  <a:lnTo>
                    <a:pt x="349603" y="266437"/>
                  </a:lnTo>
                  <a:lnTo>
                    <a:pt x="350926" y="269726"/>
                  </a:lnTo>
                  <a:lnTo>
                    <a:pt x="352240" y="273015"/>
                  </a:lnTo>
                  <a:lnTo>
                    <a:pt x="353535" y="276305"/>
                  </a:lnTo>
                  <a:lnTo>
                    <a:pt x="354823" y="279594"/>
                  </a:lnTo>
                  <a:lnTo>
                    <a:pt x="356088" y="282883"/>
                  </a:lnTo>
                  <a:lnTo>
                    <a:pt x="357344" y="286173"/>
                  </a:lnTo>
                  <a:lnTo>
                    <a:pt x="358583" y="289462"/>
                  </a:lnTo>
                  <a:lnTo>
                    <a:pt x="359804" y="292751"/>
                  </a:lnTo>
                  <a:lnTo>
                    <a:pt x="361015" y="296041"/>
                  </a:lnTo>
                  <a:lnTo>
                    <a:pt x="362199" y="299330"/>
                  </a:lnTo>
                  <a:lnTo>
                    <a:pt x="363375" y="302619"/>
                  </a:lnTo>
                  <a:lnTo>
                    <a:pt x="364526" y="305909"/>
                  </a:lnTo>
                  <a:lnTo>
                    <a:pt x="365662" y="309198"/>
                  </a:lnTo>
                  <a:lnTo>
                    <a:pt x="366781" y="312487"/>
                  </a:lnTo>
                  <a:lnTo>
                    <a:pt x="367876" y="315777"/>
                  </a:lnTo>
                  <a:lnTo>
                    <a:pt x="368962" y="319066"/>
                  </a:lnTo>
                  <a:lnTo>
                    <a:pt x="370015" y="322355"/>
                  </a:lnTo>
                  <a:lnTo>
                    <a:pt x="371058" y="325645"/>
                  </a:lnTo>
                  <a:lnTo>
                    <a:pt x="372075" y="328934"/>
                  </a:lnTo>
                  <a:lnTo>
                    <a:pt x="373074" y="332223"/>
                  </a:lnTo>
                  <a:lnTo>
                    <a:pt x="374057" y="335513"/>
                  </a:lnTo>
                  <a:lnTo>
                    <a:pt x="375011" y="338802"/>
                  </a:lnTo>
                  <a:lnTo>
                    <a:pt x="375955" y="342091"/>
                  </a:lnTo>
                  <a:lnTo>
                    <a:pt x="376865" y="345381"/>
                  </a:lnTo>
                  <a:lnTo>
                    <a:pt x="377764" y="348670"/>
                  </a:lnTo>
                  <a:lnTo>
                    <a:pt x="378638" y="351960"/>
                  </a:lnTo>
                  <a:lnTo>
                    <a:pt x="379490" y="355249"/>
                  </a:lnTo>
                  <a:lnTo>
                    <a:pt x="380327" y="358538"/>
                  </a:lnTo>
                  <a:lnTo>
                    <a:pt x="381133" y="361828"/>
                  </a:lnTo>
                  <a:lnTo>
                    <a:pt x="381929" y="365117"/>
                  </a:lnTo>
                  <a:lnTo>
                    <a:pt x="382694" y="368406"/>
                  </a:lnTo>
                  <a:lnTo>
                    <a:pt x="383444" y="371696"/>
                  </a:lnTo>
                  <a:lnTo>
                    <a:pt x="384173" y="374985"/>
                  </a:lnTo>
                  <a:lnTo>
                    <a:pt x="384877" y="378274"/>
                  </a:lnTo>
                  <a:lnTo>
                    <a:pt x="385570" y="381564"/>
                  </a:lnTo>
                  <a:lnTo>
                    <a:pt x="386230" y="384853"/>
                  </a:lnTo>
                  <a:lnTo>
                    <a:pt x="386880" y="388142"/>
                  </a:lnTo>
                  <a:lnTo>
                    <a:pt x="387503" y="391432"/>
                  </a:lnTo>
                  <a:lnTo>
                    <a:pt x="388110" y="394721"/>
                  </a:lnTo>
                  <a:lnTo>
                    <a:pt x="388699" y="398010"/>
                  </a:lnTo>
                  <a:lnTo>
                    <a:pt x="389264" y="401300"/>
                  </a:lnTo>
                  <a:lnTo>
                    <a:pt x="389820" y="404589"/>
                  </a:lnTo>
                  <a:lnTo>
                    <a:pt x="390344" y="407878"/>
                  </a:lnTo>
                  <a:lnTo>
                    <a:pt x="390859" y="411168"/>
                  </a:lnTo>
                  <a:lnTo>
                    <a:pt x="391352" y="414457"/>
                  </a:lnTo>
                  <a:lnTo>
                    <a:pt x="391828" y="417746"/>
                  </a:lnTo>
                  <a:lnTo>
                    <a:pt x="392291" y="421036"/>
                  </a:lnTo>
                  <a:lnTo>
                    <a:pt x="392730" y="424325"/>
                  </a:lnTo>
                  <a:lnTo>
                    <a:pt x="393162" y="427614"/>
                  </a:lnTo>
                  <a:lnTo>
                    <a:pt x="393568" y="430904"/>
                  </a:lnTo>
                  <a:lnTo>
                    <a:pt x="393965" y="434193"/>
                  </a:lnTo>
                  <a:lnTo>
                    <a:pt x="394345" y="437483"/>
                  </a:lnTo>
                  <a:lnTo>
                    <a:pt x="394709" y="440772"/>
                  </a:lnTo>
                  <a:lnTo>
                    <a:pt x="395064" y="444061"/>
                  </a:lnTo>
                  <a:lnTo>
                    <a:pt x="395398" y="447351"/>
                  </a:lnTo>
                  <a:lnTo>
                    <a:pt x="395726" y="450640"/>
                  </a:lnTo>
                  <a:lnTo>
                    <a:pt x="396035" y="453929"/>
                  </a:lnTo>
                  <a:lnTo>
                    <a:pt x="396335" y="457219"/>
                  </a:lnTo>
                  <a:lnTo>
                    <a:pt x="396623" y="460508"/>
                  </a:lnTo>
                  <a:lnTo>
                    <a:pt x="396898" y="463797"/>
                  </a:lnTo>
                  <a:lnTo>
                    <a:pt x="397167" y="467087"/>
                  </a:lnTo>
                  <a:lnTo>
                    <a:pt x="397420" y="470376"/>
                  </a:lnTo>
                  <a:lnTo>
                    <a:pt x="397667" y="473665"/>
                  </a:lnTo>
                  <a:lnTo>
                    <a:pt x="397903" y="476955"/>
                  </a:lnTo>
                  <a:lnTo>
                    <a:pt x="398131" y="480244"/>
                  </a:lnTo>
                  <a:lnTo>
                    <a:pt x="398351" y="483533"/>
                  </a:lnTo>
                  <a:lnTo>
                    <a:pt x="398562" y="486823"/>
                  </a:lnTo>
                  <a:lnTo>
                    <a:pt x="398769" y="490112"/>
                  </a:lnTo>
                  <a:lnTo>
                    <a:pt x="398965" y="493401"/>
                  </a:lnTo>
                  <a:lnTo>
                    <a:pt x="399159" y="496691"/>
                  </a:lnTo>
                  <a:lnTo>
                    <a:pt x="399345" y="499980"/>
                  </a:lnTo>
                  <a:lnTo>
                    <a:pt x="399526" y="503269"/>
                  </a:lnTo>
                  <a:lnTo>
                    <a:pt x="399704" y="506559"/>
                  </a:lnTo>
                  <a:lnTo>
                    <a:pt x="399875" y="509848"/>
                  </a:lnTo>
                  <a:lnTo>
                    <a:pt x="400046" y="513137"/>
                  </a:lnTo>
                  <a:lnTo>
                    <a:pt x="400211" y="516427"/>
                  </a:lnTo>
                  <a:lnTo>
                    <a:pt x="400374" y="519716"/>
                  </a:lnTo>
                  <a:lnTo>
                    <a:pt x="400535" y="523006"/>
                  </a:lnTo>
                  <a:lnTo>
                    <a:pt x="400695" y="526295"/>
                  </a:lnTo>
                  <a:lnTo>
                    <a:pt x="400853" y="529584"/>
                  </a:lnTo>
                  <a:lnTo>
                    <a:pt x="401010" y="532874"/>
                  </a:lnTo>
                  <a:lnTo>
                    <a:pt x="401167" y="536163"/>
                  </a:lnTo>
                  <a:lnTo>
                    <a:pt x="401324" y="539452"/>
                  </a:lnTo>
                  <a:lnTo>
                    <a:pt x="401482" y="542742"/>
                  </a:lnTo>
                  <a:lnTo>
                    <a:pt x="401640" y="546031"/>
                  </a:lnTo>
                  <a:lnTo>
                    <a:pt x="401800" y="549320"/>
                  </a:lnTo>
                  <a:lnTo>
                    <a:pt x="401961" y="552610"/>
                  </a:lnTo>
                  <a:lnTo>
                    <a:pt x="402126" y="555899"/>
                  </a:lnTo>
                  <a:lnTo>
                    <a:pt x="402292" y="559188"/>
                  </a:lnTo>
                  <a:lnTo>
                    <a:pt x="402461" y="562478"/>
                  </a:lnTo>
                  <a:lnTo>
                    <a:pt x="402633" y="565767"/>
                  </a:lnTo>
                  <a:lnTo>
                    <a:pt x="402809" y="569056"/>
                  </a:lnTo>
                  <a:lnTo>
                    <a:pt x="402990" y="572346"/>
                  </a:lnTo>
                  <a:lnTo>
                    <a:pt x="403172" y="575635"/>
                  </a:lnTo>
                  <a:lnTo>
                    <a:pt x="403363" y="578924"/>
                  </a:lnTo>
                  <a:lnTo>
                    <a:pt x="403556" y="582214"/>
                  </a:lnTo>
                  <a:lnTo>
                    <a:pt x="403755" y="585503"/>
                  </a:lnTo>
                  <a:lnTo>
                    <a:pt x="403960" y="588792"/>
                  </a:lnTo>
                  <a:lnTo>
                    <a:pt x="404169" y="592082"/>
                  </a:lnTo>
                  <a:lnTo>
                    <a:pt x="404387" y="595371"/>
                  </a:lnTo>
                  <a:lnTo>
                    <a:pt x="404607" y="598660"/>
                  </a:lnTo>
                  <a:lnTo>
                    <a:pt x="404838" y="601950"/>
                  </a:lnTo>
                  <a:lnTo>
                    <a:pt x="405074" y="605239"/>
                  </a:lnTo>
                  <a:lnTo>
                    <a:pt x="405316" y="608529"/>
                  </a:lnTo>
                  <a:lnTo>
                    <a:pt x="405567" y="611818"/>
                  </a:lnTo>
                  <a:lnTo>
                    <a:pt x="405823" y="615107"/>
                  </a:lnTo>
                  <a:lnTo>
                    <a:pt x="406091" y="618397"/>
                  </a:lnTo>
                  <a:lnTo>
                    <a:pt x="406362" y="621686"/>
                  </a:lnTo>
                  <a:lnTo>
                    <a:pt x="406645" y="624975"/>
                  </a:lnTo>
                  <a:lnTo>
                    <a:pt x="406934" y="628265"/>
                  </a:lnTo>
                  <a:lnTo>
                    <a:pt x="407231" y="631554"/>
                  </a:lnTo>
                  <a:lnTo>
                    <a:pt x="407538" y="634843"/>
                  </a:lnTo>
                  <a:lnTo>
                    <a:pt x="407850" y="638133"/>
                  </a:lnTo>
                  <a:lnTo>
                    <a:pt x="408177" y="641422"/>
                  </a:lnTo>
                  <a:lnTo>
                    <a:pt x="408508" y="644711"/>
                  </a:lnTo>
                  <a:lnTo>
                    <a:pt x="408851" y="648001"/>
                  </a:lnTo>
                  <a:lnTo>
                    <a:pt x="409202" y="651290"/>
                  </a:lnTo>
                  <a:lnTo>
                    <a:pt x="409560" y="654579"/>
                  </a:lnTo>
                  <a:lnTo>
                    <a:pt x="409932" y="657869"/>
                  </a:lnTo>
                  <a:lnTo>
                    <a:pt x="410307" y="661158"/>
                  </a:lnTo>
                  <a:lnTo>
                    <a:pt x="410699" y="664447"/>
                  </a:lnTo>
                  <a:lnTo>
                    <a:pt x="411095" y="667737"/>
                  </a:lnTo>
                  <a:lnTo>
                    <a:pt x="411503" y="671026"/>
                  </a:lnTo>
                  <a:lnTo>
                    <a:pt x="411921" y="674315"/>
                  </a:lnTo>
                  <a:lnTo>
                    <a:pt x="412346" y="677605"/>
                  </a:lnTo>
                  <a:lnTo>
                    <a:pt x="412786" y="680894"/>
                  </a:lnTo>
                  <a:lnTo>
                    <a:pt x="413230" y="684183"/>
                  </a:lnTo>
                  <a:lnTo>
                    <a:pt x="413688" y="687473"/>
                  </a:lnTo>
                  <a:lnTo>
                    <a:pt x="414154" y="690762"/>
                  </a:lnTo>
                  <a:lnTo>
                    <a:pt x="414630" y="694052"/>
                  </a:lnTo>
                  <a:lnTo>
                    <a:pt x="415118" y="697341"/>
                  </a:lnTo>
                  <a:lnTo>
                    <a:pt x="415612" y="700630"/>
                  </a:lnTo>
                  <a:lnTo>
                    <a:pt x="416121" y="703920"/>
                  </a:lnTo>
                  <a:lnTo>
                    <a:pt x="416635" y="707209"/>
                  </a:lnTo>
                  <a:lnTo>
                    <a:pt x="417163" y="710498"/>
                  </a:lnTo>
                  <a:lnTo>
                    <a:pt x="417699" y="713788"/>
                  </a:lnTo>
                  <a:lnTo>
                    <a:pt x="418245" y="717077"/>
                  </a:lnTo>
                  <a:lnTo>
                    <a:pt x="418803" y="720366"/>
                  </a:lnTo>
                  <a:lnTo>
                    <a:pt x="419365" y="723656"/>
                  </a:lnTo>
                  <a:lnTo>
                    <a:pt x="419945" y="726945"/>
                  </a:lnTo>
                  <a:lnTo>
                    <a:pt x="420529" y="730234"/>
                  </a:lnTo>
                  <a:lnTo>
                    <a:pt x="421126" y="733524"/>
                  </a:lnTo>
                  <a:lnTo>
                    <a:pt x="421732" y="736813"/>
                  </a:lnTo>
                  <a:lnTo>
                    <a:pt x="422345" y="740102"/>
                  </a:lnTo>
                  <a:lnTo>
                    <a:pt x="422972" y="743392"/>
                  </a:lnTo>
                  <a:lnTo>
                    <a:pt x="423604" y="746681"/>
                  </a:lnTo>
                  <a:lnTo>
                    <a:pt x="424250" y="749970"/>
                  </a:lnTo>
                  <a:lnTo>
                    <a:pt x="424903" y="753260"/>
                  </a:lnTo>
                  <a:lnTo>
                    <a:pt x="425566" y="756549"/>
                  </a:lnTo>
                  <a:lnTo>
                    <a:pt x="426239" y="759838"/>
                  </a:lnTo>
                  <a:lnTo>
                    <a:pt x="426918" y="763128"/>
                  </a:lnTo>
                  <a:lnTo>
                    <a:pt x="427610" y="766417"/>
                  </a:lnTo>
                  <a:lnTo>
                    <a:pt x="428308" y="769706"/>
                  </a:lnTo>
                  <a:lnTo>
                    <a:pt x="429018" y="772996"/>
                  </a:lnTo>
                  <a:lnTo>
                    <a:pt x="429734" y="776285"/>
                  </a:lnTo>
                  <a:lnTo>
                    <a:pt x="430459" y="779575"/>
                  </a:lnTo>
                  <a:lnTo>
                    <a:pt x="431195" y="782864"/>
                  </a:lnTo>
                  <a:lnTo>
                    <a:pt x="431935" y="786153"/>
                  </a:lnTo>
                  <a:lnTo>
                    <a:pt x="432688" y="789443"/>
                  </a:lnTo>
                  <a:lnTo>
                    <a:pt x="433445" y="792732"/>
                  </a:lnTo>
                  <a:lnTo>
                    <a:pt x="434213" y="796021"/>
                  </a:lnTo>
                  <a:lnTo>
                    <a:pt x="434987" y="799311"/>
                  </a:lnTo>
                  <a:lnTo>
                    <a:pt x="435768" y="802600"/>
                  </a:lnTo>
                  <a:lnTo>
                    <a:pt x="436559" y="805889"/>
                  </a:lnTo>
                  <a:lnTo>
                    <a:pt x="437353" y="809179"/>
                  </a:lnTo>
                  <a:lnTo>
                    <a:pt x="438159" y="812468"/>
                  </a:lnTo>
                  <a:lnTo>
                    <a:pt x="438968" y="815757"/>
                  </a:lnTo>
                  <a:lnTo>
                    <a:pt x="439785" y="819047"/>
                  </a:lnTo>
                  <a:lnTo>
                    <a:pt x="440608" y="822336"/>
                  </a:lnTo>
                  <a:lnTo>
                    <a:pt x="441435" y="825625"/>
                  </a:lnTo>
                  <a:lnTo>
                    <a:pt x="442271" y="828915"/>
                  </a:lnTo>
                  <a:lnTo>
                    <a:pt x="443109" y="832204"/>
                  </a:lnTo>
                  <a:lnTo>
                    <a:pt x="443956" y="835493"/>
                  </a:lnTo>
                  <a:lnTo>
                    <a:pt x="444805" y="838783"/>
                  </a:lnTo>
                  <a:lnTo>
                    <a:pt x="445660" y="842072"/>
                  </a:lnTo>
                  <a:lnTo>
                    <a:pt x="446519" y="845361"/>
                  </a:lnTo>
                  <a:lnTo>
                    <a:pt x="447381" y="848651"/>
                  </a:lnTo>
                  <a:lnTo>
                    <a:pt x="448249" y="851940"/>
                  </a:lnTo>
                  <a:lnTo>
                    <a:pt x="449118" y="855229"/>
                  </a:lnTo>
                  <a:lnTo>
                    <a:pt x="449991" y="858519"/>
                  </a:lnTo>
                  <a:lnTo>
                    <a:pt x="450866" y="861808"/>
                  </a:lnTo>
                  <a:lnTo>
                    <a:pt x="451743" y="865098"/>
                  </a:lnTo>
                  <a:lnTo>
                    <a:pt x="452622" y="868387"/>
                  </a:lnTo>
                  <a:lnTo>
                    <a:pt x="453502" y="871676"/>
                  </a:lnTo>
                  <a:lnTo>
                    <a:pt x="454384" y="874966"/>
                  </a:lnTo>
                  <a:lnTo>
                    <a:pt x="455266" y="878255"/>
                  </a:lnTo>
                  <a:lnTo>
                    <a:pt x="456148" y="881544"/>
                  </a:lnTo>
                  <a:lnTo>
                    <a:pt x="457029" y="884834"/>
                  </a:lnTo>
                  <a:lnTo>
                    <a:pt x="457910" y="888123"/>
                  </a:lnTo>
                  <a:lnTo>
                    <a:pt x="458789" y="891412"/>
                  </a:lnTo>
                  <a:lnTo>
                    <a:pt x="459667" y="894702"/>
                  </a:lnTo>
                  <a:lnTo>
                    <a:pt x="460542" y="897991"/>
                  </a:lnTo>
                  <a:lnTo>
                    <a:pt x="461415" y="901280"/>
                  </a:lnTo>
                  <a:lnTo>
                    <a:pt x="462284" y="904570"/>
                  </a:lnTo>
                  <a:lnTo>
                    <a:pt x="463149" y="907859"/>
                  </a:lnTo>
                  <a:lnTo>
                    <a:pt x="464011" y="911148"/>
                  </a:lnTo>
                  <a:lnTo>
                    <a:pt x="464866" y="914438"/>
                  </a:lnTo>
                  <a:lnTo>
                    <a:pt x="465718" y="917727"/>
                  </a:lnTo>
                  <a:lnTo>
                    <a:pt x="466562" y="921016"/>
                  </a:lnTo>
                  <a:lnTo>
                    <a:pt x="467401" y="924306"/>
                  </a:lnTo>
                  <a:lnTo>
                    <a:pt x="468232" y="927595"/>
                  </a:lnTo>
                  <a:lnTo>
                    <a:pt x="469054" y="930884"/>
                  </a:lnTo>
                  <a:lnTo>
                    <a:pt x="469872" y="934174"/>
                  </a:lnTo>
                  <a:lnTo>
                    <a:pt x="470676" y="937463"/>
                  </a:lnTo>
                  <a:lnTo>
                    <a:pt x="471475" y="940752"/>
                  </a:lnTo>
                  <a:lnTo>
                    <a:pt x="472260" y="944042"/>
                  </a:lnTo>
                  <a:lnTo>
                    <a:pt x="473036" y="947331"/>
                  </a:lnTo>
                  <a:lnTo>
                    <a:pt x="473802" y="950621"/>
                  </a:lnTo>
                  <a:lnTo>
                    <a:pt x="474553" y="953910"/>
                  </a:lnTo>
                  <a:lnTo>
                    <a:pt x="475298" y="957199"/>
                  </a:lnTo>
                  <a:lnTo>
                    <a:pt x="476021" y="960489"/>
                  </a:lnTo>
                  <a:lnTo>
                    <a:pt x="476737" y="963778"/>
                  </a:lnTo>
                  <a:lnTo>
                    <a:pt x="477435" y="967067"/>
                  </a:lnTo>
                  <a:lnTo>
                    <a:pt x="478119" y="970357"/>
                  </a:lnTo>
                  <a:lnTo>
                    <a:pt x="478790" y="973646"/>
                  </a:lnTo>
                  <a:lnTo>
                    <a:pt x="479439" y="976935"/>
                  </a:lnTo>
                  <a:lnTo>
                    <a:pt x="480080" y="980225"/>
                  </a:lnTo>
                  <a:lnTo>
                    <a:pt x="480693" y="983514"/>
                  </a:lnTo>
                  <a:lnTo>
                    <a:pt x="481295" y="986803"/>
                  </a:lnTo>
                  <a:lnTo>
                    <a:pt x="481876" y="990093"/>
                  </a:lnTo>
                  <a:lnTo>
                    <a:pt x="482437" y="993382"/>
                  </a:lnTo>
                  <a:lnTo>
                    <a:pt x="482984" y="996671"/>
                  </a:lnTo>
                  <a:lnTo>
                    <a:pt x="483500" y="999961"/>
                  </a:lnTo>
                  <a:lnTo>
                    <a:pt x="484006" y="1003250"/>
                  </a:lnTo>
                  <a:lnTo>
                    <a:pt x="484480" y="1006539"/>
                  </a:lnTo>
                  <a:lnTo>
                    <a:pt x="484938" y="1009829"/>
                  </a:lnTo>
                  <a:lnTo>
                    <a:pt x="485373" y="1013118"/>
                  </a:lnTo>
                  <a:lnTo>
                    <a:pt x="485780" y="1016407"/>
                  </a:lnTo>
                  <a:lnTo>
                    <a:pt x="486174" y="1019697"/>
                  </a:lnTo>
                  <a:lnTo>
                    <a:pt x="486528" y="1022986"/>
                  </a:lnTo>
                  <a:lnTo>
                    <a:pt x="486870" y="1026275"/>
                  </a:lnTo>
                  <a:lnTo>
                    <a:pt x="487177" y="1029565"/>
                  </a:lnTo>
                  <a:lnTo>
                    <a:pt x="487463" y="1032854"/>
                  </a:lnTo>
                  <a:lnTo>
                    <a:pt x="487724" y="1036143"/>
                  </a:lnTo>
                  <a:lnTo>
                    <a:pt x="487950" y="1039433"/>
                  </a:lnTo>
                  <a:lnTo>
                    <a:pt x="488163" y="1042722"/>
                  </a:lnTo>
                  <a:lnTo>
                    <a:pt x="488329" y="1046012"/>
                  </a:lnTo>
                  <a:lnTo>
                    <a:pt x="488480" y="1049301"/>
                  </a:lnTo>
                  <a:lnTo>
                    <a:pt x="488595" y="1052590"/>
                  </a:lnTo>
                  <a:lnTo>
                    <a:pt x="488682" y="1055880"/>
                  </a:lnTo>
                  <a:lnTo>
                    <a:pt x="488745" y="1059169"/>
                  </a:lnTo>
                  <a:lnTo>
                    <a:pt x="488765" y="1062458"/>
                  </a:lnTo>
                  <a:lnTo>
                    <a:pt x="488772" y="1065748"/>
                  </a:lnTo>
                  <a:lnTo>
                    <a:pt x="488728" y="1069037"/>
                  </a:lnTo>
                  <a:lnTo>
                    <a:pt x="488666" y="1072326"/>
                  </a:lnTo>
                  <a:lnTo>
                    <a:pt x="488567" y="1075616"/>
                  </a:lnTo>
                  <a:lnTo>
                    <a:pt x="488434" y="1078905"/>
                  </a:lnTo>
                  <a:lnTo>
                    <a:pt x="488279" y="1082194"/>
                  </a:lnTo>
                  <a:lnTo>
                    <a:pt x="488074" y="1085484"/>
                  </a:lnTo>
                  <a:lnTo>
                    <a:pt x="487854" y="1088773"/>
                  </a:lnTo>
                  <a:lnTo>
                    <a:pt x="487584" y="1092062"/>
                  </a:lnTo>
                  <a:lnTo>
                    <a:pt x="487290" y="1095352"/>
                  </a:lnTo>
                  <a:lnTo>
                    <a:pt x="486961" y="1098641"/>
                  </a:lnTo>
                  <a:lnTo>
                    <a:pt x="486592" y="1101930"/>
                  </a:lnTo>
                  <a:lnTo>
                    <a:pt x="486204" y="1105220"/>
                  </a:lnTo>
                  <a:lnTo>
                    <a:pt x="485759" y="1108509"/>
                  </a:lnTo>
                  <a:lnTo>
                    <a:pt x="485297" y="1111798"/>
                  </a:lnTo>
                  <a:lnTo>
                    <a:pt x="484789" y="1115088"/>
                  </a:lnTo>
                  <a:lnTo>
                    <a:pt x="484250" y="1118377"/>
                  </a:lnTo>
                  <a:lnTo>
                    <a:pt x="483681" y="1121666"/>
                  </a:lnTo>
                  <a:lnTo>
                    <a:pt x="483065" y="1124956"/>
                  </a:lnTo>
                  <a:lnTo>
                    <a:pt x="482433" y="1128245"/>
                  </a:lnTo>
                  <a:lnTo>
                    <a:pt x="481740" y="1131535"/>
                  </a:lnTo>
                  <a:lnTo>
                    <a:pt x="481030" y="1134824"/>
                  </a:lnTo>
                  <a:lnTo>
                    <a:pt x="480277" y="1138113"/>
                  </a:lnTo>
                  <a:lnTo>
                    <a:pt x="479488" y="1141403"/>
                  </a:lnTo>
                  <a:lnTo>
                    <a:pt x="478673" y="1144692"/>
                  </a:lnTo>
                  <a:lnTo>
                    <a:pt x="477807" y="1147981"/>
                  </a:lnTo>
                  <a:lnTo>
                    <a:pt x="476924" y="1151271"/>
                  </a:lnTo>
                  <a:lnTo>
                    <a:pt x="475986" y="1154560"/>
                  </a:lnTo>
                  <a:lnTo>
                    <a:pt x="475025" y="1157849"/>
                  </a:lnTo>
                  <a:lnTo>
                    <a:pt x="474027" y="1161139"/>
                  </a:lnTo>
                  <a:lnTo>
                    <a:pt x="472989" y="1164428"/>
                  </a:lnTo>
                  <a:lnTo>
                    <a:pt x="471930" y="1167717"/>
                  </a:lnTo>
                  <a:lnTo>
                    <a:pt x="470816" y="1171007"/>
                  </a:lnTo>
                  <a:lnTo>
                    <a:pt x="469687" y="1174296"/>
                  </a:lnTo>
                  <a:lnTo>
                    <a:pt x="468508" y="1177585"/>
                  </a:lnTo>
                  <a:lnTo>
                    <a:pt x="467304" y="1180875"/>
                  </a:lnTo>
                  <a:lnTo>
                    <a:pt x="466067" y="1184164"/>
                  </a:lnTo>
                  <a:lnTo>
                    <a:pt x="464788" y="1187453"/>
                  </a:lnTo>
                  <a:lnTo>
                    <a:pt x="463494" y="1190743"/>
                  </a:lnTo>
                  <a:lnTo>
                    <a:pt x="462143" y="1194032"/>
                  </a:lnTo>
                  <a:lnTo>
                    <a:pt x="460778" y="1197321"/>
                  </a:lnTo>
                  <a:lnTo>
                    <a:pt x="459371" y="1200611"/>
                  </a:lnTo>
                  <a:lnTo>
                    <a:pt x="457936" y="1203900"/>
                  </a:lnTo>
                  <a:lnTo>
                    <a:pt x="456474" y="1207189"/>
                  </a:lnTo>
                  <a:lnTo>
                    <a:pt x="454971" y="1210479"/>
                  </a:lnTo>
                  <a:lnTo>
                    <a:pt x="453454" y="1213768"/>
                  </a:lnTo>
                  <a:lnTo>
                    <a:pt x="451887" y="1217058"/>
                  </a:lnTo>
                  <a:lnTo>
                    <a:pt x="450305" y="1220347"/>
                  </a:lnTo>
                  <a:lnTo>
                    <a:pt x="448688" y="1223636"/>
                  </a:lnTo>
                  <a:lnTo>
                    <a:pt x="447043" y="1226926"/>
                  </a:lnTo>
                  <a:lnTo>
                    <a:pt x="445377" y="1230215"/>
                  </a:lnTo>
                  <a:lnTo>
                    <a:pt x="443672" y="1233504"/>
                  </a:lnTo>
                  <a:lnTo>
                    <a:pt x="441954" y="1236794"/>
                  </a:lnTo>
                  <a:lnTo>
                    <a:pt x="440197" y="1240083"/>
                  </a:lnTo>
                  <a:lnTo>
                    <a:pt x="438423" y="1243372"/>
                  </a:lnTo>
                  <a:lnTo>
                    <a:pt x="436623" y="1246662"/>
                  </a:lnTo>
                  <a:lnTo>
                    <a:pt x="434796" y="1249951"/>
                  </a:lnTo>
                  <a:lnTo>
                    <a:pt x="432954" y="1253240"/>
                  </a:lnTo>
                  <a:lnTo>
                    <a:pt x="431077" y="1256530"/>
                  </a:lnTo>
                  <a:lnTo>
                    <a:pt x="429189" y="1259819"/>
                  </a:lnTo>
                  <a:lnTo>
                    <a:pt x="427272" y="1263108"/>
                  </a:lnTo>
                  <a:lnTo>
                    <a:pt x="425339" y="1266398"/>
                  </a:lnTo>
                  <a:lnTo>
                    <a:pt x="423387" y="1269687"/>
                  </a:lnTo>
                  <a:lnTo>
                    <a:pt x="421411" y="1272976"/>
                  </a:lnTo>
                  <a:lnTo>
                    <a:pt x="419427" y="1276266"/>
                  </a:lnTo>
                  <a:lnTo>
                    <a:pt x="417414" y="1279555"/>
                  </a:lnTo>
                  <a:lnTo>
                    <a:pt x="415393" y="1282844"/>
                  </a:lnTo>
                  <a:lnTo>
                    <a:pt x="413352" y="1286134"/>
                  </a:lnTo>
                  <a:lnTo>
                    <a:pt x="411297" y="1289423"/>
                  </a:lnTo>
                  <a:lnTo>
                    <a:pt x="409231" y="1292712"/>
                  </a:lnTo>
                  <a:lnTo>
                    <a:pt x="407148" y="1296002"/>
                  </a:lnTo>
                  <a:lnTo>
                    <a:pt x="405058" y="1299291"/>
                  </a:lnTo>
                  <a:lnTo>
                    <a:pt x="402951" y="1302581"/>
                  </a:lnTo>
                  <a:lnTo>
                    <a:pt x="400838" y="1305870"/>
                  </a:lnTo>
                  <a:lnTo>
                    <a:pt x="398713" y="1309159"/>
                  </a:lnTo>
                  <a:lnTo>
                    <a:pt x="396580" y="1312449"/>
                  </a:lnTo>
                  <a:lnTo>
                    <a:pt x="394442" y="1315738"/>
                  </a:lnTo>
                  <a:lnTo>
                    <a:pt x="392293" y="1319027"/>
                  </a:lnTo>
                  <a:lnTo>
                    <a:pt x="390142" y="1322317"/>
                  </a:lnTo>
                  <a:lnTo>
                    <a:pt x="387984" y="1325606"/>
                  </a:lnTo>
                  <a:lnTo>
                    <a:pt x="385823" y="1328895"/>
                  </a:lnTo>
                  <a:lnTo>
                    <a:pt x="383658" y="1332185"/>
                  </a:lnTo>
                  <a:lnTo>
                    <a:pt x="381492" y="1335474"/>
                  </a:lnTo>
                  <a:lnTo>
                    <a:pt x="379324" y="1338763"/>
                  </a:lnTo>
                  <a:lnTo>
                    <a:pt x="377156" y="1342053"/>
                  </a:lnTo>
                  <a:lnTo>
                    <a:pt x="374989" y="1345342"/>
                  </a:lnTo>
                  <a:lnTo>
                    <a:pt x="372824" y="1348631"/>
                  </a:lnTo>
                  <a:lnTo>
                    <a:pt x="370660" y="1351921"/>
                  </a:lnTo>
                  <a:lnTo>
                    <a:pt x="368500" y="1355210"/>
                  </a:lnTo>
                  <a:lnTo>
                    <a:pt x="366345" y="1358499"/>
                  </a:lnTo>
                  <a:lnTo>
                    <a:pt x="364193" y="1361789"/>
                  </a:lnTo>
                  <a:lnTo>
                    <a:pt x="362051" y="1365078"/>
                  </a:lnTo>
                  <a:lnTo>
                    <a:pt x="359912" y="1368367"/>
                  </a:lnTo>
                  <a:lnTo>
                    <a:pt x="357783" y="1371657"/>
                  </a:lnTo>
                  <a:lnTo>
                    <a:pt x="355662" y="1374946"/>
                  </a:lnTo>
                  <a:lnTo>
                    <a:pt x="353548" y="1378235"/>
                  </a:lnTo>
                  <a:lnTo>
                    <a:pt x="351449" y="1381525"/>
                  </a:lnTo>
                  <a:lnTo>
                    <a:pt x="349355" y="1384814"/>
                  </a:lnTo>
                  <a:lnTo>
                    <a:pt x="347280" y="1388104"/>
                  </a:lnTo>
                  <a:lnTo>
                    <a:pt x="345213" y="1391393"/>
                  </a:lnTo>
                  <a:lnTo>
                    <a:pt x="343160" y="1394682"/>
                  </a:lnTo>
                  <a:lnTo>
                    <a:pt x="341123" y="1397972"/>
                  </a:lnTo>
                  <a:lnTo>
                    <a:pt x="339095" y="1401261"/>
                  </a:lnTo>
                  <a:lnTo>
                    <a:pt x="337092" y="1404550"/>
                  </a:lnTo>
                  <a:lnTo>
                    <a:pt x="335096" y="1407840"/>
                  </a:lnTo>
                  <a:lnTo>
                    <a:pt x="333124" y="1411129"/>
                  </a:lnTo>
                  <a:lnTo>
                    <a:pt x="331166" y="1414418"/>
                  </a:lnTo>
                  <a:lnTo>
                    <a:pt x="329226" y="1417708"/>
                  </a:lnTo>
                  <a:lnTo>
                    <a:pt x="327308" y="1420997"/>
                  </a:lnTo>
                  <a:lnTo>
                    <a:pt x="325401" y="1424286"/>
                  </a:lnTo>
                  <a:lnTo>
                    <a:pt x="323526" y="1427576"/>
                  </a:lnTo>
                  <a:lnTo>
                    <a:pt x="321662" y="1430865"/>
                  </a:lnTo>
                  <a:lnTo>
                    <a:pt x="319825" y="1434154"/>
                  </a:lnTo>
                  <a:lnTo>
                    <a:pt x="318007" y="1437444"/>
                  </a:lnTo>
                  <a:lnTo>
                    <a:pt x="316209" y="1440733"/>
                  </a:lnTo>
                  <a:lnTo>
                    <a:pt x="314440" y="1444022"/>
                  </a:lnTo>
                  <a:lnTo>
                    <a:pt x="312681" y="1447312"/>
                  </a:lnTo>
                  <a:lnTo>
                    <a:pt x="310962" y="1450601"/>
                  </a:lnTo>
                  <a:lnTo>
                    <a:pt x="309255" y="1453890"/>
                  </a:lnTo>
                  <a:lnTo>
                    <a:pt x="307577" y="1457180"/>
                  </a:lnTo>
                  <a:lnTo>
                    <a:pt x="305923" y="1460469"/>
                  </a:lnTo>
                  <a:lnTo>
                    <a:pt x="304287" y="1463758"/>
                  </a:lnTo>
                  <a:lnTo>
                    <a:pt x="302688" y="1467048"/>
                  </a:lnTo>
                  <a:lnTo>
                    <a:pt x="301100" y="1470337"/>
                  </a:lnTo>
                  <a:lnTo>
                    <a:pt x="299552" y="1473627"/>
                  </a:lnTo>
                  <a:lnTo>
                    <a:pt x="298020" y="1476916"/>
                  </a:lnTo>
                  <a:lnTo>
                    <a:pt x="296516" y="1480205"/>
                  </a:lnTo>
                  <a:lnTo>
                    <a:pt x="295041" y="1483495"/>
                  </a:lnTo>
                  <a:lnTo>
                    <a:pt x="293583" y="1486784"/>
                  </a:lnTo>
                  <a:lnTo>
                    <a:pt x="292166" y="1490073"/>
                  </a:lnTo>
                  <a:lnTo>
                    <a:pt x="290761" y="1493363"/>
                  </a:lnTo>
                  <a:lnTo>
                    <a:pt x="289393" y="1496652"/>
                  </a:lnTo>
                  <a:lnTo>
                    <a:pt x="288046" y="1499941"/>
                  </a:lnTo>
                  <a:lnTo>
                    <a:pt x="286725" y="1503231"/>
                  </a:lnTo>
                  <a:lnTo>
                    <a:pt x="285436" y="1506520"/>
                  </a:lnTo>
                  <a:lnTo>
                    <a:pt x="284160" y="1509809"/>
                  </a:lnTo>
                  <a:lnTo>
                    <a:pt x="282930" y="1513099"/>
                  </a:lnTo>
                  <a:lnTo>
                    <a:pt x="281711" y="1516388"/>
                  </a:lnTo>
                  <a:lnTo>
                    <a:pt x="280527" y="1519677"/>
                  </a:lnTo>
                  <a:lnTo>
                    <a:pt x="279366" y="1522967"/>
                  </a:lnTo>
                  <a:lnTo>
                    <a:pt x="278227" y="1526256"/>
                  </a:lnTo>
                  <a:lnTo>
                    <a:pt x="277123" y="1529545"/>
                  </a:lnTo>
                  <a:lnTo>
                    <a:pt x="276031" y="1532835"/>
                  </a:lnTo>
                  <a:lnTo>
                    <a:pt x="274982" y="1536124"/>
                  </a:lnTo>
                  <a:lnTo>
                    <a:pt x="273946" y="1539413"/>
                  </a:lnTo>
                  <a:lnTo>
                    <a:pt x="272940" y="1542703"/>
                  </a:lnTo>
                  <a:lnTo>
                    <a:pt x="271960" y="1545992"/>
                  </a:lnTo>
                  <a:lnTo>
                    <a:pt x="270997" y="1549281"/>
                  </a:lnTo>
                  <a:lnTo>
                    <a:pt x="270070" y="1552571"/>
                  </a:lnTo>
                  <a:lnTo>
                    <a:pt x="269155" y="1555860"/>
                  </a:lnTo>
                  <a:lnTo>
                    <a:pt x="268277" y="1559150"/>
                  </a:lnTo>
                  <a:lnTo>
                    <a:pt x="267414" y="1562439"/>
                  </a:lnTo>
                  <a:lnTo>
                    <a:pt x="266576" y="1565728"/>
                  </a:lnTo>
                  <a:lnTo>
                    <a:pt x="265764" y="1569018"/>
                  </a:lnTo>
                  <a:lnTo>
                    <a:pt x="264966" y="1572307"/>
                  </a:lnTo>
                  <a:lnTo>
                    <a:pt x="264205" y="1575596"/>
                  </a:lnTo>
                  <a:lnTo>
                    <a:pt x="263453" y="1578886"/>
                  </a:lnTo>
                  <a:lnTo>
                    <a:pt x="262732" y="1582175"/>
                  </a:lnTo>
                  <a:lnTo>
                    <a:pt x="262027" y="1585464"/>
                  </a:lnTo>
                  <a:lnTo>
                    <a:pt x="261343" y="1588754"/>
                  </a:lnTo>
                  <a:lnTo>
                    <a:pt x="260685" y="1592043"/>
                  </a:lnTo>
                  <a:lnTo>
                    <a:pt x="260036" y="1595332"/>
                  </a:lnTo>
                  <a:lnTo>
                    <a:pt x="259422" y="1598622"/>
                  </a:lnTo>
                  <a:lnTo>
                    <a:pt x="258817" y="1601911"/>
                  </a:lnTo>
                  <a:lnTo>
                    <a:pt x="258236" y="1605200"/>
                  </a:lnTo>
                  <a:lnTo>
                    <a:pt x="257673" y="1608490"/>
                  </a:lnTo>
                  <a:lnTo>
                    <a:pt x="257125" y="1611779"/>
                  </a:lnTo>
                  <a:lnTo>
                    <a:pt x="256601" y="1615068"/>
                  </a:lnTo>
                  <a:lnTo>
                    <a:pt x="256086" y="1618358"/>
                  </a:lnTo>
                  <a:lnTo>
                    <a:pt x="255599" y="1621647"/>
                  </a:lnTo>
                  <a:lnTo>
                    <a:pt x="255122" y="1624936"/>
                  </a:lnTo>
                  <a:lnTo>
                    <a:pt x="254664" y="1628226"/>
                  </a:lnTo>
                  <a:lnTo>
                    <a:pt x="254222" y="1631515"/>
                  </a:lnTo>
                  <a:lnTo>
                    <a:pt x="253792" y="1634804"/>
                  </a:lnTo>
                  <a:lnTo>
                    <a:pt x="253384" y="1638094"/>
                  </a:lnTo>
                  <a:lnTo>
                    <a:pt x="252983" y="1641383"/>
                  </a:lnTo>
                  <a:lnTo>
                    <a:pt x="252605" y="1644673"/>
                  </a:lnTo>
                  <a:lnTo>
                    <a:pt x="252236" y="1647962"/>
                  </a:lnTo>
                  <a:lnTo>
                    <a:pt x="251881" y="1651251"/>
                  </a:lnTo>
                  <a:lnTo>
                    <a:pt x="251542" y="1654541"/>
                  </a:lnTo>
                  <a:lnTo>
                    <a:pt x="251210" y="1657830"/>
                  </a:lnTo>
                  <a:lnTo>
                    <a:pt x="250899" y="1661119"/>
                  </a:lnTo>
                  <a:lnTo>
                    <a:pt x="250594" y="1664409"/>
                  </a:lnTo>
                  <a:lnTo>
                    <a:pt x="250305" y="1667698"/>
                  </a:lnTo>
                  <a:lnTo>
                    <a:pt x="250025" y="1670987"/>
                  </a:lnTo>
                  <a:lnTo>
                    <a:pt x="249756" y="1674277"/>
                  </a:lnTo>
                  <a:lnTo>
                    <a:pt x="249501" y="1677566"/>
                  </a:lnTo>
                  <a:lnTo>
                    <a:pt x="249251" y="168085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55221" y="4190546"/>
              <a:ext cx="25784" cy="0"/>
            </a:xfrm>
            <a:custGeom>
              <a:avLst/>
              <a:pathLst>
                <a:path w="25784" h="0">
                  <a:moveTo>
                    <a:pt x="0" y="0"/>
                  </a:moveTo>
                  <a:lnTo>
                    <a:pt x="257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70954"/>
              <a:ext cx="488772" cy="68477"/>
            </a:xfrm>
            <a:custGeom>
              <a:avLst/>
              <a:pathLst>
                <a:path w="488772" h="68477">
                  <a:moveTo>
                    <a:pt x="0" y="0"/>
                  </a:moveTo>
                  <a:lnTo>
                    <a:pt x="0" y="68477"/>
                  </a:lnTo>
                  <a:lnTo>
                    <a:pt x="488772" y="6847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62832"/>
              <a:ext cx="488772" cy="84438"/>
            </a:xfrm>
            <a:custGeom>
              <a:avLst/>
              <a:pathLst>
                <a:path w="488772" h="84438">
                  <a:moveTo>
                    <a:pt x="0" y="0"/>
                  </a:moveTo>
                  <a:lnTo>
                    <a:pt x="0" y="84438"/>
                  </a:lnTo>
                  <a:lnTo>
                    <a:pt x="488772" y="8443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500519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050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72890"/>
              <a:ext cx="488772" cy="1734420"/>
            </a:xfrm>
            <a:custGeom>
              <a:avLst/>
              <a:pathLst>
                <a:path w="488772" h="1734420">
                  <a:moveTo>
                    <a:pt x="239685" y="1734420"/>
                  </a:moveTo>
                  <a:lnTo>
                    <a:pt x="239428" y="1731026"/>
                  </a:lnTo>
                  <a:lnTo>
                    <a:pt x="239165" y="1727632"/>
                  </a:lnTo>
                  <a:lnTo>
                    <a:pt x="238885" y="1724238"/>
                  </a:lnTo>
                  <a:lnTo>
                    <a:pt x="238595" y="1720843"/>
                  </a:lnTo>
                  <a:lnTo>
                    <a:pt x="238294" y="1717449"/>
                  </a:lnTo>
                  <a:lnTo>
                    <a:pt x="237975" y="1714055"/>
                  </a:lnTo>
                  <a:lnTo>
                    <a:pt x="237648" y="1710661"/>
                  </a:lnTo>
                  <a:lnTo>
                    <a:pt x="237303" y="1707267"/>
                  </a:lnTo>
                  <a:lnTo>
                    <a:pt x="236945" y="1703873"/>
                  </a:lnTo>
                  <a:lnTo>
                    <a:pt x="236577" y="1700478"/>
                  </a:lnTo>
                  <a:lnTo>
                    <a:pt x="236185" y="1697084"/>
                  </a:lnTo>
                  <a:lnTo>
                    <a:pt x="235784" y="1693690"/>
                  </a:lnTo>
                  <a:lnTo>
                    <a:pt x="235365" y="1690296"/>
                  </a:lnTo>
                  <a:lnTo>
                    <a:pt x="234928" y="1686902"/>
                  </a:lnTo>
                  <a:lnTo>
                    <a:pt x="234481" y="1683508"/>
                  </a:lnTo>
                  <a:lnTo>
                    <a:pt x="234006" y="1680113"/>
                  </a:lnTo>
                  <a:lnTo>
                    <a:pt x="233521" y="1676719"/>
                  </a:lnTo>
                  <a:lnTo>
                    <a:pt x="233016" y="1673325"/>
                  </a:lnTo>
                  <a:lnTo>
                    <a:pt x="232490" y="1669931"/>
                  </a:lnTo>
                  <a:lnTo>
                    <a:pt x="231954" y="1666537"/>
                  </a:lnTo>
                  <a:lnTo>
                    <a:pt x="231386" y="1663143"/>
                  </a:lnTo>
                  <a:lnTo>
                    <a:pt x="230806" y="1659748"/>
                  </a:lnTo>
                  <a:lnTo>
                    <a:pt x="230205" y="1656354"/>
                  </a:lnTo>
                  <a:lnTo>
                    <a:pt x="229579" y="1652960"/>
                  </a:lnTo>
                  <a:lnTo>
                    <a:pt x="228942" y="1649566"/>
                  </a:lnTo>
                  <a:lnTo>
                    <a:pt x="228271" y="1646172"/>
                  </a:lnTo>
                  <a:lnTo>
                    <a:pt x="227586" y="1642778"/>
                  </a:lnTo>
                  <a:lnTo>
                    <a:pt x="226879" y="1639383"/>
                  </a:lnTo>
                  <a:lnTo>
                    <a:pt x="226144" y="1635989"/>
                  </a:lnTo>
                  <a:lnTo>
                    <a:pt x="225396" y="1632595"/>
                  </a:lnTo>
                  <a:lnTo>
                    <a:pt x="224613" y="1629201"/>
                  </a:lnTo>
                  <a:lnTo>
                    <a:pt x="223813" y="1625807"/>
                  </a:lnTo>
                  <a:lnTo>
                    <a:pt x="222991" y="1622413"/>
                  </a:lnTo>
                  <a:lnTo>
                    <a:pt x="222137" y="1619018"/>
                  </a:lnTo>
                  <a:lnTo>
                    <a:pt x="221269" y="1615624"/>
                  </a:lnTo>
                  <a:lnTo>
                    <a:pt x="220366" y="1612230"/>
                  </a:lnTo>
                  <a:lnTo>
                    <a:pt x="219442" y="1608836"/>
                  </a:lnTo>
                  <a:lnTo>
                    <a:pt x="218497" y="1605442"/>
                  </a:lnTo>
                  <a:lnTo>
                    <a:pt x="217517" y="1602048"/>
                  </a:lnTo>
                  <a:lnTo>
                    <a:pt x="216522" y="1598653"/>
                  </a:lnTo>
                  <a:lnTo>
                    <a:pt x="215491" y="1595259"/>
                  </a:lnTo>
                  <a:lnTo>
                    <a:pt x="214437" y="1591865"/>
                  </a:lnTo>
                  <a:lnTo>
                    <a:pt x="213363" y="1588471"/>
                  </a:lnTo>
                  <a:lnTo>
                    <a:pt x="212250" y="1585077"/>
                  </a:lnTo>
                  <a:lnTo>
                    <a:pt x="211122" y="1581682"/>
                  </a:lnTo>
                  <a:lnTo>
                    <a:pt x="209960" y="1578288"/>
                  </a:lnTo>
                  <a:lnTo>
                    <a:pt x="208771" y="1574894"/>
                  </a:lnTo>
                  <a:lnTo>
                    <a:pt x="207564" y="1571500"/>
                  </a:lnTo>
                  <a:lnTo>
                    <a:pt x="206315" y="1568106"/>
                  </a:lnTo>
                  <a:lnTo>
                    <a:pt x="205051" y="1564712"/>
                  </a:lnTo>
                  <a:lnTo>
                    <a:pt x="203754" y="1561317"/>
                  </a:lnTo>
                  <a:lnTo>
                    <a:pt x="202429" y="1557923"/>
                  </a:lnTo>
                  <a:lnTo>
                    <a:pt x="201086" y="1554529"/>
                  </a:lnTo>
                  <a:lnTo>
                    <a:pt x="199701" y="1551135"/>
                  </a:lnTo>
                  <a:lnTo>
                    <a:pt x="198301" y="1547741"/>
                  </a:lnTo>
                  <a:lnTo>
                    <a:pt x="196869" y="1544347"/>
                  </a:lnTo>
                  <a:lnTo>
                    <a:pt x="195408" y="1540952"/>
                  </a:lnTo>
                  <a:lnTo>
                    <a:pt x="193932" y="1537558"/>
                  </a:lnTo>
                  <a:lnTo>
                    <a:pt x="192412" y="1534164"/>
                  </a:lnTo>
                  <a:lnTo>
                    <a:pt x="190877" y="1530770"/>
                  </a:lnTo>
                  <a:lnTo>
                    <a:pt x="189314" y="1527376"/>
                  </a:lnTo>
                  <a:lnTo>
                    <a:pt x="187722" y="1523982"/>
                  </a:lnTo>
                  <a:lnTo>
                    <a:pt x="186114" y="1520587"/>
                  </a:lnTo>
                  <a:lnTo>
                    <a:pt x="184467" y="1517193"/>
                  </a:lnTo>
                  <a:lnTo>
                    <a:pt x="182804" y="1513799"/>
                  </a:lnTo>
                  <a:lnTo>
                    <a:pt x="181115" y="1510405"/>
                  </a:lnTo>
                  <a:lnTo>
                    <a:pt x="179398" y="1507011"/>
                  </a:lnTo>
                  <a:lnTo>
                    <a:pt x="177667" y="1503617"/>
                  </a:lnTo>
                  <a:lnTo>
                    <a:pt x="175900" y="1500222"/>
                  </a:lnTo>
                  <a:lnTo>
                    <a:pt x="174118" y="1496828"/>
                  </a:lnTo>
                  <a:lnTo>
                    <a:pt x="172313" y="1493434"/>
                  </a:lnTo>
                  <a:lnTo>
                    <a:pt x="170482" y="1490040"/>
                  </a:lnTo>
                  <a:lnTo>
                    <a:pt x="168637" y="1486646"/>
                  </a:lnTo>
                  <a:lnTo>
                    <a:pt x="166763" y="1483252"/>
                  </a:lnTo>
                  <a:lnTo>
                    <a:pt x="164872" y="1479857"/>
                  </a:lnTo>
                  <a:lnTo>
                    <a:pt x="162965" y="1476463"/>
                  </a:lnTo>
                  <a:lnTo>
                    <a:pt x="161032" y="1473069"/>
                  </a:lnTo>
                  <a:lnTo>
                    <a:pt x="159088" y="1469675"/>
                  </a:lnTo>
                  <a:lnTo>
                    <a:pt x="157119" y="1466281"/>
                  </a:lnTo>
                  <a:lnTo>
                    <a:pt x="155136" y="1462887"/>
                  </a:lnTo>
                  <a:lnTo>
                    <a:pt x="153140" y="1459492"/>
                  </a:lnTo>
                  <a:lnTo>
                    <a:pt x="151122" y="1456098"/>
                  </a:lnTo>
                  <a:lnTo>
                    <a:pt x="149095" y="1452704"/>
                  </a:lnTo>
                  <a:lnTo>
                    <a:pt x="147049" y="1449310"/>
                  </a:lnTo>
                  <a:lnTo>
                    <a:pt x="144991" y="1445916"/>
                  </a:lnTo>
                  <a:lnTo>
                    <a:pt x="142923" y="1442522"/>
                  </a:lnTo>
                  <a:lnTo>
                    <a:pt x="140838" y="1439127"/>
                  </a:lnTo>
                  <a:lnTo>
                    <a:pt x="138747" y="1435733"/>
                  </a:lnTo>
                  <a:lnTo>
                    <a:pt x="136642" y="1432339"/>
                  </a:lnTo>
                  <a:lnTo>
                    <a:pt x="134529" y="1428945"/>
                  </a:lnTo>
                  <a:lnTo>
                    <a:pt x="132409" y="1425551"/>
                  </a:lnTo>
                  <a:lnTo>
                    <a:pt x="130278" y="1422157"/>
                  </a:lnTo>
                  <a:lnTo>
                    <a:pt x="128143" y="1418762"/>
                  </a:lnTo>
                  <a:lnTo>
                    <a:pt x="126000" y="1415368"/>
                  </a:lnTo>
                  <a:lnTo>
                    <a:pt x="123852" y="1411974"/>
                  </a:lnTo>
                  <a:lnTo>
                    <a:pt x="121702" y="1408580"/>
                  </a:lnTo>
                  <a:lnTo>
                    <a:pt x="119545" y="1405186"/>
                  </a:lnTo>
                  <a:lnTo>
                    <a:pt x="117388" y="1401792"/>
                  </a:lnTo>
                  <a:lnTo>
                    <a:pt x="115229" y="1398397"/>
                  </a:lnTo>
                  <a:lnTo>
                    <a:pt x="113069" y="1395003"/>
                  </a:lnTo>
                  <a:lnTo>
                    <a:pt x="110909" y="1391609"/>
                  </a:lnTo>
                  <a:lnTo>
                    <a:pt x="108751" y="1388215"/>
                  </a:lnTo>
                  <a:lnTo>
                    <a:pt x="106594" y="1384821"/>
                  </a:lnTo>
                  <a:lnTo>
                    <a:pt x="104440" y="1381426"/>
                  </a:lnTo>
                  <a:lnTo>
                    <a:pt x="102291" y="1378032"/>
                  </a:lnTo>
                  <a:lnTo>
                    <a:pt x="100144" y="1374638"/>
                  </a:lnTo>
                  <a:lnTo>
                    <a:pt x="98006" y="1371244"/>
                  </a:lnTo>
                  <a:lnTo>
                    <a:pt x="95872" y="1367850"/>
                  </a:lnTo>
                  <a:lnTo>
                    <a:pt x="93745" y="1364456"/>
                  </a:lnTo>
                  <a:lnTo>
                    <a:pt x="91629" y="1361061"/>
                  </a:lnTo>
                  <a:lnTo>
                    <a:pt x="89518" y="1357667"/>
                  </a:lnTo>
                  <a:lnTo>
                    <a:pt x="87422" y="1354273"/>
                  </a:lnTo>
                  <a:lnTo>
                    <a:pt x="85334" y="1350879"/>
                  </a:lnTo>
                  <a:lnTo>
                    <a:pt x="83256" y="1347485"/>
                  </a:lnTo>
                  <a:lnTo>
                    <a:pt x="81195" y="1344091"/>
                  </a:lnTo>
                  <a:lnTo>
                    <a:pt x="79141" y="1340696"/>
                  </a:lnTo>
                  <a:lnTo>
                    <a:pt x="77107" y="1337302"/>
                  </a:lnTo>
                  <a:lnTo>
                    <a:pt x="75086" y="1333908"/>
                  </a:lnTo>
                  <a:lnTo>
                    <a:pt x="73077" y="1330514"/>
                  </a:lnTo>
                  <a:lnTo>
                    <a:pt x="71091" y="1327120"/>
                  </a:lnTo>
                  <a:lnTo>
                    <a:pt x="69116" y="1323726"/>
                  </a:lnTo>
                  <a:lnTo>
                    <a:pt x="67164" y="1320331"/>
                  </a:lnTo>
                  <a:lnTo>
                    <a:pt x="65229" y="1316937"/>
                  </a:lnTo>
                  <a:lnTo>
                    <a:pt x="63309" y="1313543"/>
                  </a:lnTo>
                  <a:lnTo>
                    <a:pt x="61418" y="1310149"/>
                  </a:lnTo>
                  <a:lnTo>
                    <a:pt x="59539" y="1306755"/>
                  </a:lnTo>
                  <a:lnTo>
                    <a:pt x="57687" y="1303361"/>
                  </a:lnTo>
                  <a:lnTo>
                    <a:pt x="55857" y="1299966"/>
                  </a:lnTo>
                  <a:lnTo>
                    <a:pt x="54042" y="1296572"/>
                  </a:lnTo>
                  <a:lnTo>
                    <a:pt x="52262" y="1293178"/>
                  </a:lnTo>
                  <a:lnTo>
                    <a:pt x="50497" y="1289784"/>
                  </a:lnTo>
                  <a:lnTo>
                    <a:pt x="48761" y="1286390"/>
                  </a:lnTo>
                  <a:lnTo>
                    <a:pt x="47051" y="1282996"/>
                  </a:lnTo>
                  <a:lnTo>
                    <a:pt x="45356" y="1279601"/>
                  </a:lnTo>
                  <a:lnTo>
                    <a:pt x="43704" y="1276207"/>
                  </a:lnTo>
                  <a:lnTo>
                    <a:pt x="42067" y="1272813"/>
                  </a:lnTo>
                  <a:lnTo>
                    <a:pt x="40460" y="1269419"/>
                  </a:lnTo>
                  <a:lnTo>
                    <a:pt x="38884" y="1266025"/>
                  </a:lnTo>
                  <a:lnTo>
                    <a:pt x="37323" y="1262631"/>
                  </a:lnTo>
                  <a:lnTo>
                    <a:pt x="35809" y="1259236"/>
                  </a:lnTo>
                  <a:lnTo>
                    <a:pt x="34312" y="1255842"/>
                  </a:lnTo>
                  <a:lnTo>
                    <a:pt x="32846" y="1252448"/>
                  </a:lnTo>
                  <a:lnTo>
                    <a:pt x="31415" y="1249054"/>
                  </a:lnTo>
                  <a:lnTo>
                    <a:pt x="30000" y="1245660"/>
                  </a:lnTo>
                  <a:lnTo>
                    <a:pt x="28633" y="1242266"/>
                  </a:lnTo>
                  <a:lnTo>
                    <a:pt x="27287" y="1238871"/>
                  </a:lnTo>
                  <a:lnTo>
                    <a:pt x="25970" y="1235477"/>
                  </a:lnTo>
                  <a:lnTo>
                    <a:pt x="24692" y="1232083"/>
                  </a:lnTo>
                  <a:lnTo>
                    <a:pt x="23433" y="1228689"/>
                  </a:lnTo>
                  <a:lnTo>
                    <a:pt x="22220" y="1225295"/>
                  </a:lnTo>
                  <a:lnTo>
                    <a:pt x="21031" y="1221901"/>
                  </a:lnTo>
                  <a:lnTo>
                    <a:pt x="19871" y="1218506"/>
                  </a:lnTo>
                  <a:lnTo>
                    <a:pt x="18753" y="1215112"/>
                  </a:lnTo>
                  <a:lnTo>
                    <a:pt x="17654" y="1211718"/>
                  </a:lnTo>
                  <a:lnTo>
                    <a:pt x="16601" y="1208324"/>
                  </a:lnTo>
                  <a:lnTo>
                    <a:pt x="15575" y="1204930"/>
                  </a:lnTo>
                  <a:lnTo>
                    <a:pt x="14576" y="1201536"/>
                  </a:lnTo>
                  <a:lnTo>
                    <a:pt x="13622" y="1198141"/>
                  </a:lnTo>
                  <a:lnTo>
                    <a:pt x="12688" y="1194747"/>
                  </a:lnTo>
                  <a:lnTo>
                    <a:pt x="11798" y="1191353"/>
                  </a:lnTo>
                  <a:lnTo>
                    <a:pt x="10937" y="1187959"/>
                  </a:lnTo>
                  <a:lnTo>
                    <a:pt x="10101" y="1184565"/>
                  </a:lnTo>
                  <a:lnTo>
                    <a:pt x="9314" y="1181170"/>
                  </a:lnTo>
                  <a:lnTo>
                    <a:pt x="8546" y="1177776"/>
                  </a:lnTo>
                  <a:lnTo>
                    <a:pt x="7820" y="1174382"/>
                  </a:lnTo>
                  <a:lnTo>
                    <a:pt x="7126" y="1170988"/>
                  </a:lnTo>
                  <a:lnTo>
                    <a:pt x="6455" y="1167594"/>
                  </a:lnTo>
                  <a:lnTo>
                    <a:pt x="5834" y="1164200"/>
                  </a:lnTo>
                  <a:lnTo>
                    <a:pt x="5232" y="1160805"/>
                  </a:lnTo>
                  <a:lnTo>
                    <a:pt x="4670" y="1157411"/>
                  </a:lnTo>
                  <a:lnTo>
                    <a:pt x="4141" y="1154017"/>
                  </a:lnTo>
                  <a:lnTo>
                    <a:pt x="3634" y="1150623"/>
                  </a:lnTo>
                  <a:lnTo>
                    <a:pt x="3178" y="1147229"/>
                  </a:lnTo>
                  <a:lnTo>
                    <a:pt x="2741" y="1143835"/>
                  </a:lnTo>
                  <a:lnTo>
                    <a:pt x="2341" y="1140440"/>
                  </a:lnTo>
                  <a:lnTo>
                    <a:pt x="1976" y="1137046"/>
                  </a:lnTo>
                  <a:lnTo>
                    <a:pt x="1629" y="1133652"/>
                  </a:lnTo>
                  <a:lnTo>
                    <a:pt x="1336" y="1130258"/>
                  </a:lnTo>
                  <a:lnTo>
                    <a:pt x="1060" y="1126864"/>
                  </a:lnTo>
                  <a:lnTo>
                    <a:pt x="819" y="1123470"/>
                  </a:lnTo>
                  <a:lnTo>
                    <a:pt x="613" y="1120075"/>
                  </a:lnTo>
                  <a:lnTo>
                    <a:pt x="426" y="1116681"/>
                  </a:lnTo>
                  <a:lnTo>
                    <a:pt x="288" y="1113287"/>
                  </a:lnTo>
                  <a:lnTo>
                    <a:pt x="170" y="1109893"/>
                  </a:lnTo>
                  <a:lnTo>
                    <a:pt x="83" y="1106499"/>
                  </a:lnTo>
                  <a:lnTo>
                    <a:pt x="32" y="1103105"/>
                  </a:lnTo>
                  <a:lnTo>
                    <a:pt x="0" y="1099710"/>
                  </a:lnTo>
                  <a:lnTo>
                    <a:pt x="12" y="1096316"/>
                  </a:lnTo>
                  <a:lnTo>
                    <a:pt x="45" y="1092922"/>
                  </a:lnTo>
                  <a:lnTo>
                    <a:pt x="106" y="1089528"/>
                  </a:lnTo>
                  <a:lnTo>
                    <a:pt x="205" y="1086134"/>
                  </a:lnTo>
                  <a:lnTo>
                    <a:pt x="320" y="1082740"/>
                  </a:lnTo>
                  <a:lnTo>
                    <a:pt x="476" y="1079345"/>
                  </a:lnTo>
                  <a:lnTo>
                    <a:pt x="655" y="1075951"/>
                  </a:lnTo>
                  <a:lnTo>
                    <a:pt x="858" y="1072557"/>
                  </a:lnTo>
                  <a:lnTo>
                    <a:pt x="1098" y="1069163"/>
                  </a:lnTo>
                  <a:lnTo>
                    <a:pt x="1354" y="1065769"/>
                  </a:lnTo>
                  <a:lnTo>
                    <a:pt x="1647" y="1062375"/>
                  </a:lnTo>
                  <a:lnTo>
                    <a:pt x="1962" y="1058980"/>
                  </a:lnTo>
                  <a:lnTo>
                    <a:pt x="2299" y="1055586"/>
                  </a:lnTo>
                  <a:lnTo>
                    <a:pt x="2672" y="1052192"/>
                  </a:lnTo>
                  <a:lnTo>
                    <a:pt x="3061" y="1048798"/>
                  </a:lnTo>
                  <a:lnTo>
                    <a:pt x="3482" y="1045404"/>
                  </a:lnTo>
                  <a:lnTo>
                    <a:pt x="3926" y="1042010"/>
                  </a:lnTo>
                  <a:lnTo>
                    <a:pt x="4387" y="1038615"/>
                  </a:lnTo>
                  <a:lnTo>
                    <a:pt x="4885" y="1035221"/>
                  </a:lnTo>
                  <a:lnTo>
                    <a:pt x="5396" y="1031827"/>
                  </a:lnTo>
                  <a:lnTo>
                    <a:pt x="5936" y="1028433"/>
                  </a:lnTo>
                  <a:lnTo>
                    <a:pt x="6498" y="1025039"/>
                  </a:lnTo>
                  <a:lnTo>
                    <a:pt x="7076" y="1021645"/>
                  </a:lnTo>
                  <a:lnTo>
                    <a:pt x="7687" y="1018250"/>
                  </a:lnTo>
                  <a:lnTo>
                    <a:pt x="8310" y="1014856"/>
                  </a:lnTo>
                  <a:lnTo>
                    <a:pt x="8958" y="1011462"/>
                  </a:lnTo>
                  <a:lnTo>
                    <a:pt x="9628" y="1008068"/>
                  </a:lnTo>
                  <a:lnTo>
                    <a:pt x="10310" y="1004674"/>
                  </a:lnTo>
                  <a:lnTo>
                    <a:pt x="11023" y="1001280"/>
                  </a:lnTo>
                  <a:lnTo>
                    <a:pt x="11748" y="997885"/>
                  </a:lnTo>
                  <a:lnTo>
                    <a:pt x="12492" y="994491"/>
                  </a:lnTo>
                  <a:lnTo>
                    <a:pt x="13257" y="991097"/>
                  </a:lnTo>
                  <a:lnTo>
                    <a:pt x="14032" y="987703"/>
                  </a:lnTo>
                  <a:lnTo>
                    <a:pt x="14835" y="984309"/>
                  </a:lnTo>
                  <a:lnTo>
                    <a:pt x="15647" y="980914"/>
                  </a:lnTo>
                  <a:lnTo>
                    <a:pt x="16476" y="977520"/>
                  </a:lnTo>
                  <a:lnTo>
                    <a:pt x="17323" y="974126"/>
                  </a:lnTo>
                  <a:lnTo>
                    <a:pt x="18179" y="970732"/>
                  </a:lnTo>
                  <a:lnTo>
                    <a:pt x="19056" y="967338"/>
                  </a:lnTo>
                  <a:lnTo>
                    <a:pt x="19943" y="963944"/>
                  </a:lnTo>
                  <a:lnTo>
                    <a:pt x="20842" y="960549"/>
                  </a:lnTo>
                  <a:lnTo>
                    <a:pt x="21758" y="957155"/>
                  </a:lnTo>
                  <a:lnTo>
                    <a:pt x="22680" y="953761"/>
                  </a:lnTo>
                  <a:lnTo>
                    <a:pt x="23618" y="950367"/>
                  </a:lnTo>
                  <a:lnTo>
                    <a:pt x="24565" y="946973"/>
                  </a:lnTo>
                  <a:lnTo>
                    <a:pt x="25520" y="943579"/>
                  </a:lnTo>
                  <a:lnTo>
                    <a:pt x="26489" y="940184"/>
                  </a:lnTo>
                  <a:lnTo>
                    <a:pt x="27462" y="936790"/>
                  </a:lnTo>
                  <a:lnTo>
                    <a:pt x="28447" y="933396"/>
                  </a:lnTo>
                  <a:lnTo>
                    <a:pt x="29438" y="930002"/>
                  </a:lnTo>
                  <a:lnTo>
                    <a:pt x="30434" y="926608"/>
                  </a:lnTo>
                  <a:lnTo>
                    <a:pt x="31440" y="923214"/>
                  </a:lnTo>
                  <a:lnTo>
                    <a:pt x="32449" y="919819"/>
                  </a:lnTo>
                  <a:lnTo>
                    <a:pt x="33464" y="916425"/>
                  </a:lnTo>
                  <a:lnTo>
                    <a:pt x="34484" y="913031"/>
                  </a:lnTo>
                  <a:lnTo>
                    <a:pt x="35506" y="909637"/>
                  </a:lnTo>
                  <a:lnTo>
                    <a:pt x="36533" y="906243"/>
                  </a:lnTo>
                  <a:lnTo>
                    <a:pt x="37561" y="902849"/>
                  </a:lnTo>
                  <a:lnTo>
                    <a:pt x="38592" y="899454"/>
                  </a:lnTo>
                  <a:lnTo>
                    <a:pt x="39623" y="896060"/>
                  </a:lnTo>
                  <a:lnTo>
                    <a:pt x="40655" y="892666"/>
                  </a:lnTo>
                  <a:lnTo>
                    <a:pt x="41687" y="889272"/>
                  </a:lnTo>
                  <a:lnTo>
                    <a:pt x="42719" y="885878"/>
                  </a:lnTo>
                  <a:lnTo>
                    <a:pt x="43748" y="882484"/>
                  </a:lnTo>
                  <a:lnTo>
                    <a:pt x="44776" y="879089"/>
                  </a:lnTo>
                  <a:lnTo>
                    <a:pt x="45802" y="875695"/>
                  </a:lnTo>
                  <a:lnTo>
                    <a:pt x="46823" y="872301"/>
                  </a:lnTo>
                  <a:lnTo>
                    <a:pt x="47841" y="868907"/>
                  </a:lnTo>
                  <a:lnTo>
                    <a:pt x="48855" y="865513"/>
                  </a:lnTo>
                  <a:lnTo>
                    <a:pt x="49862" y="862119"/>
                  </a:lnTo>
                  <a:lnTo>
                    <a:pt x="50867" y="858724"/>
                  </a:lnTo>
                  <a:lnTo>
                    <a:pt x="51861" y="855330"/>
                  </a:lnTo>
                  <a:lnTo>
                    <a:pt x="52851" y="851936"/>
                  </a:lnTo>
                  <a:lnTo>
                    <a:pt x="53833" y="848542"/>
                  </a:lnTo>
                  <a:lnTo>
                    <a:pt x="54806" y="845148"/>
                  </a:lnTo>
                  <a:lnTo>
                    <a:pt x="55773" y="841754"/>
                  </a:lnTo>
                  <a:lnTo>
                    <a:pt x="56727" y="838359"/>
                  </a:lnTo>
                  <a:lnTo>
                    <a:pt x="57674" y="834965"/>
                  </a:lnTo>
                  <a:lnTo>
                    <a:pt x="58611" y="831571"/>
                  </a:lnTo>
                  <a:lnTo>
                    <a:pt x="59534" y="828177"/>
                  </a:lnTo>
                  <a:lnTo>
                    <a:pt x="60451" y="824783"/>
                  </a:lnTo>
                  <a:lnTo>
                    <a:pt x="61351" y="821389"/>
                  </a:lnTo>
                  <a:lnTo>
                    <a:pt x="62241" y="817994"/>
                  </a:lnTo>
                  <a:lnTo>
                    <a:pt x="63120" y="814600"/>
                  </a:lnTo>
                  <a:lnTo>
                    <a:pt x="63982" y="811206"/>
                  </a:lnTo>
                  <a:lnTo>
                    <a:pt x="64836" y="807812"/>
                  </a:lnTo>
                  <a:lnTo>
                    <a:pt x="65670" y="804418"/>
                  </a:lnTo>
                  <a:lnTo>
                    <a:pt x="66492" y="801024"/>
                  </a:lnTo>
                  <a:lnTo>
                    <a:pt x="67302" y="797629"/>
                  </a:lnTo>
                  <a:lnTo>
                    <a:pt x="68091" y="794235"/>
                  </a:lnTo>
                  <a:lnTo>
                    <a:pt x="68871" y="790841"/>
                  </a:lnTo>
                  <a:lnTo>
                    <a:pt x="69630" y="787447"/>
                  </a:lnTo>
                  <a:lnTo>
                    <a:pt x="70374" y="784053"/>
                  </a:lnTo>
                  <a:lnTo>
                    <a:pt x="71105" y="780658"/>
                  </a:lnTo>
                  <a:lnTo>
                    <a:pt x="71812" y="777264"/>
                  </a:lnTo>
                  <a:lnTo>
                    <a:pt x="72509" y="773870"/>
                  </a:lnTo>
                  <a:lnTo>
                    <a:pt x="73184" y="770476"/>
                  </a:lnTo>
                  <a:lnTo>
                    <a:pt x="73842" y="767082"/>
                  </a:lnTo>
                  <a:lnTo>
                    <a:pt x="74488" y="763688"/>
                  </a:lnTo>
                  <a:lnTo>
                    <a:pt x="75105" y="760293"/>
                  </a:lnTo>
                  <a:lnTo>
                    <a:pt x="75712" y="756899"/>
                  </a:lnTo>
                  <a:lnTo>
                    <a:pt x="76297" y="753505"/>
                  </a:lnTo>
                  <a:lnTo>
                    <a:pt x="76863" y="750111"/>
                  </a:lnTo>
                  <a:lnTo>
                    <a:pt x="77417" y="746717"/>
                  </a:lnTo>
                  <a:lnTo>
                    <a:pt x="77941" y="743323"/>
                  </a:lnTo>
                  <a:lnTo>
                    <a:pt x="78453" y="739928"/>
                  </a:lnTo>
                  <a:lnTo>
                    <a:pt x="78944" y="736534"/>
                  </a:lnTo>
                  <a:lnTo>
                    <a:pt x="79414" y="733140"/>
                  </a:lnTo>
                  <a:lnTo>
                    <a:pt x="79873" y="729746"/>
                  </a:lnTo>
                  <a:lnTo>
                    <a:pt x="80300" y="726352"/>
                  </a:lnTo>
                  <a:lnTo>
                    <a:pt x="80715" y="722958"/>
                  </a:lnTo>
                  <a:lnTo>
                    <a:pt x="81110" y="719563"/>
                  </a:lnTo>
                  <a:lnTo>
                    <a:pt x="81482" y="716169"/>
                  </a:lnTo>
                  <a:lnTo>
                    <a:pt x="81842" y="712775"/>
                  </a:lnTo>
                  <a:lnTo>
                    <a:pt x="82172" y="709381"/>
                  </a:lnTo>
                  <a:lnTo>
                    <a:pt x="82490" y="705987"/>
                  </a:lnTo>
                  <a:lnTo>
                    <a:pt x="82788" y="702593"/>
                  </a:lnTo>
                  <a:lnTo>
                    <a:pt x="83062" y="699198"/>
                  </a:lnTo>
                  <a:lnTo>
                    <a:pt x="83325" y="695804"/>
                  </a:lnTo>
                  <a:lnTo>
                    <a:pt x="83560" y="692410"/>
                  </a:lnTo>
                  <a:lnTo>
                    <a:pt x="83781" y="689016"/>
                  </a:lnTo>
                  <a:lnTo>
                    <a:pt x="83984" y="685622"/>
                  </a:lnTo>
                  <a:lnTo>
                    <a:pt x="84163" y="682228"/>
                  </a:lnTo>
                  <a:lnTo>
                    <a:pt x="84331" y="678833"/>
                  </a:lnTo>
                  <a:lnTo>
                    <a:pt x="84472" y="675439"/>
                  </a:lnTo>
                  <a:lnTo>
                    <a:pt x="84599" y="672045"/>
                  </a:lnTo>
                  <a:lnTo>
                    <a:pt x="84711" y="668651"/>
                  </a:lnTo>
                  <a:lnTo>
                    <a:pt x="84798" y="665257"/>
                  </a:lnTo>
                  <a:lnTo>
                    <a:pt x="84875" y="661863"/>
                  </a:lnTo>
                  <a:lnTo>
                    <a:pt x="84928" y="658468"/>
                  </a:lnTo>
                  <a:lnTo>
                    <a:pt x="84967" y="655074"/>
                  </a:lnTo>
                  <a:lnTo>
                    <a:pt x="84992" y="651680"/>
                  </a:lnTo>
                  <a:lnTo>
                    <a:pt x="84993" y="648286"/>
                  </a:lnTo>
                  <a:lnTo>
                    <a:pt x="84985" y="644892"/>
                  </a:lnTo>
                  <a:lnTo>
                    <a:pt x="84956" y="641498"/>
                  </a:lnTo>
                  <a:lnTo>
                    <a:pt x="84913" y="638103"/>
                  </a:lnTo>
                  <a:lnTo>
                    <a:pt x="84858" y="634709"/>
                  </a:lnTo>
                  <a:lnTo>
                    <a:pt x="84781" y="631315"/>
                  </a:lnTo>
                  <a:lnTo>
                    <a:pt x="84695" y="627921"/>
                  </a:lnTo>
                  <a:lnTo>
                    <a:pt x="84592" y="624527"/>
                  </a:lnTo>
                  <a:lnTo>
                    <a:pt x="84475" y="621133"/>
                  </a:lnTo>
                  <a:lnTo>
                    <a:pt x="84349" y="617738"/>
                  </a:lnTo>
                  <a:lnTo>
                    <a:pt x="84202" y="614344"/>
                  </a:lnTo>
                  <a:lnTo>
                    <a:pt x="84049" y="610950"/>
                  </a:lnTo>
                  <a:lnTo>
                    <a:pt x="83881" y="607556"/>
                  </a:lnTo>
                  <a:lnTo>
                    <a:pt x="83701" y="604162"/>
                  </a:lnTo>
                  <a:lnTo>
                    <a:pt x="83514" y="600768"/>
                  </a:lnTo>
                  <a:lnTo>
                    <a:pt x="83309" y="597373"/>
                  </a:lnTo>
                  <a:lnTo>
                    <a:pt x="83099" y="593979"/>
                  </a:lnTo>
                  <a:lnTo>
                    <a:pt x="82878" y="590585"/>
                  </a:lnTo>
                  <a:lnTo>
                    <a:pt x="82647" y="587191"/>
                  </a:lnTo>
                  <a:lnTo>
                    <a:pt x="82411" y="583797"/>
                  </a:lnTo>
                  <a:lnTo>
                    <a:pt x="82162" y="580402"/>
                  </a:lnTo>
                  <a:lnTo>
                    <a:pt x="81908" y="577008"/>
                  </a:lnTo>
                  <a:lnTo>
                    <a:pt x="81647" y="573614"/>
                  </a:lnTo>
                  <a:lnTo>
                    <a:pt x="81379" y="570220"/>
                  </a:lnTo>
                  <a:lnTo>
                    <a:pt x="81108" y="566826"/>
                  </a:lnTo>
                  <a:lnTo>
                    <a:pt x="80829" y="563432"/>
                  </a:lnTo>
                  <a:lnTo>
                    <a:pt x="80548" y="560037"/>
                  </a:lnTo>
                  <a:lnTo>
                    <a:pt x="80263" y="556643"/>
                  </a:lnTo>
                  <a:lnTo>
                    <a:pt x="79975" y="553249"/>
                  </a:lnTo>
                  <a:lnTo>
                    <a:pt x="79685" y="549855"/>
                  </a:lnTo>
                  <a:lnTo>
                    <a:pt x="79394" y="546461"/>
                  </a:lnTo>
                  <a:lnTo>
                    <a:pt x="79102" y="543067"/>
                  </a:lnTo>
                  <a:lnTo>
                    <a:pt x="78810" y="539672"/>
                  </a:lnTo>
                  <a:lnTo>
                    <a:pt x="78520" y="536278"/>
                  </a:lnTo>
                  <a:lnTo>
                    <a:pt x="78231" y="532884"/>
                  </a:lnTo>
                  <a:lnTo>
                    <a:pt x="77945" y="529490"/>
                  </a:lnTo>
                  <a:lnTo>
                    <a:pt x="77663" y="526096"/>
                  </a:lnTo>
                  <a:lnTo>
                    <a:pt x="77383" y="522702"/>
                  </a:lnTo>
                  <a:lnTo>
                    <a:pt x="77112" y="519307"/>
                  </a:lnTo>
                  <a:lnTo>
                    <a:pt x="76844" y="515913"/>
                  </a:lnTo>
                  <a:lnTo>
                    <a:pt x="76585" y="512519"/>
                  </a:lnTo>
                  <a:lnTo>
                    <a:pt x="76333" y="509125"/>
                  </a:lnTo>
                  <a:lnTo>
                    <a:pt x="76088" y="505731"/>
                  </a:lnTo>
                  <a:lnTo>
                    <a:pt x="75857" y="502337"/>
                  </a:lnTo>
                  <a:lnTo>
                    <a:pt x="75632" y="498942"/>
                  </a:lnTo>
                  <a:lnTo>
                    <a:pt x="75422" y="495548"/>
                  </a:lnTo>
                  <a:lnTo>
                    <a:pt x="75224" y="492154"/>
                  </a:lnTo>
                  <a:lnTo>
                    <a:pt x="75035" y="488760"/>
                  </a:lnTo>
                  <a:lnTo>
                    <a:pt x="74869" y="485366"/>
                  </a:lnTo>
                  <a:lnTo>
                    <a:pt x="74712" y="481972"/>
                  </a:lnTo>
                  <a:lnTo>
                    <a:pt x="74573" y="478577"/>
                  </a:lnTo>
                  <a:lnTo>
                    <a:pt x="74454" y="475183"/>
                  </a:lnTo>
                  <a:lnTo>
                    <a:pt x="74344" y="471789"/>
                  </a:lnTo>
                  <a:lnTo>
                    <a:pt x="74267" y="468395"/>
                  </a:lnTo>
                  <a:lnTo>
                    <a:pt x="74201" y="465001"/>
                  </a:lnTo>
                  <a:lnTo>
                    <a:pt x="74158" y="461607"/>
                  </a:lnTo>
                  <a:lnTo>
                    <a:pt x="74141" y="458212"/>
                  </a:lnTo>
                  <a:lnTo>
                    <a:pt x="74136" y="454818"/>
                  </a:lnTo>
                  <a:lnTo>
                    <a:pt x="74170" y="451424"/>
                  </a:lnTo>
                  <a:lnTo>
                    <a:pt x="74220" y="448030"/>
                  </a:lnTo>
                  <a:lnTo>
                    <a:pt x="74296" y="444636"/>
                  </a:lnTo>
                  <a:lnTo>
                    <a:pt x="74404" y="441242"/>
                  </a:lnTo>
                  <a:lnTo>
                    <a:pt x="74528" y="437847"/>
                  </a:lnTo>
                  <a:lnTo>
                    <a:pt x="74695" y="434453"/>
                  </a:lnTo>
                  <a:lnTo>
                    <a:pt x="74883" y="431059"/>
                  </a:lnTo>
                  <a:lnTo>
                    <a:pt x="75099" y="427665"/>
                  </a:lnTo>
                  <a:lnTo>
                    <a:pt x="75355" y="424271"/>
                  </a:lnTo>
                  <a:lnTo>
                    <a:pt x="75628" y="420877"/>
                  </a:lnTo>
                  <a:lnTo>
                    <a:pt x="75949" y="417482"/>
                  </a:lnTo>
                  <a:lnTo>
                    <a:pt x="76296" y="414088"/>
                  </a:lnTo>
                  <a:lnTo>
                    <a:pt x="76671" y="410694"/>
                  </a:lnTo>
                  <a:lnTo>
                    <a:pt x="77093" y="407300"/>
                  </a:lnTo>
                  <a:lnTo>
                    <a:pt x="77535" y="403906"/>
                  </a:lnTo>
                  <a:lnTo>
                    <a:pt x="78026" y="400512"/>
                  </a:lnTo>
                  <a:lnTo>
                    <a:pt x="78547" y="397117"/>
                  </a:lnTo>
                  <a:lnTo>
                    <a:pt x="79098" y="393723"/>
                  </a:lnTo>
                  <a:lnTo>
                    <a:pt x="79701" y="390329"/>
                  </a:lnTo>
                  <a:lnTo>
                    <a:pt x="80325" y="386935"/>
                  </a:lnTo>
                  <a:lnTo>
                    <a:pt x="80999" y="383541"/>
                  </a:lnTo>
                  <a:lnTo>
                    <a:pt x="81707" y="380146"/>
                  </a:lnTo>
                  <a:lnTo>
                    <a:pt x="82444" y="376752"/>
                  </a:lnTo>
                  <a:lnTo>
                    <a:pt x="83237" y="373358"/>
                  </a:lnTo>
                  <a:lnTo>
                    <a:pt x="84052" y="369964"/>
                  </a:lnTo>
                  <a:lnTo>
                    <a:pt x="84915" y="366570"/>
                  </a:lnTo>
                  <a:lnTo>
                    <a:pt x="85816" y="363176"/>
                  </a:lnTo>
                  <a:lnTo>
                    <a:pt x="86744" y="359781"/>
                  </a:lnTo>
                  <a:lnTo>
                    <a:pt x="87730" y="356387"/>
                  </a:lnTo>
                  <a:lnTo>
                    <a:pt x="88739" y="352993"/>
                  </a:lnTo>
                  <a:lnTo>
                    <a:pt x="89793" y="349599"/>
                  </a:lnTo>
                  <a:lnTo>
                    <a:pt x="90887" y="346205"/>
                  </a:lnTo>
                  <a:lnTo>
                    <a:pt x="92004" y="342811"/>
                  </a:lnTo>
                  <a:lnTo>
                    <a:pt x="93181" y="339416"/>
                  </a:lnTo>
                  <a:lnTo>
                    <a:pt x="94380" y="336022"/>
                  </a:lnTo>
                  <a:lnTo>
                    <a:pt x="95620" y="332628"/>
                  </a:lnTo>
                  <a:lnTo>
                    <a:pt x="96899" y="329234"/>
                  </a:lnTo>
                  <a:lnTo>
                    <a:pt x="98199" y="325840"/>
                  </a:lnTo>
                  <a:lnTo>
                    <a:pt x="99556" y="322446"/>
                  </a:lnTo>
                  <a:lnTo>
                    <a:pt x="100933" y="319051"/>
                  </a:lnTo>
                  <a:lnTo>
                    <a:pt x="102346" y="315657"/>
                  </a:lnTo>
                  <a:lnTo>
                    <a:pt x="103797" y="312263"/>
                  </a:lnTo>
                  <a:lnTo>
                    <a:pt x="105267" y="308869"/>
                  </a:lnTo>
                  <a:lnTo>
                    <a:pt x="106786" y="305475"/>
                  </a:lnTo>
                  <a:lnTo>
                    <a:pt x="108324" y="302081"/>
                  </a:lnTo>
                  <a:lnTo>
                    <a:pt x="109892" y="298686"/>
                  </a:lnTo>
                  <a:lnTo>
                    <a:pt x="111495" y="295292"/>
                  </a:lnTo>
                  <a:lnTo>
                    <a:pt x="113114" y="291898"/>
                  </a:lnTo>
                  <a:lnTo>
                    <a:pt x="114772" y="288504"/>
                  </a:lnTo>
                  <a:lnTo>
                    <a:pt x="116448" y="285110"/>
                  </a:lnTo>
                  <a:lnTo>
                    <a:pt x="118147" y="281716"/>
                  </a:lnTo>
                  <a:lnTo>
                    <a:pt x="119876" y="278321"/>
                  </a:lnTo>
                  <a:lnTo>
                    <a:pt x="121617" y="274927"/>
                  </a:lnTo>
                  <a:lnTo>
                    <a:pt x="123387" y="271533"/>
                  </a:lnTo>
                  <a:lnTo>
                    <a:pt x="125173" y="268139"/>
                  </a:lnTo>
                  <a:lnTo>
                    <a:pt x="126974" y="264745"/>
                  </a:lnTo>
                  <a:lnTo>
                    <a:pt x="128799" y="261351"/>
                  </a:lnTo>
                  <a:lnTo>
                    <a:pt x="130631" y="257956"/>
                  </a:lnTo>
                  <a:lnTo>
                    <a:pt x="132484" y="254562"/>
                  </a:lnTo>
                  <a:lnTo>
                    <a:pt x="134346" y="251168"/>
                  </a:lnTo>
                  <a:lnTo>
                    <a:pt x="136218" y="247774"/>
                  </a:lnTo>
                  <a:lnTo>
                    <a:pt x="138105" y="244380"/>
                  </a:lnTo>
                  <a:lnTo>
                    <a:pt x="139996" y="240986"/>
                  </a:lnTo>
                  <a:lnTo>
                    <a:pt x="141896" y="237591"/>
                  </a:lnTo>
                  <a:lnTo>
                    <a:pt x="143801" y="234197"/>
                  </a:lnTo>
                  <a:lnTo>
                    <a:pt x="145711" y="230803"/>
                  </a:lnTo>
                  <a:lnTo>
                    <a:pt x="147624" y="227409"/>
                  </a:lnTo>
                  <a:lnTo>
                    <a:pt x="149538" y="224015"/>
                  </a:lnTo>
                  <a:lnTo>
                    <a:pt x="151453" y="220621"/>
                  </a:lnTo>
                  <a:lnTo>
                    <a:pt x="153366" y="217226"/>
                  </a:lnTo>
                  <a:lnTo>
                    <a:pt x="155278" y="213832"/>
                  </a:lnTo>
                  <a:lnTo>
                    <a:pt x="157184" y="210438"/>
                  </a:lnTo>
                  <a:lnTo>
                    <a:pt x="159087" y="207044"/>
                  </a:lnTo>
                  <a:lnTo>
                    <a:pt x="160982" y="203650"/>
                  </a:lnTo>
                  <a:lnTo>
                    <a:pt x="162869" y="200256"/>
                  </a:lnTo>
                  <a:lnTo>
                    <a:pt x="164752" y="196861"/>
                  </a:lnTo>
                  <a:lnTo>
                    <a:pt x="166617" y="193467"/>
                  </a:lnTo>
                  <a:lnTo>
                    <a:pt x="168476" y="190073"/>
                  </a:lnTo>
                  <a:lnTo>
                    <a:pt x="170321" y="186679"/>
                  </a:lnTo>
                  <a:lnTo>
                    <a:pt x="172151" y="183285"/>
                  </a:lnTo>
                  <a:lnTo>
                    <a:pt x="173972" y="179890"/>
                  </a:lnTo>
                  <a:lnTo>
                    <a:pt x="175768" y="176496"/>
                  </a:lnTo>
                  <a:lnTo>
                    <a:pt x="177553" y="173102"/>
                  </a:lnTo>
                  <a:lnTo>
                    <a:pt x="179321" y="169708"/>
                  </a:lnTo>
                  <a:lnTo>
                    <a:pt x="181065" y="166314"/>
                  </a:lnTo>
                  <a:lnTo>
                    <a:pt x="182798" y="162920"/>
                  </a:lnTo>
                  <a:lnTo>
                    <a:pt x="184500" y="159525"/>
                  </a:lnTo>
                  <a:lnTo>
                    <a:pt x="186187" y="156131"/>
                  </a:lnTo>
                  <a:lnTo>
                    <a:pt x="187853" y="152737"/>
                  </a:lnTo>
                  <a:lnTo>
                    <a:pt x="189489" y="149343"/>
                  </a:lnTo>
                  <a:lnTo>
                    <a:pt x="191111" y="145949"/>
                  </a:lnTo>
                  <a:lnTo>
                    <a:pt x="192699" y="142555"/>
                  </a:lnTo>
                  <a:lnTo>
                    <a:pt x="194267" y="139160"/>
                  </a:lnTo>
                  <a:lnTo>
                    <a:pt x="195813" y="135766"/>
                  </a:lnTo>
                  <a:lnTo>
                    <a:pt x="197323" y="132372"/>
                  </a:lnTo>
                  <a:lnTo>
                    <a:pt x="198818" y="128978"/>
                  </a:lnTo>
                  <a:lnTo>
                    <a:pt x="200276" y="125584"/>
                  </a:lnTo>
                  <a:lnTo>
                    <a:pt x="201711" y="122190"/>
                  </a:lnTo>
                  <a:lnTo>
                    <a:pt x="203124" y="118795"/>
                  </a:lnTo>
                  <a:lnTo>
                    <a:pt x="204496" y="115401"/>
                  </a:lnTo>
                  <a:lnTo>
                    <a:pt x="205853" y="112007"/>
                  </a:lnTo>
                  <a:lnTo>
                    <a:pt x="207172" y="108613"/>
                  </a:lnTo>
                  <a:lnTo>
                    <a:pt x="208465" y="105219"/>
                  </a:lnTo>
                  <a:lnTo>
                    <a:pt x="209736" y="101825"/>
                  </a:lnTo>
                  <a:lnTo>
                    <a:pt x="210965" y="98430"/>
                  </a:lnTo>
                  <a:lnTo>
                    <a:pt x="212176" y="95036"/>
                  </a:lnTo>
                  <a:lnTo>
                    <a:pt x="213352" y="91642"/>
                  </a:lnTo>
                  <a:lnTo>
                    <a:pt x="214499" y="88248"/>
                  </a:lnTo>
                  <a:lnTo>
                    <a:pt x="215627" y="84854"/>
                  </a:lnTo>
                  <a:lnTo>
                    <a:pt x="216710" y="81460"/>
                  </a:lnTo>
                  <a:lnTo>
                    <a:pt x="217776" y="78065"/>
                  </a:lnTo>
                  <a:lnTo>
                    <a:pt x="218809" y="74671"/>
                  </a:lnTo>
                  <a:lnTo>
                    <a:pt x="219811" y="71277"/>
                  </a:lnTo>
                  <a:lnTo>
                    <a:pt x="220797" y="67883"/>
                  </a:lnTo>
                  <a:lnTo>
                    <a:pt x="221737" y="64489"/>
                  </a:lnTo>
                  <a:lnTo>
                    <a:pt x="222660" y="61095"/>
                  </a:lnTo>
                  <a:lnTo>
                    <a:pt x="223554" y="57700"/>
                  </a:lnTo>
                  <a:lnTo>
                    <a:pt x="224417" y="54306"/>
                  </a:lnTo>
                  <a:lnTo>
                    <a:pt x="225265" y="50912"/>
                  </a:lnTo>
                  <a:lnTo>
                    <a:pt x="226070" y="47518"/>
                  </a:lnTo>
                  <a:lnTo>
                    <a:pt x="226859" y="44124"/>
                  </a:lnTo>
                  <a:lnTo>
                    <a:pt x="227622" y="40730"/>
                  </a:lnTo>
                  <a:lnTo>
                    <a:pt x="228354" y="37335"/>
                  </a:lnTo>
                  <a:lnTo>
                    <a:pt x="229072" y="33941"/>
                  </a:lnTo>
                  <a:lnTo>
                    <a:pt x="229752" y="30547"/>
                  </a:lnTo>
                  <a:lnTo>
                    <a:pt x="230416" y="27153"/>
                  </a:lnTo>
                  <a:lnTo>
                    <a:pt x="231057" y="23759"/>
                  </a:lnTo>
                  <a:lnTo>
                    <a:pt x="231669" y="20365"/>
                  </a:lnTo>
                  <a:lnTo>
                    <a:pt x="232268" y="16970"/>
                  </a:lnTo>
                  <a:lnTo>
                    <a:pt x="232835" y="13576"/>
                  </a:lnTo>
                  <a:lnTo>
                    <a:pt x="233386" y="10182"/>
                  </a:lnTo>
                  <a:lnTo>
                    <a:pt x="233917" y="6788"/>
                  </a:lnTo>
                  <a:lnTo>
                    <a:pt x="234421" y="3394"/>
                  </a:lnTo>
                  <a:lnTo>
                    <a:pt x="234914" y="0"/>
                  </a:lnTo>
                  <a:lnTo>
                    <a:pt x="253857" y="0"/>
                  </a:lnTo>
                  <a:lnTo>
                    <a:pt x="254350" y="3394"/>
                  </a:lnTo>
                  <a:lnTo>
                    <a:pt x="254854" y="6788"/>
                  </a:lnTo>
                  <a:lnTo>
                    <a:pt x="255386" y="10182"/>
                  </a:lnTo>
                  <a:lnTo>
                    <a:pt x="255936" y="13576"/>
                  </a:lnTo>
                  <a:lnTo>
                    <a:pt x="256503" y="16970"/>
                  </a:lnTo>
                  <a:lnTo>
                    <a:pt x="257102" y="20365"/>
                  </a:lnTo>
                  <a:lnTo>
                    <a:pt x="257714" y="23759"/>
                  </a:lnTo>
                  <a:lnTo>
                    <a:pt x="258355" y="27153"/>
                  </a:lnTo>
                  <a:lnTo>
                    <a:pt x="259019" y="30547"/>
                  </a:lnTo>
                  <a:lnTo>
                    <a:pt x="259699" y="33941"/>
                  </a:lnTo>
                  <a:lnTo>
                    <a:pt x="260417" y="37335"/>
                  </a:lnTo>
                  <a:lnTo>
                    <a:pt x="261149" y="40730"/>
                  </a:lnTo>
                  <a:lnTo>
                    <a:pt x="261912" y="44124"/>
                  </a:lnTo>
                  <a:lnTo>
                    <a:pt x="262701" y="47518"/>
                  </a:lnTo>
                  <a:lnTo>
                    <a:pt x="263506" y="50912"/>
                  </a:lnTo>
                  <a:lnTo>
                    <a:pt x="264354" y="54306"/>
                  </a:lnTo>
                  <a:lnTo>
                    <a:pt x="265217" y="57700"/>
                  </a:lnTo>
                  <a:lnTo>
                    <a:pt x="266111" y="61095"/>
                  </a:lnTo>
                  <a:lnTo>
                    <a:pt x="267035" y="64489"/>
                  </a:lnTo>
                  <a:lnTo>
                    <a:pt x="267974" y="67883"/>
                  </a:lnTo>
                  <a:lnTo>
                    <a:pt x="268960" y="71277"/>
                  </a:lnTo>
                  <a:lnTo>
                    <a:pt x="269963" y="74671"/>
                  </a:lnTo>
                  <a:lnTo>
                    <a:pt x="270995" y="78065"/>
                  </a:lnTo>
                  <a:lnTo>
                    <a:pt x="272061" y="81460"/>
                  </a:lnTo>
                  <a:lnTo>
                    <a:pt x="273144" y="84854"/>
                  </a:lnTo>
                  <a:lnTo>
                    <a:pt x="274272" y="88248"/>
                  </a:lnTo>
                  <a:lnTo>
                    <a:pt x="275419" y="91642"/>
                  </a:lnTo>
                  <a:lnTo>
                    <a:pt x="276595" y="95036"/>
                  </a:lnTo>
                  <a:lnTo>
                    <a:pt x="277806" y="98430"/>
                  </a:lnTo>
                  <a:lnTo>
                    <a:pt x="279035" y="101825"/>
                  </a:lnTo>
                  <a:lnTo>
                    <a:pt x="280306" y="105219"/>
                  </a:lnTo>
                  <a:lnTo>
                    <a:pt x="281599" y="108613"/>
                  </a:lnTo>
                  <a:lnTo>
                    <a:pt x="282918" y="112007"/>
                  </a:lnTo>
                  <a:lnTo>
                    <a:pt x="284275" y="115401"/>
                  </a:lnTo>
                  <a:lnTo>
                    <a:pt x="285647" y="118795"/>
                  </a:lnTo>
                  <a:lnTo>
                    <a:pt x="287060" y="122190"/>
                  </a:lnTo>
                  <a:lnTo>
                    <a:pt x="288495" y="125584"/>
                  </a:lnTo>
                  <a:lnTo>
                    <a:pt x="289953" y="128978"/>
                  </a:lnTo>
                  <a:lnTo>
                    <a:pt x="291448" y="132372"/>
                  </a:lnTo>
                  <a:lnTo>
                    <a:pt x="292959" y="135766"/>
                  </a:lnTo>
                  <a:lnTo>
                    <a:pt x="294505" y="139160"/>
                  </a:lnTo>
                  <a:lnTo>
                    <a:pt x="296072" y="142555"/>
                  </a:lnTo>
                  <a:lnTo>
                    <a:pt x="297660" y="145949"/>
                  </a:lnTo>
                  <a:lnTo>
                    <a:pt x="299283" y="149343"/>
                  </a:lnTo>
                  <a:lnTo>
                    <a:pt x="300919" y="152737"/>
                  </a:lnTo>
                  <a:lnTo>
                    <a:pt x="302585" y="156131"/>
                  </a:lnTo>
                  <a:lnTo>
                    <a:pt x="304271" y="159525"/>
                  </a:lnTo>
                  <a:lnTo>
                    <a:pt x="305973" y="162920"/>
                  </a:lnTo>
                  <a:lnTo>
                    <a:pt x="307706" y="166314"/>
                  </a:lnTo>
                  <a:lnTo>
                    <a:pt x="309450" y="169708"/>
                  </a:lnTo>
                  <a:lnTo>
                    <a:pt x="311218" y="173102"/>
                  </a:lnTo>
                  <a:lnTo>
                    <a:pt x="313003" y="176496"/>
                  </a:lnTo>
                  <a:lnTo>
                    <a:pt x="314799" y="179890"/>
                  </a:lnTo>
                  <a:lnTo>
                    <a:pt x="316620" y="183285"/>
                  </a:lnTo>
                  <a:lnTo>
                    <a:pt x="318450" y="186679"/>
                  </a:lnTo>
                  <a:lnTo>
                    <a:pt x="320295" y="190073"/>
                  </a:lnTo>
                  <a:lnTo>
                    <a:pt x="322154" y="193467"/>
                  </a:lnTo>
                  <a:lnTo>
                    <a:pt x="324019" y="196861"/>
                  </a:lnTo>
                  <a:lnTo>
                    <a:pt x="325902" y="200256"/>
                  </a:lnTo>
                  <a:lnTo>
                    <a:pt x="327789" y="203650"/>
                  </a:lnTo>
                  <a:lnTo>
                    <a:pt x="329684" y="207044"/>
                  </a:lnTo>
                  <a:lnTo>
                    <a:pt x="331587" y="210438"/>
                  </a:lnTo>
                  <a:lnTo>
                    <a:pt x="333493" y="213832"/>
                  </a:lnTo>
                  <a:lnTo>
                    <a:pt x="335405" y="217226"/>
                  </a:lnTo>
                  <a:lnTo>
                    <a:pt x="337318" y="220621"/>
                  </a:lnTo>
                  <a:lnTo>
                    <a:pt x="339233" y="224015"/>
                  </a:lnTo>
                  <a:lnTo>
                    <a:pt x="341147" y="227409"/>
                  </a:lnTo>
                  <a:lnTo>
                    <a:pt x="343061" y="230803"/>
                  </a:lnTo>
                  <a:lnTo>
                    <a:pt x="344970" y="234197"/>
                  </a:lnTo>
                  <a:lnTo>
                    <a:pt x="346875" y="237591"/>
                  </a:lnTo>
                  <a:lnTo>
                    <a:pt x="348776" y="240986"/>
                  </a:lnTo>
                  <a:lnTo>
                    <a:pt x="350667" y="244380"/>
                  </a:lnTo>
                  <a:lnTo>
                    <a:pt x="352553" y="247774"/>
                  </a:lnTo>
                  <a:lnTo>
                    <a:pt x="354425" y="251168"/>
                  </a:lnTo>
                  <a:lnTo>
                    <a:pt x="356288" y="254562"/>
                  </a:lnTo>
                  <a:lnTo>
                    <a:pt x="358140" y="257956"/>
                  </a:lnTo>
                  <a:lnTo>
                    <a:pt x="359973" y="261351"/>
                  </a:lnTo>
                  <a:lnTo>
                    <a:pt x="361797" y="264745"/>
                  </a:lnTo>
                  <a:lnTo>
                    <a:pt x="363598" y="268139"/>
                  </a:lnTo>
                  <a:lnTo>
                    <a:pt x="365384" y="271533"/>
                  </a:lnTo>
                  <a:lnTo>
                    <a:pt x="367154" y="274927"/>
                  </a:lnTo>
                  <a:lnTo>
                    <a:pt x="368896" y="278321"/>
                  </a:lnTo>
                  <a:lnTo>
                    <a:pt x="370624" y="281716"/>
                  </a:lnTo>
                  <a:lnTo>
                    <a:pt x="372323" y="285110"/>
                  </a:lnTo>
                  <a:lnTo>
                    <a:pt x="373999" y="288504"/>
                  </a:lnTo>
                  <a:lnTo>
                    <a:pt x="375657" y="291898"/>
                  </a:lnTo>
                  <a:lnTo>
                    <a:pt x="377276" y="295292"/>
                  </a:lnTo>
                  <a:lnTo>
                    <a:pt x="378879" y="298686"/>
                  </a:lnTo>
                  <a:lnTo>
                    <a:pt x="380447" y="302081"/>
                  </a:lnTo>
                  <a:lnTo>
                    <a:pt x="381986" y="305475"/>
                  </a:lnTo>
                  <a:lnTo>
                    <a:pt x="383504" y="308869"/>
                  </a:lnTo>
                  <a:lnTo>
                    <a:pt x="384974" y="312263"/>
                  </a:lnTo>
                  <a:lnTo>
                    <a:pt x="386425" y="315657"/>
                  </a:lnTo>
                  <a:lnTo>
                    <a:pt x="387838" y="319051"/>
                  </a:lnTo>
                  <a:lnTo>
                    <a:pt x="389215" y="322446"/>
                  </a:lnTo>
                  <a:lnTo>
                    <a:pt x="390572" y="325840"/>
                  </a:lnTo>
                  <a:lnTo>
                    <a:pt x="391872" y="329234"/>
                  </a:lnTo>
                  <a:lnTo>
                    <a:pt x="393152" y="332628"/>
                  </a:lnTo>
                  <a:lnTo>
                    <a:pt x="394391" y="336022"/>
                  </a:lnTo>
                  <a:lnTo>
                    <a:pt x="395590" y="339416"/>
                  </a:lnTo>
                  <a:lnTo>
                    <a:pt x="396767" y="342811"/>
                  </a:lnTo>
                  <a:lnTo>
                    <a:pt x="397884" y="346205"/>
                  </a:lnTo>
                  <a:lnTo>
                    <a:pt x="398978" y="349599"/>
                  </a:lnTo>
                  <a:lnTo>
                    <a:pt x="400032" y="352993"/>
                  </a:lnTo>
                  <a:lnTo>
                    <a:pt x="401041" y="356387"/>
                  </a:lnTo>
                  <a:lnTo>
                    <a:pt x="402028" y="359781"/>
                  </a:lnTo>
                  <a:lnTo>
                    <a:pt x="402955" y="363176"/>
                  </a:lnTo>
                  <a:lnTo>
                    <a:pt x="403856" y="366570"/>
                  </a:lnTo>
                  <a:lnTo>
                    <a:pt x="404719" y="369964"/>
                  </a:lnTo>
                  <a:lnTo>
                    <a:pt x="405535" y="373358"/>
                  </a:lnTo>
                  <a:lnTo>
                    <a:pt x="406328" y="376752"/>
                  </a:lnTo>
                  <a:lnTo>
                    <a:pt x="407064" y="380146"/>
                  </a:lnTo>
                  <a:lnTo>
                    <a:pt x="407772" y="383541"/>
                  </a:lnTo>
                  <a:lnTo>
                    <a:pt x="408446" y="386935"/>
                  </a:lnTo>
                  <a:lnTo>
                    <a:pt x="409070" y="390329"/>
                  </a:lnTo>
                  <a:lnTo>
                    <a:pt x="409673" y="393723"/>
                  </a:lnTo>
                  <a:lnTo>
                    <a:pt x="410224" y="397117"/>
                  </a:lnTo>
                  <a:lnTo>
                    <a:pt x="410745" y="400512"/>
                  </a:lnTo>
                  <a:lnTo>
                    <a:pt x="411236" y="403906"/>
                  </a:lnTo>
                  <a:lnTo>
                    <a:pt x="411678" y="407300"/>
                  </a:lnTo>
                  <a:lnTo>
                    <a:pt x="412100" y="410694"/>
                  </a:lnTo>
                  <a:lnTo>
                    <a:pt x="412476" y="414088"/>
                  </a:lnTo>
                  <a:lnTo>
                    <a:pt x="412822" y="417482"/>
                  </a:lnTo>
                  <a:lnTo>
                    <a:pt x="413143" y="420877"/>
                  </a:lnTo>
                  <a:lnTo>
                    <a:pt x="413416" y="424271"/>
                  </a:lnTo>
                  <a:lnTo>
                    <a:pt x="413672" y="427665"/>
                  </a:lnTo>
                  <a:lnTo>
                    <a:pt x="413888" y="431059"/>
                  </a:lnTo>
                  <a:lnTo>
                    <a:pt x="414076" y="434453"/>
                  </a:lnTo>
                  <a:lnTo>
                    <a:pt x="414244" y="437847"/>
                  </a:lnTo>
                  <a:lnTo>
                    <a:pt x="414367" y="441242"/>
                  </a:lnTo>
                  <a:lnTo>
                    <a:pt x="414476" y="444636"/>
                  </a:lnTo>
                  <a:lnTo>
                    <a:pt x="414551" y="448030"/>
                  </a:lnTo>
                  <a:lnTo>
                    <a:pt x="414601" y="451424"/>
                  </a:lnTo>
                  <a:lnTo>
                    <a:pt x="414635" y="454818"/>
                  </a:lnTo>
                  <a:lnTo>
                    <a:pt x="414631" y="458212"/>
                  </a:lnTo>
                  <a:lnTo>
                    <a:pt x="414613" y="461607"/>
                  </a:lnTo>
                  <a:lnTo>
                    <a:pt x="414570" y="465001"/>
                  </a:lnTo>
                  <a:lnTo>
                    <a:pt x="414504" y="468395"/>
                  </a:lnTo>
                  <a:lnTo>
                    <a:pt x="414427" y="471789"/>
                  </a:lnTo>
                  <a:lnTo>
                    <a:pt x="414318" y="475183"/>
                  </a:lnTo>
                  <a:lnTo>
                    <a:pt x="414198" y="478577"/>
                  </a:lnTo>
                  <a:lnTo>
                    <a:pt x="414059" y="481972"/>
                  </a:lnTo>
                  <a:lnTo>
                    <a:pt x="413902" y="485366"/>
                  </a:lnTo>
                  <a:lnTo>
                    <a:pt x="413736" y="488760"/>
                  </a:lnTo>
                  <a:lnTo>
                    <a:pt x="413547" y="492154"/>
                  </a:lnTo>
                  <a:lnTo>
                    <a:pt x="413349" y="495548"/>
                  </a:lnTo>
                  <a:lnTo>
                    <a:pt x="413139" y="498942"/>
                  </a:lnTo>
                  <a:lnTo>
                    <a:pt x="412914" y="502337"/>
                  </a:lnTo>
                  <a:lnTo>
                    <a:pt x="412684" y="505731"/>
                  </a:lnTo>
                  <a:lnTo>
                    <a:pt x="412438" y="509125"/>
                  </a:lnTo>
                  <a:lnTo>
                    <a:pt x="412187" y="512519"/>
                  </a:lnTo>
                  <a:lnTo>
                    <a:pt x="411927" y="515913"/>
                  </a:lnTo>
                  <a:lnTo>
                    <a:pt x="411659" y="519307"/>
                  </a:lnTo>
                  <a:lnTo>
                    <a:pt x="411388" y="522702"/>
                  </a:lnTo>
                  <a:lnTo>
                    <a:pt x="411109" y="526096"/>
                  </a:lnTo>
                  <a:lnTo>
                    <a:pt x="410826" y="529490"/>
                  </a:lnTo>
                  <a:lnTo>
                    <a:pt x="410540" y="532884"/>
                  </a:lnTo>
                  <a:lnTo>
                    <a:pt x="410251" y="536278"/>
                  </a:lnTo>
                  <a:lnTo>
                    <a:pt x="409961" y="539672"/>
                  </a:lnTo>
                  <a:lnTo>
                    <a:pt x="409669" y="543067"/>
                  </a:lnTo>
                  <a:lnTo>
                    <a:pt x="409378" y="546461"/>
                  </a:lnTo>
                  <a:lnTo>
                    <a:pt x="409086" y="549855"/>
                  </a:lnTo>
                  <a:lnTo>
                    <a:pt x="408796" y="553249"/>
                  </a:lnTo>
                  <a:lnTo>
                    <a:pt x="408508" y="556643"/>
                  </a:lnTo>
                  <a:lnTo>
                    <a:pt x="408223" y="560037"/>
                  </a:lnTo>
                  <a:lnTo>
                    <a:pt x="407942" y="563432"/>
                  </a:lnTo>
                  <a:lnTo>
                    <a:pt x="407663" y="566826"/>
                  </a:lnTo>
                  <a:lnTo>
                    <a:pt x="407392" y="570220"/>
                  </a:lnTo>
                  <a:lnTo>
                    <a:pt x="407124" y="573614"/>
                  </a:lnTo>
                  <a:lnTo>
                    <a:pt x="406863" y="577008"/>
                  </a:lnTo>
                  <a:lnTo>
                    <a:pt x="406610" y="580402"/>
                  </a:lnTo>
                  <a:lnTo>
                    <a:pt x="406361" y="583797"/>
                  </a:lnTo>
                  <a:lnTo>
                    <a:pt x="406124" y="587191"/>
                  </a:lnTo>
                  <a:lnTo>
                    <a:pt x="405893" y="590585"/>
                  </a:lnTo>
                  <a:lnTo>
                    <a:pt x="405672" y="593979"/>
                  </a:lnTo>
                  <a:lnTo>
                    <a:pt x="405462" y="597373"/>
                  </a:lnTo>
                  <a:lnTo>
                    <a:pt x="405257" y="600768"/>
                  </a:lnTo>
                  <a:lnTo>
                    <a:pt x="405070" y="604162"/>
                  </a:lnTo>
                  <a:lnTo>
                    <a:pt x="404890" y="607556"/>
                  </a:lnTo>
                  <a:lnTo>
                    <a:pt x="404722" y="610950"/>
                  </a:lnTo>
                  <a:lnTo>
                    <a:pt x="404569" y="614344"/>
                  </a:lnTo>
                  <a:lnTo>
                    <a:pt x="404422" y="617738"/>
                  </a:lnTo>
                  <a:lnTo>
                    <a:pt x="404296" y="621133"/>
                  </a:lnTo>
                  <a:lnTo>
                    <a:pt x="404179" y="624527"/>
                  </a:lnTo>
                  <a:lnTo>
                    <a:pt x="404076" y="627921"/>
                  </a:lnTo>
                  <a:lnTo>
                    <a:pt x="403990" y="631315"/>
                  </a:lnTo>
                  <a:lnTo>
                    <a:pt x="403913" y="634709"/>
                  </a:lnTo>
                  <a:lnTo>
                    <a:pt x="403859" y="638103"/>
                  </a:lnTo>
                  <a:lnTo>
                    <a:pt x="403815" y="641498"/>
                  </a:lnTo>
                  <a:lnTo>
                    <a:pt x="403786" y="644892"/>
                  </a:lnTo>
                  <a:lnTo>
                    <a:pt x="403778" y="648286"/>
                  </a:lnTo>
                  <a:lnTo>
                    <a:pt x="403779" y="651680"/>
                  </a:lnTo>
                  <a:lnTo>
                    <a:pt x="403804" y="655074"/>
                  </a:lnTo>
                  <a:lnTo>
                    <a:pt x="403843" y="658468"/>
                  </a:lnTo>
                  <a:lnTo>
                    <a:pt x="403896" y="661863"/>
                  </a:lnTo>
                  <a:lnTo>
                    <a:pt x="403973" y="665257"/>
                  </a:lnTo>
                  <a:lnTo>
                    <a:pt x="404060" y="668651"/>
                  </a:lnTo>
                  <a:lnTo>
                    <a:pt x="404172" y="672045"/>
                  </a:lnTo>
                  <a:lnTo>
                    <a:pt x="404299" y="675439"/>
                  </a:lnTo>
                  <a:lnTo>
                    <a:pt x="404440" y="678833"/>
                  </a:lnTo>
                  <a:lnTo>
                    <a:pt x="404609" y="682228"/>
                  </a:lnTo>
                  <a:lnTo>
                    <a:pt x="404787" y="685622"/>
                  </a:lnTo>
                  <a:lnTo>
                    <a:pt x="404990" y="689016"/>
                  </a:lnTo>
                  <a:lnTo>
                    <a:pt x="405211" y="692410"/>
                  </a:lnTo>
                  <a:lnTo>
                    <a:pt x="405446" y="695804"/>
                  </a:lnTo>
                  <a:lnTo>
                    <a:pt x="405709" y="699198"/>
                  </a:lnTo>
                  <a:lnTo>
                    <a:pt x="405983" y="702593"/>
                  </a:lnTo>
                  <a:lnTo>
                    <a:pt x="406281" y="705987"/>
                  </a:lnTo>
                  <a:lnTo>
                    <a:pt x="406599" y="709381"/>
                  </a:lnTo>
                  <a:lnTo>
                    <a:pt x="406929" y="712775"/>
                  </a:lnTo>
                  <a:lnTo>
                    <a:pt x="407290" y="716169"/>
                  </a:lnTo>
                  <a:lnTo>
                    <a:pt x="407661" y="719563"/>
                  </a:lnTo>
                  <a:lnTo>
                    <a:pt x="408056" y="722958"/>
                  </a:lnTo>
                  <a:lnTo>
                    <a:pt x="408471" y="726352"/>
                  </a:lnTo>
                  <a:lnTo>
                    <a:pt x="408898" y="729746"/>
                  </a:lnTo>
                  <a:lnTo>
                    <a:pt x="409357" y="733140"/>
                  </a:lnTo>
                  <a:lnTo>
                    <a:pt x="409827" y="736534"/>
                  </a:lnTo>
                  <a:lnTo>
                    <a:pt x="410318" y="739928"/>
                  </a:lnTo>
                  <a:lnTo>
                    <a:pt x="410830" y="743323"/>
                  </a:lnTo>
                  <a:lnTo>
                    <a:pt x="411354" y="746717"/>
                  </a:lnTo>
                  <a:lnTo>
                    <a:pt x="411908" y="750111"/>
                  </a:lnTo>
                  <a:lnTo>
                    <a:pt x="412474" y="753505"/>
                  </a:lnTo>
                  <a:lnTo>
                    <a:pt x="413059" y="756899"/>
                  </a:lnTo>
                  <a:lnTo>
                    <a:pt x="413666" y="760293"/>
                  </a:lnTo>
                  <a:lnTo>
                    <a:pt x="414284" y="763688"/>
                  </a:lnTo>
                  <a:lnTo>
                    <a:pt x="414929" y="767082"/>
                  </a:lnTo>
                  <a:lnTo>
                    <a:pt x="415587" y="770476"/>
                  </a:lnTo>
                  <a:lnTo>
                    <a:pt x="416262" y="773870"/>
                  </a:lnTo>
                  <a:lnTo>
                    <a:pt x="416959" y="777264"/>
                  </a:lnTo>
                  <a:lnTo>
                    <a:pt x="417666" y="780658"/>
                  </a:lnTo>
                  <a:lnTo>
                    <a:pt x="418397" y="784053"/>
                  </a:lnTo>
                  <a:lnTo>
                    <a:pt x="419141" y="787447"/>
                  </a:lnTo>
                  <a:lnTo>
                    <a:pt x="419900" y="790841"/>
                  </a:lnTo>
                  <a:lnTo>
                    <a:pt x="420680" y="794235"/>
                  </a:lnTo>
                  <a:lnTo>
                    <a:pt x="421469" y="797629"/>
                  </a:lnTo>
                  <a:lnTo>
                    <a:pt x="422279" y="801024"/>
                  </a:lnTo>
                  <a:lnTo>
                    <a:pt x="423101" y="804418"/>
                  </a:lnTo>
                  <a:lnTo>
                    <a:pt x="423935" y="807812"/>
                  </a:lnTo>
                  <a:lnTo>
                    <a:pt x="424789" y="811206"/>
                  </a:lnTo>
                  <a:lnTo>
                    <a:pt x="425651" y="814600"/>
                  </a:lnTo>
                  <a:lnTo>
                    <a:pt x="426530" y="817994"/>
                  </a:lnTo>
                  <a:lnTo>
                    <a:pt x="427420" y="821389"/>
                  </a:lnTo>
                  <a:lnTo>
                    <a:pt x="428320" y="824783"/>
                  </a:lnTo>
                  <a:lnTo>
                    <a:pt x="429237" y="828177"/>
                  </a:lnTo>
                  <a:lnTo>
                    <a:pt x="430160" y="831571"/>
                  </a:lnTo>
                  <a:lnTo>
                    <a:pt x="431097" y="834965"/>
                  </a:lnTo>
                  <a:lnTo>
                    <a:pt x="432044" y="838359"/>
                  </a:lnTo>
                  <a:lnTo>
                    <a:pt x="432998" y="841754"/>
                  </a:lnTo>
                  <a:lnTo>
                    <a:pt x="433966" y="845148"/>
                  </a:lnTo>
                  <a:lnTo>
                    <a:pt x="434938" y="848542"/>
                  </a:lnTo>
                  <a:lnTo>
                    <a:pt x="435920" y="851936"/>
                  </a:lnTo>
                  <a:lnTo>
                    <a:pt x="436910" y="855330"/>
                  </a:lnTo>
                  <a:lnTo>
                    <a:pt x="437904" y="858724"/>
                  </a:lnTo>
                  <a:lnTo>
                    <a:pt x="438909" y="862119"/>
                  </a:lnTo>
                  <a:lnTo>
                    <a:pt x="439917" y="865513"/>
                  </a:lnTo>
                  <a:lnTo>
                    <a:pt x="440930" y="868907"/>
                  </a:lnTo>
                  <a:lnTo>
                    <a:pt x="441948" y="872301"/>
                  </a:lnTo>
                  <a:lnTo>
                    <a:pt x="442969" y="875695"/>
                  </a:lnTo>
                  <a:lnTo>
                    <a:pt x="443995" y="879089"/>
                  </a:lnTo>
                  <a:lnTo>
                    <a:pt x="445023" y="882484"/>
                  </a:lnTo>
                  <a:lnTo>
                    <a:pt x="446053" y="885878"/>
                  </a:lnTo>
                  <a:lnTo>
                    <a:pt x="447084" y="889272"/>
                  </a:lnTo>
                  <a:lnTo>
                    <a:pt x="448116" y="892666"/>
                  </a:lnTo>
                  <a:lnTo>
                    <a:pt x="449148" y="896060"/>
                  </a:lnTo>
                  <a:lnTo>
                    <a:pt x="450179" y="899454"/>
                  </a:lnTo>
                  <a:lnTo>
                    <a:pt x="451210" y="902849"/>
                  </a:lnTo>
                  <a:lnTo>
                    <a:pt x="452238" y="906243"/>
                  </a:lnTo>
                  <a:lnTo>
                    <a:pt x="453265" y="909637"/>
                  </a:lnTo>
                  <a:lnTo>
                    <a:pt x="454287" y="913031"/>
                  </a:lnTo>
                  <a:lnTo>
                    <a:pt x="455307" y="916425"/>
                  </a:lnTo>
                  <a:lnTo>
                    <a:pt x="456322" y="919819"/>
                  </a:lnTo>
                  <a:lnTo>
                    <a:pt x="457331" y="923214"/>
                  </a:lnTo>
                  <a:lnTo>
                    <a:pt x="458337" y="926608"/>
                  </a:lnTo>
                  <a:lnTo>
                    <a:pt x="459333" y="930002"/>
                  </a:lnTo>
                  <a:lnTo>
                    <a:pt x="460324" y="933396"/>
                  </a:lnTo>
                  <a:lnTo>
                    <a:pt x="461309" y="936790"/>
                  </a:lnTo>
                  <a:lnTo>
                    <a:pt x="462282" y="940184"/>
                  </a:lnTo>
                  <a:lnTo>
                    <a:pt x="463251" y="943579"/>
                  </a:lnTo>
                  <a:lnTo>
                    <a:pt x="464206" y="946973"/>
                  </a:lnTo>
                  <a:lnTo>
                    <a:pt x="465153" y="950367"/>
                  </a:lnTo>
                  <a:lnTo>
                    <a:pt x="466091" y="953761"/>
                  </a:lnTo>
                  <a:lnTo>
                    <a:pt x="467014" y="957155"/>
                  </a:lnTo>
                  <a:lnTo>
                    <a:pt x="467929" y="960549"/>
                  </a:lnTo>
                  <a:lnTo>
                    <a:pt x="468828" y="963944"/>
                  </a:lnTo>
                  <a:lnTo>
                    <a:pt x="469715" y="967338"/>
                  </a:lnTo>
                  <a:lnTo>
                    <a:pt x="470592" y="970732"/>
                  </a:lnTo>
                  <a:lnTo>
                    <a:pt x="471448" y="974126"/>
                  </a:lnTo>
                  <a:lnTo>
                    <a:pt x="472295" y="977520"/>
                  </a:lnTo>
                  <a:lnTo>
                    <a:pt x="473124" y="980914"/>
                  </a:lnTo>
                  <a:lnTo>
                    <a:pt x="473936" y="984309"/>
                  </a:lnTo>
                  <a:lnTo>
                    <a:pt x="474739" y="987703"/>
                  </a:lnTo>
                  <a:lnTo>
                    <a:pt x="475514" y="991097"/>
                  </a:lnTo>
                  <a:lnTo>
                    <a:pt x="476279" y="994491"/>
                  </a:lnTo>
                  <a:lnTo>
                    <a:pt x="477024" y="997885"/>
                  </a:lnTo>
                  <a:lnTo>
                    <a:pt x="477748" y="1001280"/>
                  </a:lnTo>
                  <a:lnTo>
                    <a:pt x="478461" y="1004674"/>
                  </a:lnTo>
                  <a:lnTo>
                    <a:pt x="479143" y="1008068"/>
                  </a:lnTo>
                  <a:lnTo>
                    <a:pt x="479813" y="1011462"/>
                  </a:lnTo>
                  <a:lnTo>
                    <a:pt x="480461" y="1014856"/>
                  </a:lnTo>
                  <a:lnTo>
                    <a:pt x="481084" y="1018250"/>
                  </a:lnTo>
                  <a:lnTo>
                    <a:pt x="481696" y="1021645"/>
                  </a:lnTo>
                  <a:lnTo>
                    <a:pt x="482273" y="1025039"/>
                  </a:lnTo>
                  <a:lnTo>
                    <a:pt x="482835" y="1028433"/>
                  </a:lnTo>
                  <a:lnTo>
                    <a:pt x="483375" y="1031827"/>
                  </a:lnTo>
                  <a:lnTo>
                    <a:pt x="483886" y="1035221"/>
                  </a:lnTo>
                  <a:lnTo>
                    <a:pt x="484384" y="1038615"/>
                  </a:lnTo>
                  <a:lnTo>
                    <a:pt x="484845" y="1042010"/>
                  </a:lnTo>
                  <a:lnTo>
                    <a:pt x="485289" y="1045404"/>
                  </a:lnTo>
                  <a:lnTo>
                    <a:pt x="485710" y="1048798"/>
                  </a:lnTo>
                  <a:lnTo>
                    <a:pt x="486099" y="1052192"/>
                  </a:lnTo>
                  <a:lnTo>
                    <a:pt x="486472" y="1055586"/>
                  </a:lnTo>
                  <a:lnTo>
                    <a:pt x="486809" y="1058980"/>
                  </a:lnTo>
                  <a:lnTo>
                    <a:pt x="487125" y="1062375"/>
                  </a:lnTo>
                  <a:lnTo>
                    <a:pt x="487417" y="1065769"/>
                  </a:lnTo>
                  <a:lnTo>
                    <a:pt x="487673" y="1069163"/>
                  </a:lnTo>
                  <a:lnTo>
                    <a:pt x="487914" y="1072557"/>
                  </a:lnTo>
                  <a:lnTo>
                    <a:pt x="488116" y="1075951"/>
                  </a:lnTo>
                  <a:lnTo>
                    <a:pt x="488295" y="1079345"/>
                  </a:lnTo>
                  <a:lnTo>
                    <a:pt x="488451" y="1082740"/>
                  </a:lnTo>
                  <a:lnTo>
                    <a:pt x="488566" y="1086134"/>
                  </a:lnTo>
                  <a:lnTo>
                    <a:pt x="488665" y="1089528"/>
                  </a:lnTo>
                  <a:lnTo>
                    <a:pt x="488726" y="1092922"/>
                  </a:lnTo>
                  <a:lnTo>
                    <a:pt x="488759" y="1096316"/>
                  </a:lnTo>
                  <a:lnTo>
                    <a:pt x="488772" y="1099710"/>
                  </a:lnTo>
                  <a:lnTo>
                    <a:pt x="488739" y="1103105"/>
                  </a:lnTo>
                  <a:lnTo>
                    <a:pt x="488688" y="1106499"/>
                  </a:lnTo>
                  <a:lnTo>
                    <a:pt x="488601" y="1109893"/>
                  </a:lnTo>
                  <a:lnTo>
                    <a:pt x="488483" y="1113287"/>
                  </a:lnTo>
                  <a:lnTo>
                    <a:pt x="488345" y="1116681"/>
                  </a:lnTo>
                  <a:lnTo>
                    <a:pt x="488158" y="1120075"/>
                  </a:lnTo>
                  <a:lnTo>
                    <a:pt x="487952" y="1123470"/>
                  </a:lnTo>
                  <a:lnTo>
                    <a:pt x="487711" y="1126864"/>
                  </a:lnTo>
                  <a:lnTo>
                    <a:pt x="487436" y="1130258"/>
                  </a:lnTo>
                  <a:lnTo>
                    <a:pt x="487142" y="1133652"/>
                  </a:lnTo>
                  <a:lnTo>
                    <a:pt x="486795" y="1137046"/>
                  </a:lnTo>
                  <a:lnTo>
                    <a:pt x="486430" y="1140440"/>
                  </a:lnTo>
                  <a:lnTo>
                    <a:pt x="486030" y="1143835"/>
                  </a:lnTo>
                  <a:lnTo>
                    <a:pt x="485593" y="1147229"/>
                  </a:lnTo>
                  <a:lnTo>
                    <a:pt x="485137" y="1150623"/>
                  </a:lnTo>
                  <a:lnTo>
                    <a:pt x="484630" y="1154017"/>
                  </a:lnTo>
                  <a:lnTo>
                    <a:pt x="484101" y="1157411"/>
                  </a:lnTo>
                  <a:lnTo>
                    <a:pt x="483539" y="1160805"/>
                  </a:lnTo>
                  <a:lnTo>
                    <a:pt x="482937" y="1164200"/>
                  </a:lnTo>
                  <a:lnTo>
                    <a:pt x="482317" y="1167594"/>
                  </a:lnTo>
                  <a:lnTo>
                    <a:pt x="481646" y="1170988"/>
                  </a:lnTo>
                  <a:lnTo>
                    <a:pt x="480951" y="1174382"/>
                  </a:lnTo>
                  <a:lnTo>
                    <a:pt x="480225" y="1177776"/>
                  </a:lnTo>
                  <a:lnTo>
                    <a:pt x="479457" y="1181170"/>
                  </a:lnTo>
                  <a:lnTo>
                    <a:pt x="478670" y="1184565"/>
                  </a:lnTo>
                  <a:lnTo>
                    <a:pt x="477835" y="1187959"/>
                  </a:lnTo>
                  <a:lnTo>
                    <a:pt x="476974" y="1191353"/>
                  </a:lnTo>
                  <a:lnTo>
                    <a:pt x="476084" y="1194747"/>
                  </a:lnTo>
                  <a:lnTo>
                    <a:pt x="475149" y="1198141"/>
                  </a:lnTo>
                  <a:lnTo>
                    <a:pt x="474195" y="1201536"/>
                  </a:lnTo>
                  <a:lnTo>
                    <a:pt x="473197" y="1204930"/>
                  </a:lnTo>
                  <a:lnTo>
                    <a:pt x="472170" y="1208324"/>
                  </a:lnTo>
                  <a:lnTo>
                    <a:pt x="471117" y="1211718"/>
                  </a:lnTo>
                  <a:lnTo>
                    <a:pt x="470018" y="1215112"/>
                  </a:lnTo>
                  <a:lnTo>
                    <a:pt x="468900" y="1218506"/>
                  </a:lnTo>
                  <a:lnTo>
                    <a:pt x="467740" y="1221901"/>
                  </a:lnTo>
                  <a:lnTo>
                    <a:pt x="466551" y="1225295"/>
                  </a:lnTo>
                  <a:lnTo>
                    <a:pt x="465338" y="1228689"/>
                  </a:lnTo>
                  <a:lnTo>
                    <a:pt x="464079" y="1232083"/>
                  </a:lnTo>
                  <a:lnTo>
                    <a:pt x="462801" y="1235477"/>
                  </a:lnTo>
                  <a:lnTo>
                    <a:pt x="461485" y="1238871"/>
                  </a:lnTo>
                  <a:lnTo>
                    <a:pt x="460138" y="1242266"/>
                  </a:lnTo>
                  <a:lnTo>
                    <a:pt x="458771" y="1245660"/>
                  </a:lnTo>
                  <a:lnTo>
                    <a:pt x="457356" y="1249054"/>
                  </a:lnTo>
                  <a:lnTo>
                    <a:pt x="455925" y="1252448"/>
                  </a:lnTo>
                  <a:lnTo>
                    <a:pt x="454459" y="1255842"/>
                  </a:lnTo>
                  <a:lnTo>
                    <a:pt x="452962" y="1259236"/>
                  </a:lnTo>
                  <a:lnTo>
                    <a:pt x="451448" y="1262631"/>
                  </a:lnTo>
                  <a:lnTo>
                    <a:pt x="449888" y="1266025"/>
                  </a:lnTo>
                  <a:lnTo>
                    <a:pt x="448311" y="1269419"/>
                  </a:lnTo>
                  <a:lnTo>
                    <a:pt x="446704" y="1272813"/>
                  </a:lnTo>
                  <a:lnTo>
                    <a:pt x="445067" y="1276207"/>
                  </a:lnTo>
                  <a:lnTo>
                    <a:pt x="443415" y="1279601"/>
                  </a:lnTo>
                  <a:lnTo>
                    <a:pt x="441720" y="1282996"/>
                  </a:lnTo>
                  <a:lnTo>
                    <a:pt x="440010" y="1286390"/>
                  </a:lnTo>
                  <a:lnTo>
                    <a:pt x="438274" y="1289784"/>
                  </a:lnTo>
                  <a:lnTo>
                    <a:pt x="436509" y="1293178"/>
                  </a:lnTo>
                  <a:lnTo>
                    <a:pt x="434730" y="1296572"/>
                  </a:lnTo>
                  <a:lnTo>
                    <a:pt x="432914" y="1299966"/>
                  </a:lnTo>
                  <a:lnTo>
                    <a:pt x="431084" y="1303361"/>
                  </a:lnTo>
                  <a:lnTo>
                    <a:pt x="429232" y="1306755"/>
                  </a:lnTo>
                  <a:lnTo>
                    <a:pt x="427353" y="1310149"/>
                  </a:lnTo>
                  <a:lnTo>
                    <a:pt x="425462" y="1313543"/>
                  </a:lnTo>
                  <a:lnTo>
                    <a:pt x="423542" y="1316937"/>
                  </a:lnTo>
                  <a:lnTo>
                    <a:pt x="421607" y="1320331"/>
                  </a:lnTo>
                  <a:lnTo>
                    <a:pt x="419655" y="1323726"/>
                  </a:lnTo>
                  <a:lnTo>
                    <a:pt x="417680" y="1327120"/>
                  </a:lnTo>
                  <a:lnTo>
                    <a:pt x="415694" y="1330514"/>
                  </a:lnTo>
                  <a:lnTo>
                    <a:pt x="413685" y="1333908"/>
                  </a:lnTo>
                  <a:lnTo>
                    <a:pt x="411664" y="1337302"/>
                  </a:lnTo>
                  <a:lnTo>
                    <a:pt x="409630" y="1340696"/>
                  </a:lnTo>
                  <a:lnTo>
                    <a:pt x="407577" y="1344091"/>
                  </a:lnTo>
                  <a:lnTo>
                    <a:pt x="405515" y="1347485"/>
                  </a:lnTo>
                  <a:lnTo>
                    <a:pt x="403438" y="1350879"/>
                  </a:lnTo>
                  <a:lnTo>
                    <a:pt x="401349" y="1354273"/>
                  </a:lnTo>
                  <a:lnTo>
                    <a:pt x="399253" y="1357667"/>
                  </a:lnTo>
                  <a:lnTo>
                    <a:pt x="397142" y="1361061"/>
                  </a:lnTo>
                  <a:lnTo>
                    <a:pt x="395026" y="1364456"/>
                  </a:lnTo>
                  <a:lnTo>
                    <a:pt x="392899" y="1367850"/>
                  </a:lnTo>
                  <a:lnTo>
                    <a:pt x="390766" y="1371244"/>
                  </a:lnTo>
                  <a:lnTo>
                    <a:pt x="388627" y="1374638"/>
                  </a:lnTo>
                  <a:lnTo>
                    <a:pt x="386480" y="1378032"/>
                  </a:lnTo>
                  <a:lnTo>
                    <a:pt x="384331" y="1381426"/>
                  </a:lnTo>
                  <a:lnTo>
                    <a:pt x="382177" y="1384821"/>
                  </a:lnTo>
                  <a:lnTo>
                    <a:pt x="380020" y="1388215"/>
                  </a:lnTo>
                  <a:lnTo>
                    <a:pt x="377862" y="1391609"/>
                  </a:lnTo>
                  <a:lnTo>
                    <a:pt x="375702" y="1395003"/>
                  </a:lnTo>
                  <a:lnTo>
                    <a:pt x="373542" y="1398397"/>
                  </a:lnTo>
                  <a:lnTo>
                    <a:pt x="371383" y="1401792"/>
                  </a:lnTo>
                  <a:lnTo>
                    <a:pt x="369226" y="1405186"/>
                  </a:lnTo>
                  <a:lnTo>
                    <a:pt x="367070" y="1408580"/>
                  </a:lnTo>
                  <a:lnTo>
                    <a:pt x="364919" y="1411974"/>
                  </a:lnTo>
                  <a:lnTo>
                    <a:pt x="362771" y="1415368"/>
                  </a:lnTo>
                  <a:lnTo>
                    <a:pt x="360628" y="1418762"/>
                  </a:lnTo>
                  <a:lnTo>
                    <a:pt x="358493" y="1422157"/>
                  </a:lnTo>
                  <a:lnTo>
                    <a:pt x="356362" y="1425551"/>
                  </a:lnTo>
                  <a:lnTo>
                    <a:pt x="354242" y="1428945"/>
                  </a:lnTo>
                  <a:lnTo>
                    <a:pt x="352129" y="1432339"/>
                  </a:lnTo>
                  <a:lnTo>
                    <a:pt x="350024" y="1435733"/>
                  </a:lnTo>
                  <a:lnTo>
                    <a:pt x="347933" y="1439127"/>
                  </a:lnTo>
                  <a:lnTo>
                    <a:pt x="345848" y="1442522"/>
                  </a:lnTo>
                  <a:lnTo>
                    <a:pt x="343780" y="1445916"/>
                  </a:lnTo>
                  <a:lnTo>
                    <a:pt x="341722" y="1449310"/>
                  </a:lnTo>
                  <a:lnTo>
                    <a:pt x="339676" y="1452704"/>
                  </a:lnTo>
                  <a:lnTo>
                    <a:pt x="337649" y="1456098"/>
                  </a:lnTo>
                  <a:lnTo>
                    <a:pt x="335631" y="1459492"/>
                  </a:lnTo>
                  <a:lnTo>
                    <a:pt x="333635" y="1462887"/>
                  </a:lnTo>
                  <a:lnTo>
                    <a:pt x="331652" y="1466281"/>
                  </a:lnTo>
                  <a:lnTo>
                    <a:pt x="329683" y="1469675"/>
                  </a:lnTo>
                  <a:lnTo>
                    <a:pt x="327740" y="1473069"/>
                  </a:lnTo>
                  <a:lnTo>
                    <a:pt x="325806" y="1476463"/>
                  </a:lnTo>
                  <a:lnTo>
                    <a:pt x="323899" y="1479857"/>
                  </a:lnTo>
                  <a:lnTo>
                    <a:pt x="322009" y="1483252"/>
                  </a:lnTo>
                  <a:lnTo>
                    <a:pt x="320134" y="1486646"/>
                  </a:lnTo>
                  <a:lnTo>
                    <a:pt x="318290" y="1490040"/>
                  </a:lnTo>
                  <a:lnTo>
                    <a:pt x="316458" y="1493434"/>
                  </a:lnTo>
                  <a:lnTo>
                    <a:pt x="314654" y="1496828"/>
                  </a:lnTo>
                  <a:lnTo>
                    <a:pt x="312871" y="1500222"/>
                  </a:lnTo>
                  <a:lnTo>
                    <a:pt x="311104" y="1503617"/>
                  </a:lnTo>
                  <a:lnTo>
                    <a:pt x="309373" y="1507011"/>
                  </a:lnTo>
                  <a:lnTo>
                    <a:pt x="307656" y="1510405"/>
                  </a:lnTo>
                  <a:lnTo>
                    <a:pt x="305967" y="1513799"/>
                  </a:lnTo>
                  <a:lnTo>
                    <a:pt x="304304" y="1517193"/>
                  </a:lnTo>
                  <a:lnTo>
                    <a:pt x="302657" y="1520587"/>
                  </a:lnTo>
                  <a:lnTo>
                    <a:pt x="301050" y="1523982"/>
                  </a:lnTo>
                  <a:lnTo>
                    <a:pt x="299457" y="1527376"/>
                  </a:lnTo>
                  <a:lnTo>
                    <a:pt x="297894" y="1530770"/>
                  </a:lnTo>
                  <a:lnTo>
                    <a:pt x="296359" y="1534164"/>
                  </a:lnTo>
                  <a:lnTo>
                    <a:pt x="294839" y="1537558"/>
                  </a:lnTo>
                  <a:lnTo>
                    <a:pt x="293363" y="1540952"/>
                  </a:lnTo>
                  <a:lnTo>
                    <a:pt x="291902" y="1544347"/>
                  </a:lnTo>
                  <a:lnTo>
                    <a:pt x="290471" y="1547741"/>
                  </a:lnTo>
                  <a:lnTo>
                    <a:pt x="289070" y="1551135"/>
                  </a:lnTo>
                  <a:lnTo>
                    <a:pt x="287685" y="1554529"/>
                  </a:lnTo>
                  <a:lnTo>
                    <a:pt x="286342" y="1557923"/>
                  </a:lnTo>
                  <a:lnTo>
                    <a:pt x="285017" y="1561317"/>
                  </a:lnTo>
                  <a:lnTo>
                    <a:pt x="283720" y="1564712"/>
                  </a:lnTo>
                  <a:lnTo>
                    <a:pt x="282456" y="1568106"/>
                  </a:lnTo>
                  <a:lnTo>
                    <a:pt x="281207" y="1571500"/>
                  </a:lnTo>
                  <a:lnTo>
                    <a:pt x="280000" y="1574894"/>
                  </a:lnTo>
                  <a:lnTo>
                    <a:pt x="278812" y="1578288"/>
                  </a:lnTo>
                  <a:lnTo>
                    <a:pt x="277649" y="1581682"/>
                  </a:lnTo>
                  <a:lnTo>
                    <a:pt x="276521" y="1585077"/>
                  </a:lnTo>
                  <a:lnTo>
                    <a:pt x="275408" y="1588471"/>
                  </a:lnTo>
                  <a:lnTo>
                    <a:pt x="274334" y="1591865"/>
                  </a:lnTo>
                  <a:lnTo>
                    <a:pt x="273280" y="1595259"/>
                  </a:lnTo>
                  <a:lnTo>
                    <a:pt x="272249" y="1598653"/>
                  </a:lnTo>
                  <a:lnTo>
                    <a:pt x="271254" y="1602048"/>
                  </a:lnTo>
                  <a:lnTo>
                    <a:pt x="270274" y="1605442"/>
                  </a:lnTo>
                  <a:lnTo>
                    <a:pt x="269329" y="1608836"/>
                  </a:lnTo>
                  <a:lnTo>
                    <a:pt x="268405" y="1612230"/>
                  </a:lnTo>
                  <a:lnTo>
                    <a:pt x="267502" y="1615624"/>
                  </a:lnTo>
                  <a:lnTo>
                    <a:pt x="266634" y="1619018"/>
                  </a:lnTo>
                  <a:lnTo>
                    <a:pt x="265780" y="1622413"/>
                  </a:lnTo>
                  <a:lnTo>
                    <a:pt x="264958" y="1625807"/>
                  </a:lnTo>
                  <a:lnTo>
                    <a:pt x="264158" y="1629201"/>
                  </a:lnTo>
                  <a:lnTo>
                    <a:pt x="263375" y="1632595"/>
                  </a:lnTo>
                  <a:lnTo>
                    <a:pt x="262627" y="1635989"/>
                  </a:lnTo>
                  <a:lnTo>
                    <a:pt x="261892" y="1639383"/>
                  </a:lnTo>
                  <a:lnTo>
                    <a:pt x="261185" y="1642778"/>
                  </a:lnTo>
                  <a:lnTo>
                    <a:pt x="260500" y="1646172"/>
                  </a:lnTo>
                  <a:lnTo>
                    <a:pt x="259829" y="1649566"/>
                  </a:lnTo>
                  <a:lnTo>
                    <a:pt x="259192" y="1652960"/>
                  </a:lnTo>
                  <a:lnTo>
                    <a:pt x="258567" y="1656354"/>
                  </a:lnTo>
                  <a:lnTo>
                    <a:pt x="257965" y="1659748"/>
                  </a:lnTo>
                  <a:lnTo>
                    <a:pt x="257385" y="1663143"/>
                  </a:lnTo>
                  <a:lnTo>
                    <a:pt x="256817" y="1666537"/>
                  </a:lnTo>
                  <a:lnTo>
                    <a:pt x="256281" y="1669931"/>
                  </a:lnTo>
                  <a:lnTo>
                    <a:pt x="255755" y="1673325"/>
                  </a:lnTo>
                  <a:lnTo>
                    <a:pt x="255250" y="1676719"/>
                  </a:lnTo>
                  <a:lnTo>
                    <a:pt x="254765" y="1680113"/>
                  </a:lnTo>
                  <a:lnTo>
                    <a:pt x="254290" y="1683508"/>
                  </a:lnTo>
                  <a:lnTo>
                    <a:pt x="253843" y="1686902"/>
                  </a:lnTo>
                  <a:lnTo>
                    <a:pt x="253407" y="1690296"/>
                  </a:lnTo>
                  <a:lnTo>
                    <a:pt x="252987" y="1693690"/>
                  </a:lnTo>
                  <a:lnTo>
                    <a:pt x="252586" y="1697084"/>
                  </a:lnTo>
                  <a:lnTo>
                    <a:pt x="252195" y="1700478"/>
                  </a:lnTo>
                  <a:lnTo>
                    <a:pt x="251826" y="1703873"/>
                  </a:lnTo>
                  <a:lnTo>
                    <a:pt x="251468" y="1707267"/>
                  </a:lnTo>
                  <a:lnTo>
                    <a:pt x="251123" y="1710661"/>
                  </a:lnTo>
                  <a:lnTo>
                    <a:pt x="250796" y="1714055"/>
                  </a:lnTo>
                  <a:lnTo>
                    <a:pt x="250477" y="1717449"/>
                  </a:lnTo>
                  <a:lnTo>
                    <a:pt x="250177" y="1720843"/>
                  </a:lnTo>
                  <a:lnTo>
                    <a:pt x="249886" y="1724238"/>
                  </a:lnTo>
                  <a:lnTo>
                    <a:pt x="249606" y="1727632"/>
                  </a:lnTo>
                  <a:lnTo>
                    <a:pt x="249343" y="1731026"/>
                  </a:lnTo>
                  <a:lnTo>
                    <a:pt x="249086" y="173442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79927" y="1672890"/>
              <a:ext cx="18943" cy="0"/>
            </a:xfrm>
            <a:custGeom>
              <a:avLst/>
              <a:pathLst>
                <a:path w="18943" h="0">
                  <a:moveTo>
                    <a:pt x="0" y="0"/>
                  </a:moveTo>
                  <a:lnTo>
                    <a:pt x="189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72284"/>
              <a:ext cx="488772" cy="1760741"/>
            </a:xfrm>
            <a:custGeom>
              <a:avLst/>
              <a:pathLst>
                <a:path w="488772" h="1760741">
                  <a:moveTo>
                    <a:pt x="236478" y="1760741"/>
                  </a:moveTo>
                  <a:lnTo>
                    <a:pt x="236109" y="1757295"/>
                  </a:lnTo>
                  <a:lnTo>
                    <a:pt x="235732" y="1753849"/>
                  </a:lnTo>
                  <a:lnTo>
                    <a:pt x="235333" y="1750404"/>
                  </a:lnTo>
                  <a:lnTo>
                    <a:pt x="234925" y="1746958"/>
                  </a:lnTo>
                  <a:lnTo>
                    <a:pt x="234501" y="1743512"/>
                  </a:lnTo>
                  <a:lnTo>
                    <a:pt x="234060" y="1740067"/>
                  </a:lnTo>
                  <a:lnTo>
                    <a:pt x="233608" y="1736621"/>
                  </a:lnTo>
                  <a:lnTo>
                    <a:pt x="233132" y="1733175"/>
                  </a:lnTo>
                  <a:lnTo>
                    <a:pt x="232648" y="1729729"/>
                  </a:lnTo>
                  <a:lnTo>
                    <a:pt x="232140" y="1726284"/>
                  </a:lnTo>
                  <a:lnTo>
                    <a:pt x="231619" y="1722838"/>
                  </a:lnTo>
                  <a:lnTo>
                    <a:pt x="231081" y="1719392"/>
                  </a:lnTo>
                  <a:lnTo>
                    <a:pt x="230521" y="1715947"/>
                  </a:lnTo>
                  <a:lnTo>
                    <a:pt x="229951" y="1712501"/>
                  </a:lnTo>
                  <a:lnTo>
                    <a:pt x="229350" y="1709055"/>
                  </a:lnTo>
                  <a:lnTo>
                    <a:pt x="228741" y="1705610"/>
                  </a:lnTo>
                  <a:lnTo>
                    <a:pt x="228106" y="1702164"/>
                  </a:lnTo>
                  <a:lnTo>
                    <a:pt x="227453" y="1698718"/>
                  </a:lnTo>
                  <a:lnTo>
                    <a:pt x="226784" y="1695273"/>
                  </a:lnTo>
                  <a:lnTo>
                    <a:pt x="226087" y="1691827"/>
                  </a:lnTo>
                  <a:lnTo>
                    <a:pt x="225380" y="1688381"/>
                  </a:lnTo>
                  <a:lnTo>
                    <a:pt x="224639" y="1684936"/>
                  </a:lnTo>
                  <a:lnTo>
                    <a:pt x="223886" y="1681490"/>
                  </a:lnTo>
                  <a:lnTo>
                    <a:pt x="223107" y="1678044"/>
                  </a:lnTo>
                  <a:lnTo>
                    <a:pt x="222306" y="1674599"/>
                  </a:lnTo>
                  <a:lnTo>
                    <a:pt x="221489" y="1671153"/>
                  </a:lnTo>
                  <a:lnTo>
                    <a:pt x="220639" y="1667707"/>
                  </a:lnTo>
                  <a:lnTo>
                    <a:pt x="219778" y="1664262"/>
                  </a:lnTo>
                  <a:lnTo>
                    <a:pt x="218882" y="1660816"/>
                  </a:lnTo>
                  <a:lnTo>
                    <a:pt x="217970" y="1657370"/>
                  </a:lnTo>
                  <a:lnTo>
                    <a:pt x="217034" y="1653925"/>
                  </a:lnTo>
                  <a:lnTo>
                    <a:pt x="216070" y="1650479"/>
                  </a:lnTo>
                  <a:lnTo>
                    <a:pt x="215092" y="1647033"/>
                  </a:lnTo>
                  <a:lnTo>
                    <a:pt x="214075" y="1643588"/>
                  </a:lnTo>
                  <a:lnTo>
                    <a:pt x="213046" y="1640142"/>
                  </a:lnTo>
                  <a:lnTo>
                    <a:pt x="211984" y="1636696"/>
                  </a:lnTo>
                  <a:lnTo>
                    <a:pt x="210901" y="1633251"/>
                  </a:lnTo>
                  <a:lnTo>
                    <a:pt x="209796" y="1629805"/>
                  </a:lnTo>
                  <a:lnTo>
                    <a:pt x="208658" y="1626359"/>
                  </a:lnTo>
                  <a:lnTo>
                    <a:pt x="207509" y="1622913"/>
                  </a:lnTo>
                  <a:lnTo>
                    <a:pt x="206316" y="1619468"/>
                  </a:lnTo>
                  <a:lnTo>
                    <a:pt x="205111" y="1616022"/>
                  </a:lnTo>
                  <a:lnTo>
                    <a:pt x="203874" y="1612576"/>
                  </a:lnTo>
                  <a:lnTo>
                    <a:pt x="202613" y="1609131"/>
                  </a:lnTo>
                  <a:lnTo>
                    <a:pt x="201333" y="1605685"/>
                  </a:lnTo>
                  <a:lnTo>
                    <a:pt x="200016" y="1602239"/>
                  </a:lnTo>
                  <a:lnTo>
                    <a:pt x="198687" y="1598794"/>
                  </a:lnTo>
                  <a:lnTo>
                    <a:pt x="197318" y="1595348"/>
                  </a:lnTo>
                  <a:lnTo>
                    <a:pt x="195934" y="1591902"/>
                  </a:lnTo>
                  <a:lnTo>
                    <a:pt x="194521" y="1588457"/>
                  </a:lnTo>
                  <a:lnTo>
                    <a:pt x="193081" y="1585011"/>
                  </a:lnTo>
                  <a:lnTo>
                    <a:pt x="191624" y="1581565"/>
                  </a:lnTo>
                  <a:lnTo>
                    <a:pt x="190129" y="1578120"/>
                  </a:lnTo>
                  <a:lnTo>
                    <a:pt x="188623" y="1574674"/>
                  </a:lnTo>
                  <a:lnTo>
                    <a:pt x="187081" y="1571228"/>
                  </a:lnTo>
                  <a:lnTo>
                    <a:pt x="185520" y="1567783"/>
                  </a:lnTo>
                  <a:lnTo>
                    <a:pt x="183936" y="1564337"/>
                  </a:lnTo>
                  <a:lnTo>
                    <a:pt x="182323" y="1560891"/>
                  </a:lnTo>
                  <a:lnTo>
                    <a:pt x="180697" y="1557446"/>
                  </a:lnTo>
                  <a:lnTo>
                    <a:pt x="179032" y="1554000"/>
                  </a:lnTo>
                  <a:lnTo>
                    <a:pt x="177356" y="1550554"/>
                  </a:lnTo>
                  <a:lnTo>
                    <a:pt x="175650" y="1547109"/>
                  </a:lnTo>
                  <a:lnTo>
                    <a:pt x="173925" y="1543663"/>
                  </a:lnTo>
                  <a:lnTo>
                    <a:pt x="172181" y="1540217"/>
                  </a:lnTo>
                  <a:lnTo>
                    <a:pt x="170408" y="1536772"/>
                  </a:lnTo>
                  <a:lnTo>
                    <a:pt x="168625" y="1533326"/>
                  </a:lnTo>
                  <a:lnTo>
                    <a:pt x="166807" y="1529880"/>
                  </a:lnTo>
                  <a:lnTo>
                    <a:pt x="164979" y="1526435"/>
                  </a:lnTo>
                  <a:lnTo>
                    <a:pt x="163127" y="1522989"/>
                  </a:lnTo>
                  <a:lnTo>
                    <a:pt x="161256" y="1519543"/>
                  </a:lnTo>
                  <a:lnTo>
                    <a:pt x="159371" y="1516097"/>
                  </a:lnTo>
                  <a:lnTo>
                    <a:pt x="157459" y="1512652"/>
                  </a:lnTo>
                  <a:lnTo>
                    <a:pt x="155539" y="1509206"/>
                  </a:lnTo>
                  <a:lnTo>
                    <a:pt x="153593" y="1505760"/>
                  </a:lnTo>
                  <a:lnTo>
                    <a:pt x="151637" y="1502315"/>
                  </a:lnTo>
                  <a:lnTo>
                    <a:pt x="149663" y="1498869"/>
                  </a:lnTo>
                  <a:lnTo>
                    <a:pt x="147672" y="1495423"/>
                  </a:lnTo>
                  <a:lnTo>
                    <a:pt x="145672" y="1491978"/>
                  </a:lnTo>
                  <a:lnTo>
                    <a:pt x="143650" y="1488532"/>
                  </a:lnTo>
                  <a:lnTo>
                    <a:pt x="141623" y="1485086"/>
                  </a:lnTo>
                  <a:lnTo>
                    <a:pt x="139577" y="1481641"/>
                  </a:lnTo>
                  <a:lnTo>
                    <a:pt x="137523" y="1478195"/>
                  </a:lnTo>
                  <a:lnTo>
                    <a:pt x="135458" y="1474749"/>
                  </a:lnTo>
                  <a:lnTo>
                    <a:pt x="133380" y="1471304"/>
                  </a:lnTo>
                  <a:lnTo>
                    <a:pt x="131298" y="1467858"/>
                  </a:lnTo>
                  <a:lnTo>
                    <a:pt x="129201" y="1464412"/>
                  </a:lnTo>
                  <a:lnTo>
                    <a:pt x="127101" y="1460967"/>
                  </a:lnTo>
                  <a:lnTo>
                    <a:pt x="124991" y="1457521"/>
                  </a:lnTo>
                  <a:lnTo>
                    <a:pt x="122876" y="1454075"/>
                  </a:lnTo>
                  <a:lnTo>
                    <a:pt x="120756" y="1450630"/>
                  </a:lnTo>
                  <a:lnTo>
                    <a:pt x="118630" y="1447184"/>
                  </a:lnTo>
                  <a:lnTo>
                    <a:pt x="116502" y="1443738"/>
                  </a:lnTo>
                  <a:lnTo>
                    <a:pt x="114369" y="1440293"/>
                  </a:lnTo>
                  <a:lnTo>
                    <a:pt x="112236" y="1436847"/>
                  </a:lnTo>
                  <a:lnTo>
                    <a:pt x="110101" y="1433401"/>
                  </a:lnTo>
                  <a:lnTo>
                    <a:pt x="107966" y="1429956"/>
                  </a:lnTo>
                  <a:lnTo>
                    <a:pt x="105831" y="1426510"/>
                  </a:lnTo>
                  <a:lnTo>
                    <a:pt x="103698" y="1423064"/>
                  </a:lnTo>
                  <a:lnTo>
                    <a:pt x="101567" y="1419619"/>
                  </a:lnTo>
                  <a:lnTo>
                    <a:pt x="99440" y="1416173"/>
                  </a:lnTo>
                  <a:lnTo>
                    <a:pt x="97316" y="1412727"/>
                  </a:lnTo>
                  <a:lnTo>
                    <a:pt x="95197" y="1409281"/>
                  </a:lnTo>
                  <a:lnTo>
                    <a:pt x="93086" y="1405836"/>
                  </a:lnTo>
                  <a:lnTo>
                    <a:pt x="90978" y="1402390"/>
                  </a:lnTo>
                  <a:lnTo>
                    <a:pt x="88882" y="1398944"/>
                  </a:lnTo>
                  <a:lnTo>
                    <a:pt x="86791" y="1395499"/>
                  </a:lnTo>
                  <a:lnTo>
                    <a:pt x="84712" y="1392053"/>
                  </a:lnTo>
                  <a:lnTo>
                    <a:pt x="82642" y="1388607"/>
                  </a:lnTo>
                  <a:lnTo>
                    <a:pt x="80581" y="1385162"/>
                  </a:lnTo>
                  <a:lnTo>
                    <a:pt x="78537" y="1381716"/>
                  </a:lnTo>
                  <a:lnTo>
                    <a:pt x="76498" y="1378270"/>
                  </a:lnTo>
                  <a:lnTo>
                    <a:pt x="74482" y="1374825"/>
                  </a:lnTo>
                  <a:lnTo>
                    <a:pt x="72474" y="1371379"/>
                  </a:lnTo>
                  <a:lnTo>
                    <a:pt x="70484" y="1367933"/>
                  </a:lnTo>
                  <a:lnTo>
                    <a:pt x="68511" y="1364488"/>
                  </a:lnTo>
                  <a:lnTo>
                    <a:pt x="66549" y="1361042"/>
                  </a:lnTo>
                  <a:lnTo>
                    <a:pt x="64614" y="1357596"/>
                  </a:lnTo>
                  <a:lnTo>
                    <a:pt x="62687" y="1354151"/>
                  </a:lnTo>
                  <a:lnTo>
                    <a:pt x="60790" y="1350705"/>
                  </a:lnTo>
                  <a:lnTo>
                    <a:pt x="58906" y="1347259"/>
                  </a:lnTo>
                  <a:lnTo>
                    <a:pt x="57044" y="1343814"/>
                  </a:lnTo>
                  <a:lnTo>
                    <a:pt x="55206" y="1340368"/>
                  </a:lnTo>
                  <a:lnTo>
                    <a:pt x="53381" y="1336922"/>
                  </a:lnTo>
                  <a:lnTo>
                    <a:pt x="51593" y="1333477"/>
                  </a:lnTo>
                  <a:lnTo>
                    <a:pt x="49816" y="1330031"/>
                  </a:lnTo>
                  <a:lnTo>
                    <a:pt x="48073" y="1326585"/>
                  </a:lnTo>
                  <a:lnTo>
                    <a:pt x="46349" y="1323140"/>
                  </a:lnTo>
                  <a:lnTo>
                    <a:pt x="44649" y="1319694"/>
                  </a:lnTo>
                  <a:lnTo>
                    <a:pt x="42982" y="1316248"/>
                  </a:lnTo>
                  <a:lnTo>
                    <a:pt x="41328" y="1312803"/>
                  </a:lnTo>
                  <a:lnTo>
                    <a:pt x="39720" y="1309357"/>
                  </a:lnTo>
                  <a:lnTo>
                    <a:pt x="38126" y="1305911"/>
                  </a:lnTo>
                  <a:lnTo>
                    <a:pt x="36567" y="1302466"/>
                  </a:lnTo>
                  <a:lnTo>
                    <a:pt x="35035" y="1299020"/>
                  </a:lnTo>
                  <a:lnTo>
                    <a:pt x="33526" y="1295574"/>
                  </a:lnTo>
                  <a:lnTo>
                    <a:pt x="32059" y="1292128"/>
                  </a:lnTo>
                  <a:lnTo>
                    <a:pt x="30606" y="1288683"/>
                  </a:lnTo>
                  <a:lnTo>
                    <a:pt x="29202" y="1285237"/>
                  </a:lnTo>
                  <a:lnTo>
                    <a:pt x="27816" y="1281791"/>
                  </a:lnTo>
                  <a:lnTo>
                    <a:pt x="26467" y="1278346"/>
                  </a:lnTo>
                  <a:lnTo>
                    <a:pt x="25150" y="1274900"/>
                  </a:lnTo>
                  <a:lnTo>
                    <a:pt x="23856" y="1271454"/>
                  </a:lnTo>
                  <a:lnTo>
                    <a:pt x="22610" y="1268009"/>
                  </a:lnTo>
                  <a:lnTo>
                    <a:pt x="21380" y="1264563"/>
                  </a:lnTo>
                  <a:lnTo>
                    <a:pt x="20199" y="1261117"/>
                  </a:lnTo>
                  <a:lnTo>
                    <a:pt x="19041" y="1257672"/>
                  </a:lnTo>
                  <a:lnTo>
                    <a:pt x="17918" y="1254226"/>
                  </a:lnTo>
                  <a:lnTo>
                    <a:pt x="16834" y="1250780"/>
                  </a:lnTo>
                  <a:lnTo>
                    <a:pt x="15769" y="1247335"/>
                  </a:lnTo>
                  <a:lnTo>
                    <a:pt x="14760" y="1243889"/>
                  </a:lnTo>
                  <a:lnTo>
                    <a:pt x="13767" y="1240443"/>
                  </a:lnTo>
                  <a:lnTo>
                    <a:pt x="12821" y="1236998"/>
                  </a:lnTo>
                  <a:lnTo>
                    <a:pt x="11903" y="1233552"/>
                  </a:lnTo>
                  <a:lnTo>
                    <a:pt x="11016" y="1230106"/>
                  </a:lnTo>
                  <a:lnTo>
                    <a:pt x="10175" y="1226661"/>
                  </a:lnTo>
                  <a:lnTo>
                    <a:pt x="9350" y="1223215"/>
                  </a:lnTo>
                  <a:lnTo>
                    <a:pt x="8583" y="1219769"/>
                  </a:lnTo>
                  <a:lnTo>
                    <a:pt x="7834" y="1216324"/>
                  </a:lnTo>
                  <a:lnTo>
                    <a:pt x="7126" y="1212878"/>
                  </a:lnTo>
                  <a:lnTo>
                    <a:pt x="6454" y="1209432"/>
                  </a:lnTo>
                  <a:lnTo>
                    <a:pt x="5806" y="1205987"/>
                  </a:lnTo>
                  <a:lnTo>
                    <a:pt x="5209" y="1202541"/>
                  </a:lnTo>
                  <a:lnTo>
                    <a:pt x="4628" y="1199095"/>
                  </a:lnTo>
                  <a:lnTo>
                    <a:pt x="4100" y="1195650"/>
                  </a:lnTo>
                  <a:lnTo>
                    <a:pt x="3594" y="1192204"/>
                  </a:lnTo>
                  <a:lnTo>
                    <a:pt x="3125" y="1188758"/>
                  </a:lnTo>
                  <a:lnTo>
                    <a:pt x="2694" y="1185312"/>
                  </a:lnTo>
                  <a:lnTo>
                    <a:pt x="2283" y="1181867"/>
                  </a:lnTo>
                  <a:lnTo>
                    <a:pt x="1925" y="1178421"/>
                  </a:lnTo>
                  <a:lnTo>
                    <a:pt x="1583" y="1174975"/>
                  </a:lnTo>
                  <a:lnTo>
                    <a:pt x="1287" y="1171530"/>
                  </a:lnTo>
                  <a:lnTo>
                    <a:pt x="1017" y="1168084"/>
                  </a:lnTo>
                  <a:lnTo>
                    <a:pt x="777" y="1164638"/>
                  </a:lnTo>
                  <a:lnTo>
                    <a:pt x="578" y="1161193"/>
                  </a:lnTo>
                  <a:lnTo>
                    <a:pt x="394" y="1157747"/>
                  </a:lnTo>
                  <a:lnTo>
                    <a:pt x="264" y="1154301"/>
                  </a:lnTo>
                  <a:lnTo>
                    <a:pt x="148" y="1150856"/>
                  </a:lnTo>
                  <a:lnTo>
                    <a:pt x="72" y="1147410"/>
                  </a:lnTo>
                  <a:lnTo>
                    <a:pt x="23" y="1143964"/>
                  </a:lnTo>
                  <a:lnTo>
                    <a:pt x="0" y="1140519"/>
                  </a:lnTo>
                  <a:lnTo>
                    <a:pt x="16" y="1137073"/>
                  </a:lnTo>
                  <a:lnTo>
                    <a:pt x="47" y="1133627"/>
                  </a:lnTo>
                  <a:lnTo>
                    <a:pt x="124" y="1130182"/>
                  </a:lnTo>
                  <a:lnTo>
                    <a:pt x="218" y="1126736"/>
                  </a:lnTo>
                  <a:lnTo>
                    <a:pt x="344" y="1123290"/>
                  </a:lnTo>
                  <a:lnTo>
                    <a:pt x="498" y="1119845"/>
                  </a:lnTo>
                  <a:lnTo>
                    <a:pt x="671" y="1116399"/>
                  </a:lnTo>
                  <a:lnTo>
                    <a:pt x="884" y="1112953"/>
                  </a:lnTo>
                  <a:lnTo>
                    <a:pt x="1109" y="1109508"/>
                  </a:lnTo>
                  <a:lnTo>
                    <a:pt x="1372" y="1106062"/>
                  </a:lnTo>
                  <a:lnTo>
                    <a:pt x="1653" y="1102616"/>
                  </a:lnTo>
                  <a:lnTo>
                    <a:pt x="1958" y="1099171"/>
                  </a:lnTo>
                  <a:lnTo>
                    <a:pt x="2292" y="1095725"/>
                  </a:lnTo>
                  <a:lnTo>
                    <a:pt x="2639" y="1092279"/>
                  </a:lnTo>
                  <a:lnTo>
                    <a:pt x="3023" y="1088834"/>
                  </a:lnTo>
                  <a:lnTo>
                    <a:pt x="3417" y="1085388"/>
                  </a:lnTo>
                  <a:lnTo>
                    <a:pt x="3841" y="1081942"/>
                  </a:lnTo>
                  <a:lnTo>
                    <a:pt x="4283" y="1078496"/>
                  </a:lnTo>
                  <a:lnTo>
                    <a:pt x="4743" y="1075051"/>
                  </a:lnTo>
                  <a:lnTo>
                    <a:pt x="5230" y="1071605"/>
                  </a:lnTo>
                  <a:lnTo>
                    <a:pt x="5725" y="1068159"/>
                  </a:lnTo>
                  <a:lnTo>
                    <a:pt x="6252" y="1064714"/>
                  </a:lnTo>
                  <a:lnTo>
                    <a:pt x="6789" y="1061268"/>
                  </a:lnTo>
                  <a:lnTo>
                    <a:pt x="7347" y="1057822"/>
                  </a:lnTo>
                  <a:lnTo>
                    <a:pt x="7921" y="1054377"/>
                  </a:lnTo>
                  <a:lnTo>
                    <a:pt x="8509" y="1050931"/>
                  </a:lnTo>
                  <a:lnTo>
                    <a:pt x="9119" y="1047485"/>
                  </a:lnTo>
                  <a:lnTo>
                    <a:pt x="9736" y="1044040"/>
                  </a:lnTo>
                  <a:lnTo>
                    <a:pt x="10376" y="1040594"/>
                  </a:lnTo>
                  <a:lnTo>
                    <a:pt x="11025" y="1037148"/>
                  </a:lnTo>
                  <a:lnTo>
                    <a:pt x="11689" y="1033703"/>
                  </a:lnTo>
                  <a:lnTo>
                    <a:pt x="12367" y="1030257"/>
                  </a:lnTo>
                  <a:lnTo>
                    <a:pt x="13053" y="1026811"/>
                  </a:lnTo>
                  <a:lnTo>
                    <a:pt x="13757" y="1023366"/>
                  </a:lnTo>
                  <a:lnTo>
                    <a:pt x="14467" y="1019920"/>
                  </a:lnTo>
                  <a:lnTo>
                    <a:pt x="15191" y="1016474"/>
                  </a:lnTo>
                  <a:lnTo>
                    <a:pt x="15923" y="1013029"/>
                  </a:lnTo>
                  <a:lnTo>
                    <a:pt x="16665" y="1009583"/>
                  </a:lnTo>
                  <a:lnTo>
                    <a:pt x="17417" y="1006137"/>
                  </a:lnTo>
                  <a:lnTo>
                    <a:pt x="18173" y="1002692"/>
                  </a:lnTo>
                  <a:lnTo>
                    <a:pt x="18943" y="999246"/>
                  </a:lnTo>
                  <a:lnTo>
                    <a:pt x="19715" y="995800"/>
                  </a:lnTo>
                  <a:lnTo>
                    <a:pt x="20497" y="992355"/>
                  </a:lnTo>
                  <a:lnTo>
                    <a:pt x="21284" y="988909"/>
                  </a:lnTo>
                  <a:lnTo>
                    <a:pt x="22075" y="985463"/>
                  </a:lnTo>
                  <a:lnTo>
                    <a:pt x="22873" y="982018"/>
                  </a:lnTo>
                  <a:lnTo>
                    <a:pt x="23674" y="978572"/>
                  </a:lnTo>
                  <a:lnTo>
                    <a:pt x="24481" y="975126"/>
                  </a:lnTo>
                  <a:lnTo>
                    <a:pt x="25290" y="971680"/>
                  </a:lnTo>
                  <a:lnTo>
                    <a:pt x="26102" y="968235"/>
                  </a:lnTo>
                  <a:lnTo>
                    <a:pt x="26917" y="964789"/>
                  </a:lnTo>
                  <a:lnTo>
                    <a:pt x="27734" y="961343"/>
                  </a:lnTo>
                  <a:lnTo>
                    <a:pt x="28553" y="957898"/>
                  </a:lnTo>
                  <a:lnTo>
                    <a:pt x="29373" y="954452"/>
                  </a:lnTo>
                  <a:lnTo>
                    <a:pt x="30193" y="951006"/>
                  </a:lnTo>
                  <a:lnTo>
                    <a:pt x="31014" y="947561"/>
                  </a:lnTo>
                  <a:lnTo>
                    <a:pt x="31835" y="944115"/>
                  </a:lnTo>
                  <a:lnTo>
                    <a:pt x="32655" y="940669"/>
                  </a:lnTo>
                  <a:lnTo>
                    <a:pt x="33475" y="937224"/>
                  </a:lnTo>
                  <a:lnTo>
                    <a:pt x="34293" y="933778"/>
                  </a:lnTo>
                  <a:lnTo>
                    <a:pt x="35109" y="930332"/>
                  </a:lnTo>
                  <a:lnTo>
                    <a:pt x="35924" y="926887"/>
                  </a:lnTo>
                  <a:lnTo>
                    <a:pt x="36736" y="923441"/>
                  </a:lnTo>
                  <a:lnTo>
                    <a:pt x="37546" y="919995"/>
                  </a:lnTo>
                  <a:lnTo>
                    <a:pt x="38352" y="916550"/>
                  </a:lnTo>
                  <a:lnTo>
                    <a:pt x="39156" y="913104"/>
                  </a:lnTo>
                  <a:lnTo>
                    <a:pt x="39954" y="909658"/>
                  </a:lnTo>
                  <a:lnTo>
                    <a:pt x="40751" y="906213"/>
                  </a:lnTo>
                  <a:lnTo>
                    <a:pt x="41542" y="902767"/>
                  </a:lnTo>
                  <a:lnTo>
                    <a:pt x="42329" y="899321"/>
                  </a:lnTo>
                  <a:lnTo>
                    <a:pt x="43113" y="895876"/>
                  </a:lnTo>
                  <a:lnTo>
                    <a:pt x="43889" y="892430"/>
                  </a:lnTo>
                  <a:lnTo>
                    <a:pt x="44663" y="888984"/>
                  </a:lnTo>
                  <a:lnTo>
                    <a:pt x="45429" y="885539"/>
                  </a:lnTo>
                  <a:lnTo>
                    <a:pt x="46192" y="882093"/>
                  </a:lnTo>
                  <a:lnTo>
                    <a:pt x="46948" y="878647"/>
                  </a:lnTo>
                  <a:lnTo>
                    <a:pt x="47698" y="875202"/>
                  </a:lnTo>
                  <a:lnTo>
                    <a:pt x="48443" y="871756"/>
                  </a:lnTo>
                  <a:lnTo>
                    <a:pt x="49180" y="868310"/>
                  </a:lnTo>
                  <a:lnTo>
                    <a:pt x="49913" y="864864"/>
                  </a:lnTo>
                  <a:lnTo>
                    <a:pt x="50637" y="861419"/>
                  </a:lnTo>
                  <a:lnTo>
                    <a:pt x="51356" y="857973"/>
                  </a:lnTo>
                  <a:lnTo>
                    <a:pt x="52068" y="854527"/>
                  </a:lnTo>
                  <a:lnTo>
                    <a:pt x="52773" y="851082"/>
                  </a:lnTo>
                  <a:lnTo>
                    <a:pt x="53473" y="847636"/>
                  </a:lnTo>
                  <a:lnTo>
                    <a:pt x="54162" y="844190"/>
                  </a:lnTo>
                  <a:lnTo>
                    <a:pt x="54848" y="840745"/>
                  </a:lnTo>
                  <a:lnTo>
                    <a:pt x="55524" y="837299"/>
                  </a:lnTo>
                  <a:lnTo>
                    <a:pt x="56194" y="833853"/>
                  </a:lnTo>
                  <a:lnTo>
                    <a:pt x="56858" y="830408"/>
                  </a:lnTo>
                  <a:lnTo>
                    <a:pt x="57512" y="826962"/>
                  </a:lnTo>
                  <a:lnTo>
                    <a:pt x="58163" y="823516"/>
                  </a:lnTo>
                  <a:lnTo>
                    <a:pt x="58802" y="820071"/>
                  </a:lnTo>
                  <a:lnTo>
                    <a:pt x="59436" y="816625"/>
                  </a:lnTo>
                  <a:lnTo>
                    <a:pt x="60062" y="813179"/>
                  </a:lnTo>
                  <a:lnTo>
                    <a:pt x="60681" y="809734"/>
                  </a:lnTo>
                  <a:lnTo>
                    <a:pt x="61294" y="806288"/>
                  </a:lnTo>
                  <a:lnTo>
                    <a:pt x="61896" y="802842"/>
                  </a:lnTo>
                  <a:lnTo>
                    <a:pt x="62495" y="799397"/>
                  </a:lnTo>
                  <a:lnTo>
                    <a:pt x="63083" y="795951"/>
                  </a:lnTo>
                  <a:lnTo>
                    <a:pt x="63666" y="792505"/>
                  </a:lnTo>
                  <a:lnTo>
                    <a:pt x="64242" y="789060"/>
                  </a:lnTo>
                  <a:lnTo>
                    <a:pt x="64809" y="785614"/>
                  </a:lnTo>
                  <a:lnTo>
                    <a:pt x="65372" y="782168"/>
                  </a:lnTo>
                  <a:lnTo>
                    <a:pt x="65924" y="778723"/>
                  </a:lnTo>
                  <a:lnTo>
                    <a:pt x="66472" y="775277"/>
                  </a:lnTo>
                  <a:lnTo>
                    <a:pt x="67010" y="771831"/>
                  </a:lnTo>
                  <a:lnTo>
                    <a:pt x="67543" y="768386"/>
                  </a:lnTo>
                  <a:lnTo>
                    <a:pt x="68070" y="764940"/>
                  </a:lnTo>
                  <a:lnTo>
                    <a:pt x="68587" y="761494"/>
                  </a:lnTo>
                  <a:lnTo>
                    <a:pt x="69102" y="758048"/>
                  </a:lnTo>
                  <a:lnTo>
                    <a:pt x="69605" y="754603"/>
                  </a:lnTo>
                  <a:lnTo>
                    <a:pt x="70105" y="751157"/>
                  </a:lnTo>
                  <a:lnTo>
                    <a:pt x="70597" y="747711"/>
                  </a:lnTo>
                  <a:lnTo>
                    <a:pt x="71083" y="744266"/>
                  </a:lnTo>
                  <a:lnTo>
                    <a:pt x="71563" y="740820"/>
                  </a:lnTo>
                  <a:lnTo>
                    <a:pt x="72035" y="737374"/>
                  </a:lnTo>
                  <a:lnTo>
                    <a:pt x="72504" y="733929"/>
                  </a:lnTo>
                  <a:lnTo>
                    <a:pt x="72963" y="730483"/>
                  </a:lnTo>
                  <a:lnTo>
                    <a:pt x="73419" y="727037"/>
                  </a:lnTo>
                  <a:lnTo>
                    <a:pt x="73868" y="723592"/>
                  </a:lnTo>
                  <a:lnTo>
                    <a:pt x="74310" y="720146"/>
                  </a:lnTo>
                  <a:lnTo>
                    <a:pt x="74749" y="716700"/>
                  </a:lnTo>
                  <a:lnTo>
                    <a:pt x="75179" y="713255"/>
                  </a:lnTo>
                  <a:lnTo>
                    <a:pt x="75607" y="709809"/>
                  </a:lnTo>
                  <a:lnTo>
                    <a:pt x="76026" y="706363"/>
                  </a:lnTo>
                  <a:lnTo>
                    <a:pt x="76442" y="702918"/>
                  </a:lnTo>
                  <a:lnTo>
                    <a:pt x="76853" y="699472"/>
                  </a:lnTo>
                  <a:lnTo>
                    <a:pt x="77257" y="696026"/>
                  </a:lnTo>
                  <a:lnTo>
                    <a:pt x="77659" y="692581"/>
                  </a:lnTo>
                  <a:lnTo>
                    <a:pt x="78053" y="689135"/>
                  </a:lnTo>
                  <a:lnTo>
                    <a:pt x="78444" y="685689"/>
                  </a:lnTo>
                  <a:lnTo>
                    <a:pt x="78830" y="682244"/>
                  </a:lnTo>
                  <a:lnTo>
                    <a:pt x="79211" y="678798"/>
                  </a:lnTo>
                  <a:lnTo>
                    <a:pt x="79589" y="675352"/>
                  </a:lnTo>
                  <a:lnTo>
                    <a:pt x="79961" y="671907"/>
                  </a:lnTo>
                  <a:lnTo>
                    <a:pt x="80332" y="668461"/>
                  </a:lnTo>
                  <a:lnTo>
                    <a:pt x="80696" y="665015"/>
                  </a:lnTo>
                  <a:lnTo>
                    <a:pt x="81058" y="661570"/>
                  </a:lnTo>
                  <a:lnTo>
                    <a:pt x="81415" y="658124"/>
                  </a:lnTo>
                  <a:lnTo>
                    <a:pt x="81769" y="654678"/>
                  </a:lnTo>
                  <a:lnTo>
                    <a:pt x="82121" y="651233"/>
                  </a:lnTo>
                  <a:lnTo>
                    <a:pt x="82468" y="647787"/>
                  </a:lnTo>
                  <a:lnTo>
                    <a:pt x="82814" y="644341"/>
                  </a:lnTo>
                  <a:lnTo>
                    <a:pt x="83155" y="640895"/>
                  </a:lnTo>
                  <a:lnTo>
                    <a:pt x="83495" y="637450"/>
                  </a:lnTo>
                  <a:lnTo>
                    <a:pt x="83832" y="634004"/>
                  </a:lnTo>
                  <a:lnTo>
                    <a:pt x="84167" y="630558"/>
                  </a:lnTo>
                  <a:lnTo>
                    <a:pt x="84500" y="627113"/>
                  </a:lnTo>
                  <a:lnTo>
                    <a:pt x="84830" y="623667"/>
                  </a:lnTo>
                  <a:lnTo>
                    <a:pt x="85160" y="620221"/>
                  </a:lnTo>
                  <a:lnTo>
                    <a:pt x="85487" y="616776"/>
                  </a:lnTo>
                  <a:lnTo>
                    <a:pt x="85814" y="613330"/>
                  </a:lnTo>
                  <a:lnTo>
                    <a:pt x="86139" y="609884"/>
                  </a:lnTo>
                  <a:lnTo>
                    <a:pt x="86464" y="606439"/>
                  </a:lnTo>
                  <a:lnTo>
                    <a:pt x="86788" y="602993"/>
                  </a:lnTo>
                  <a:lnTo>
                    <a:pt x="87112" y="599547"/>
                  </a:lnTo>
                  <a:lnTo>
                    <a:pt x="87436" y="596102"/>
                  </a:lnTo>
                  <a:lnTo>
                    <a:pt x="87760" y="592656"/>
                  </a:lnTo>
                  <a:lnTo>
                    <a:pt x="88084" y="589210"/>
                  </a:lnTo>
                  <a:lnTo>
                    <a:pt x="88409" y="585765"/>
                  </a:lnTo>
                  <a:lnTo>
                    <a:pt x="88735" y="582319"/>
                  </a:lnTo>
                  <a:lnTo>
                    <a:pt x="89062" y="578873"/>
                  </a:lnTo>
                  <a:lnTo>
                    <a:pt x="89391" y="575428"/>
                  </a:lnTo>
                  <a:lnTo>
                    <a:pt x="89721" y="571982"/>
                  </a:lnTo>
                  <a:lnTo>
                    <a:pt x="90054" y="568536"/>
                  </a:lnTo>
                  <a:lnTo>
                    <a:pt x="90389" y="565091"/>
                  </a:lnTo>
                  <a:lnTo>
                    <a:pt x="90725" y="561645"/>
                  </a:lnTo>
                  <a:lnTo>
                    <a:pt x="91067" y="558199"/>
                  </a:lnTo>
                  <a:lnTo>
                    <a:pt x="91409" y="554754"/>
                  </a:lnTo>
                  <a:lnTo>
                    <a:pt x="91757" y="551308"/>
                  </a:lnTo>
                  <a:lnTo>
                    <a:pt x="92108" y="547862"/>
                  </a:lnTo>
                  <a:lnTo>
                    <a:pt x="92463" y="544417"/>
                  </a:lnTo>
                  <a:lnTo>
                    <a:pt x="92824" y="540971"/>
                  </a:lnTo>
                  <a:lnTo>
                    <a:pt x="93187" y="537525"/>
                  </a:lnTo>
                  <a:lnTo>
                    <a:pt x="93559" y="534079"/>
                  </a:lnTo>
                  <a:lnTo>
                    <a:pt x="93933" y="530634"/>
                  </a:lnTo>
                  <a:lnTo>
                    <a:pt x="94315" y="527188"/>
                  </a:lnTo>
                  <a:lnTo>
                    <a:pt x="94703" y="523742"/>
                  </a:lnTo>
                  <a:lnTo>
                    <a:pt x="95096" y="520297"/>
                  </a:lnTo>
                  <a:lnTo>
                    <a:pt x="95499" y="516851"/>
                  </a:lnTo>
                  <a:lnTo>
                    <a:pt x="95905" y="513405"/>
                  </a:lnTo>
                  <a:lnTo>
                    <a:pt x="96324" y="509960"/>
                  </a:lnTo>
                  <a:lnTo>
                    <a:pt x="96747" y="506514"/>
                  </a:lnTo>
                  <a:lnTo>
                    <a:pt x="97180" y="503068"/>
                  </a:lnTo>
                  <a:lnTo>
                    <a:pt x="97621" y="499623"/>
                  </a:lnTo>
                  <a:lnTo>
                    <a:pt x="98070" y="496177"/>
                  </a:lnTo>
                  <a:lnTo>
                    <a:pt x="98532" y="492731"/>
                  </a:lnTo>
                  <a:lnTo>
                    <a:pt x="98998" y="489286"/>
                  </a:lnTo>
                  <a:lnTo>
                    <a:pt x="99480" y="485840"/>
                  </a:lnTo>
                  <a:lnTo>
                    <a:pt x="99969" y="482394"/>
                  </a:lnTo>
                  <a:lnTo>
                    <a:pt x="100470" y="478949"/>
                  </a:lnTo>
                  <a:lnTo>
                    <a:pt x="100983" y="475503"/>
                  </a:lnTo>
                  <a:lnTo>
                    <a:pt x="101503" y="472057"/>
                  </a:lnTo>
                  <a:lnTo>
                    <a:pt x="102042" y="468612"/>
                  </a:lnTo>
                  <a:lnTo>
                    <a:pt x="102586" y="465166"/>
                  </a:lnTo>
                  <a:lnTo>
                    <a:pt x="103148" y="461720"/>
                  </a:lnTo>
                  <a:lnTo>
                    <a:pt x="103720" y="458275"/>
                  </a:lnTo>
                  <a:lnTo>
                    <a:pt x="104304" y="454829"/>
                  </a:lnTo>
                  <a:lnTo>
                    <a:pt x="104905" y="451383"/>
                  </a:lnTo>
                  <a:lnTo>
                    <a:pt x="105512" y="447938"/>
                  </a:lnTo>
                  <a:lnTo>
                    <a:pt x="106143" y="444492"/>
                  </a:lnTo>
                  <a:lnTo>
                    <a:pt x="106781" y="441046"/>
                  </a:lnTo>
                  <a:lnTo>
                    <a:pt x="107437" y="437601"/>
                  </a:lnTo>
                  <a:lnTo>
                    <a:pt x="108107" y="434155"/>
                  </a:lnTo>
                  <a:lnTo>
                    <a:pt x="108788" y="430709"/>
                  </a:lnTo>
                  <a:lnTo>
                    <a:pt x="109490" y="427263"/>
                  </a:lnTo>
                  <a:lnTo>
                    <a:pt x="110200" y="423818"/>
                  </a:lnTo>
                  <a:lnTo>
                    <a:pt x="110934" y="420372"/>
                  </a:lnTo>
                  <a:lnTo>
                    <a:pt x="111678" y="416926"/>
                  </a:lnTo>
                  <a:lnTo>
                    <a:pt x="112439" y="413481"/>
                  </a:lnTo>
                  <a:lnTo>
                    <a:pt x="113217" y="410035"/>
                  </a:lnTo>
                  <a:lnTo>
                    <a:pt x="114006" y="406589"/>
                  </a:lnTo>
                  <a:lnTo>
                    <a:pt x="114820" y="403144"/>
                  </a:lnTo>
                  <a:lnTo>
                    <a:pt x="115641" y="399698"/>
                  </a:lnTo>
                  <a:lnTo>
                    <a:pt x="116486" y="396252"/>
                  </a:lnTo>
                  <a:lnTo>
                    <a:pt x="117342" y="392807"/>
                  </a:lnTo>
                  <a:lnTo>
                    <a:pt x="118216" y="389361"/>
                  </a:lnTo>
                  <a:lnTo>
                    <a:pt x="119108" y="385915"/>
                  </a:lnTo>
                  <a:lnTo>
                    <a:pt x="120010" y="382470"/>
                  </a:lnTo>
                  <a:lnTo>
                    <a:pt x="120938" y="379024"/>
                  </a:lnTo>
                  <a:lnTo>
                    <a:pt x="121874" y="375578"/>
                  </a:lnTo>
                  <a:lnTo>
                    <a:pt x="122832" y="372133"/>
                  </a:lnTo>
                  <a:lnTo>
                    <a:pt x="123804" y="368687"/>
                  </a:lnTo>
                  <a:lnTo>
                    <a:pt x="124789" y="365241"/>
                  </a:lnTo>
                  <a:lnTo>
                    <a:pt x="125796" y="361796"/>
                  </a:lnTo>
                  <a:lnTo>
                    <a:pt x="126810" y="358350"/>
                  </a:lnTo>
                  <a:lnTo>
                    <a:pt x="127849" y="354904"/>
                  </a:lnTo>
                  <a:lnTo>
                    <a:pt x="128897" y="351459"/>
                  </a:lnTo>
                  <a:lnTo>
                    <a:pt x="129963" y="348013"/>
                  </a:lnTo>
                  <a:lnTo>
                    <a:pt x="131044" y="344567"/>
                  </a:lnTo>
                  <a:lnTo>
                    <a:pt x="132136" y="341122"/>
                  </a:lnTo>
                  <a:lnTo>
                    <a:pt x="133248" y="337676"/>
                  </a:lnTo>
                  <a:lnTo>
                    <a:pt x="134367" y="334230"/>
                  </a:lnTo>
                  <a:lnTo>
                    <a:pt x="135508" y="330785"/>
                  </a:lnTo>
                  <a:lnTo>
                    <a:pt x="136657" y="327339"/>
                  </a:lnTo>
                  <a:lnTo>
                    <a:pt x="137820" y="323893"/>
                  </a:lnTo>
                  <a:lnTo>
                    <a:pt x="138997" y="320447"/>
                  </a:lnTo>
                  <a:lnTo>
                    <a:pt x="140182" y="317002"/>
                  </a:lnTo>
                  <a:lnTo>
                    <a:pt x="141386" y="313556"/>
                  </a:lnTo>
                  <a:lnTo>
                    <a:pt x="142595" y="310110"/>
                  </a:lnTo>
                  <a:lnTo>
                    <a:pt x="143819" y="306665"/>
                  </a:lnTo>
                  <a:lnTo>
                    <a:pt x="145052" y="303219"/>
                  </a:lnTo>
                  <a:lnTo>
                    <a:pt x="146294" y="299773"/>
                  </a:lnTo>
                  <a:lnTo>
                    <a:pt x="147548" y="296328"/>
                  </a:lnTo>
                  <a:lnTo>
                    <a:pt x="148807" y="292882"/>
                  </a:lnTo>
                  <a:lnTo>
                    <a:pt x="150080" y="289436"/>
                  </a:lnTo>
                  <a:lnTo>
                    <a:pt x="151357" y="285991"/>
                  </a:lnTo>
                  <a:lnTo>
                    <a:pt x="152644" y="282545"/>
                  </a:lnTo>
                  <a:lnTo>
                    <a:pt x="153936" y="279099"/>
                  </a:lnTo>
                  <a:lnTo>
                    <a:pt x="155234" y="275654"/>
                  </a:lnTo>
                  <a:lnTo>
                    <a:pt x="156540" y="272208"/>
                  </a:lnTo>
                  <a:lnTo>
                    <a:pt x="157849" y="268762"/>
                  </a:lnTo>
                  <a:lnTo>
                    <a:pt x="159164" y="265317"/>
                  </a:lnTo>
                  <a:lnTo>
                    <a:pt x="160482" y="261871"/>
                  </a:lnTo>
                  <a:lnTo>
                    <a:pt x="161804" y="258425"/>
                  </a:lnTo>
                  <a:lnTo>
                    <a:pt x="163128" y="254980"/>
                  </a:lnTo>
                  <a:lnTo>
                    <a:pt x="164454" y="251534"/>
                  </a:lnTo>
                  <a:lnTo>
                    <a:pt x="165783" y="248088"/>
                  </a:lnTo>
                  <a:lnTo>
                    <a:pt x="167111" y="244643"/>
                  </a:lnTo>
                  <a:lnTo>
                    <a:pt x="168440" y="241197"/>
                  </a:lnTo>
                  <a:lnTo>
                    <a:pt x="169769" y="237751"/>
                  </a:lnTo>
                  <a:lnTo>
                    <a:pt x="171097" y="234306"/>
                  </a:lnTo>
                  <a:lnTo>
                    <a:pt x="172422" y="230860"/>
                  </a:lnTo>
                  <a:lnTo>
                    <a:pt x="173747" y="227414"/>
                  </a:lnTo>
                  <a:lnTo>
                    <a:pt x="175067" y="223969"/>
                  </a:lnTo>
                  <a:lnTo>
                    <a:pt x="176384" y="220523"/>
                  </a:lnTo>
                  <a:lnTo>
                    <a:pt x="177697" y="217077"/>
                  </a:lnTo>
                  <a:lnTo>
                    <a:pt x="179005" y="213631"/>
                  </a:lnTo>
                  <a:lnTo>
                    <a:pt x="180309" y="210186"/>
                  </a:lnTo>
                  <a:lnTo>
                    <a:pt x="181605" y="206740"/>
                  </a:lnTo>
                  <a:lnTo>
                    <a:pt x="182897" y="203294"/>
                  </a:lnTo>
                  <a:lnTo>
                    <a:pt x="184179" y="199849"/>
                  </a:lnTo>
                  <a:lnTo>
                    <a:pt x="185455" y="196403"/>
                  </a:lnTo>
                  <a:lnTo>
                    <a:pt x="186722" y="192957"/>
                  </a:lnTo>
                  <a:lnTo>
                    <a:pt x="187981" y="189512"/>
                  </a:lnTo>
                  <a:lnTo>
                    <a:pt x="189232" y="186066"/>
                  </a:lnTo>
                  <a:lnTo>
                    <a:pt x="190469" y="182620"/>
                  </a:lnTo>
                  <a:lnTo>
                    <a:pt x="191701" y="179175"/>
                  </a:lnTo>
                  <a:lnTo>
                    <a:pt x="192917" y="175729"/>
                  </a:lnTo>
                  <a:lnTo>
                    <a:pt x="194125" y="172283"/>
                  </a:lnTo>
                  <a:lnTo>
                    <a:pt x="195321" y="168838"/>
                  </a:lnTo>
                  <a:lnTo>
                    <a:pt x="196503" y="165392"/>
                  </a:lnTo>
                  <a:lnTo>
                    <a:pt x="197677" y="161946"/>
                  </a:lnTo>
                  <a:lnTo>
                    <a:pt x="198831" y="158501"/>
                  </a:lnTo>
                  <a:lnTo>
                    <a:pt x="199978" y="155055"/>
                  </a:lnTo>
                  <a:lnTo>
                    <a:pt x="201106" y="151609"/>
                  </a:lnTo>
                  <a:lnTo>
                    <a:pt x="202223" y="148164"/>
                  </a:lnTo>
                  <a:lnTo>
                    <a:pt x="203326" y="144718"/>
                  </a:lnTo>
                  <a:lnTo>
                    <a:pt x="204410" y="141272"/>
                  </a:lnTo>
                  <a:lnTo>
                    <a:pt x="205488" y="137827"/>
                  </a:lnTo>
                  <a:lnTo>
                    <a:pt x="206539" y="134381"/>
                  </a:lnTo>
                  <a:lnTo>
                    <a:pt x="207582" y="130935"/>
                  </a:lnTo>
                  <a:lnTo>
                    <a:pt x="208605" y="127490"/>
                  </a:lnTo>
                  <a:lnTo>
                    <a:pt x="209614" y="124044"/>
                  </a:lnTo>
                  <a:lnTo>
                    <a:pt x="210609" y="120598"/>
                  </a:lnTo>
                  <a:lnTo>
                    <a:pt x="211581" y="117153"/>
                  </a:lnTo>
                  <a:lnTo>
                    <a:pt x="212545" y="113707"/>
                  </a:lnTo>
                  <a:lnTo>
                    <a:pt x="213482" y="110261"/>
                  </a:lnTo>
                  <a:lnTo>
                    <a:pt x="214409" y="106815"/>
                  </a:lnTo>
                  <a:lnTo>
                    <a:pt x="215317" y="103370"/>
                  </a:lnTo>
                  <a:lnTo>
                    <a:pt x="216206" y="99924"/>
                  </a:lnTo>
                  <a:lnTo>
                    <a:pt x="217084" y="96478"/>
                  </a:lnTo>
                  <a:lnTo>
                    <a:pt x="217935" y="93033"/>
                  </a:lnTo>
                  <a:lnTo>
                    <a:pt x="218778" y="89587"/>
                  </a:lnTo>
                  <a:lnTo>
                    <a:pt x="219595" y="86141"/>
                  </a:lnTo>
                  <a:lnTo>
                    <a:pt x="220400" y="82696"/>
                  </a:lnTo>
                  <a:lnTo>
                    <a:pt x="221187" y="79250"/>
                  </a:lnTo>
                  <a:lnTo>
                    <a:pt x="221954" y="75804"/>
                  </a:lnTo>
                  <a:lnTo>
                    <a:pt x="222710" y="72359"/>
                  </a:lnTo>
                  <a:lnTo>
                    <a:pt x="223439" y="68913"/>
                  </a:lnTo>
                  <a:lnTo>
                    <a:pt x="224159" y="65467"/>
                  </a:lnTo>
                  <a:lnTo>
                    <a:pt x="224856" y="62022"/>
                  </a:lnTo>
                  <a:lnTo>
                    <a:pt x="225539" y="58576"/>
                  </a:lnTo>
                  <a:lnTo>
                    <a:pt x="226206" y="55130"/>
                  </a:lnTo>
                  <a:lnTo>
                    <a:pt x="226852" y="51685"/>
                  </a:lnTo>
                  <a:lnTo>
                    <a:pt x="227489" y="48239"/>
                  </a:lnTo>
                  <a:lnTo>
                    <a:pt x="228099" y="44793"/>
                  </a:lnTo>
                  <a:lnTo>
                    <a:pt x="228700" y="41348"/>
                  </a:lnTo>
                  <a:lnTo>
                    <a:pt x="229282" y="37902"/>
                  </a:lnTo>
                  <a:lnTo>
                    <a:pt x="229848" y="34456"/>
                  </a:lnTo>
                  <a:lnTo>
                    <a:pt x="230401" y="31011"/>
                  </a:lnTo>
                  <a:lnTo>
                    <a:pt x="230933" y="27565"/>
                  </a:lnTo>
                  <a:lnTo>
                    <a:pt x="231456" y="24119"/>
                  </a:lnTo>
                  <a:lnTo>
                    <a:pt x="231957" y="20674"/>
                  </a:lnTo>
                  <a:lnTo>
                    <a:pt x="232447" y="17228"/>
                  </a:lnTo>
                  <a:lnTo>
                    <a:pt x="232922" y="13782"/>
                  </a:lnTo>
                  <a:lnTo>
                    <a:pt x="233380" y="10337"/>
                  </a:lnTo>
                  <a:lnTo>
                    <a:pt x="233829" y="6891"/>
                  </a:lnTo>
                  <a:lnTo>
                    <a:pt x="234256" y="3445"/>
                  </a:lnTo>
                  <a:lnTo>
                    <a:pt x="234677" y="0"/>
                  </a:lnTo>
                  <a:lnTo>
                    <a:pt x="254094" y="0"/>
                  </a:lnTo>
                  <a:lnTo>
                    <a:pt x="254515" y="3445"/>
                  </a:lnTo>
                  <a:lnTo>
                    <a:pt x="254942" y="6891"/>
                  </a:lnTo>
                  <a:lnTo>
                    <a:pt x="255391" y="10337"/>
                  </a:lnTo>
                  <a:lnTo>
                    <a:pt x="255849" y="13782"/>
                  </a:lnTo>
                  <a:lnTo>
                    <a:pt x="256324" y="17228"/>
                  </a:lnTo>
                  <a:lnTo>
                    <a:pt x="256814" y="20674"/>
                  </a:lnTo>
                  <a:lnTo>
                    <a:pt x="257315" y="24119"/>
                  </a:lnTo>
                  <a:lnTo>
                    <a:pt x="257839" y="27565"/>
                  </a:lnTo>
                  <a:lnTo>
                    <a:pt x="258370" y="31011"/>
                  </a:lnTo>
                  <a:lnTo>
                    <a:pt x="258923" y="34456"/>
                  </a:lnTo>
                  <a:lnTo>
                    <a:pt x="259489" y="37902"/>
                  </a:lnTo>
                  <a:lnTo>
                    <a:pt x="260071" y="41348"/>
                  </a:lnTo>
                  <a:lnTo>
                    <a:pt x="260672" y="44793"/>
                  </a:lnTo>
                  <a:lnTo>
                    <a:pt x="261282" y="48239"/>
                  </a:lnTo>
                  <a:lnTo>
                    <a:pt x="261919" y="51685"/>
                  </a:lnTo>
                  <a:lnTo>
                    <a:pt x="262565" y="55130"/>
                  </a:lnTo>
                  <a:lnTo>
                    <a:pt x="263232" y="58576"/>
                  </a:lnTo>
                  <a:lnTo>
                    <a:pt x="263915" y="62022"/>
                  </a:lnTo>
                  <a:lnTo>
                    <a:pt x="264612" y="65467"/>
                  </a:lnTo>
                  <a:lnTo>
                    <a:pt x="265332" y="68913"/>
                  </a:lnTo>
                  <a:lnTo>
                    <a:pt x="266061" y="72359"/>
                  </a:lnTo>
                  <a:lnTo>
                    <a:pt x="266818" y="75804"/>
                  </a:lnTo>
                  <a:lnTo>
                    <a:pt x="267584" y="79250"/>
                  </a:lnTo>
                  <a:lnTo>
                    <a:pt x="268371" y="82696"/>
                  </a:lnTo>
                  <a:lnTo>
                    <a:pt x="269176" y="86141"/>
                  </a:lnTo>
                  <a:lnTo>
                    <a:pt x="269993" y="89587"/>
                  </a:lnTo>
                  <a:lnTo>
                    <a:pt x="270836" y="93033"/>
                  </a:lnTo>
                  <a:lnTo>
                    <a:pt x="271688" y="96478"/>
                  </a:lnTo>
                  <a:lnTo>
                    <a:pt x="272565" y="99924"/>
                  </a:lnTo>
                  <a:lnTo>
                    <a:pt x="273454" y="103370"/>
                  </a:lnTo>
                  <a:lnTo>
                    <a:pt x="274362" y="106815"/>
                  </a:lnTo>
                  <a:lnTo>
                    <a:pt x="275289" y="110261"/>
                  </a:lnTo>
                  <a:lnTo>
                    <a:pt x="276226" y="113707"/>
                  </a:lnTo>
                  <a:lnTo>
                    <a:pt x="277190" y="117153"/>
                  </a:lnTo>
                  <a:lnTo>
                    <a:pt x="278163" y="120598"/>
                  </a:lnTo>
                  <a:lnTo>
                    <a:pt x="279158" y="124044"/>
                  </a:lnTo>
                  <a:lnTo>
                    <a:pt x="280166" y="127490"/>
                  </a:lnTo>
                  <a:lnTo>
                    <a:pt x="281189" y="130935"/>
                  </a:lnTo>
                  <a:lnTo>
                    <a:pt x="282232" y="134381"/>
                  </a:lnTo>
                  <a:lnTo>
                    <a:pt x="283283" y="137827"/>
                  </a:lnTo>
                  <a:lnTo>
                    <a:pt x="284361" y="141272"/>
                  </a:lnTo>
                  <a:lnTo>
                    <a:pt x="285445" y="144718"/>
                  </a:lnTo>
                  <a:lnTo>
                    <a:pt x="286548" y="148164"/>
                  </a:lnTo>
                  <a:lnTo>
                    <a:pt x="287665" y="151609"/>
                  </a:lnTo>
                  <a:lnTo>
                    <a:pt x="288793" y="155055"/>
                  </a:lnTo>
                  <a:lnTo>
                    <a:pt x="289940" y="158501"/>
                  </a:lnTo>
                  <a:lnTo>
                    <a:pt x="291094" y="161946"/>
                  </a:lnTo>
                  <a:lnTo>
                    <a:pt x="292268" y="165392"/>
                  </a:lnTo>
                  <a:lnTo>
                    <a:pt x="293450" y="168838"/>
                  </a:lnTo>
                  <a:lnTo>
                    <a:pt x="294646" y="172283"/>
                  </a:lnTo>
                  <a:lnTo>
                    <a:pt x="295854" y="175729"/>
                  </a:lnTo>
                  <a:lnTo>
                    <a:pt x="297070" y="179175"/>
                  </a:lnTo>
                  <a:lnTo>
                    <a:pt x="298302" y="182620"/>
                  </a:lnTo>
                  <a:lnTo>
                    <a:pt x="299539" y="186066"/>
                  </a:lnTo>
                  <a:lnTo>
                    <a:pt x="300791" y="189512"/>
                  </a:lnTo>
                  <a:lnTo>
                    <a:pt x="302049" y="192957"/>
                  </a:lnTo>
                  <a:lnTo>
                    <a:pt x="303316" y="196403"/>
                  </a:lnTo>
                  <a:lnTo>
                    <a:pt x="304593" y="199849"/>
                  </a:lnTo>
                  <a:lnTo>
                    <a:pt x="305874" y="203294"/>
                  </a:lnTo>
                  <a:lnTo>
                    <a:pt x="307166" y="206740"/>
                  </a:lnTo>
                  <a:lnTo>
                    <a:pt x="308462" y="210186"/>
                  </a:lnTo>
                  <a:lnTo>
                    <a:pt x="309766" y="213631"/>
                  </a:lnTo>
                  <a:lnTo>
                    <a:pt x="311074" y="217077"/>
                  </a:lnTo>
                  <a:lnTo>
                    <a:pt x="312387" y="220523"/>
                  </a:lnTo>
                  <a:lnTo>
                    <a:pt x="313705" y="223969"/>
                  </a:lnTo>
                  <a:lnTo>
                    <a:pt x="315024" y="227414"/>
                  </a:lnTo>
                  <a:lnTo>
                    <a:pt x="316349" y="230860"/>
                  </a:lnTo>
                  <a:lnTo>
                    <a:pt x="317674" y="234306"/>
                  </a:lnTo>
                  <a:lnTo>
                    <a:pt x="319002" y="237751"/>
                  </a:lnTo>
                  <a:lnTo>
                    <a:pt x="320331" y="241197"/>
                  </a:lnTo>
                  <a:lnTo>
                    <a:pt x="321660" y="244643"/>
                  </a:lnTo>
                  <a:lnTo>
                    <a:pt x="322988" y="248088"/>
                  </a:lnTo>
                  <a:lnTo>
                    <a:pt x="324317" y="251534"/>
                  </a:lnTo>
                  <a:lnTo>
                    <a:pt x="325643" y="254980"/>
                  </a:lnTo>
                  <a:lnTo>
                    <a:pt x="326967" y="258425"/>
                  </a:lnTo>
                  <a:lnTo>
                    <a:pt x="328289" y="261871"/>
                  </a:lnTo>
                  <a:lnTo>
                    <a:pt x="329607" y="265317"/>
                  </a:lnTo>
                  <a:lnTo>
                    <a:pt x="330923" y="268762"/>
                  </a:lnTo>
                  <a:lnTo>
                    <a:pt x="332231" y="272208"/>
                  </a:lnTo>
                  <a:lnTo>
                    <a:pt x="333537" y="275654"/>
                  </a:lnTo>
                  <a:lnTo>
                    <a:pt x="334835" y="279099"/>
                  </a:lnTo>
                  <a:lnTo>
                    <a:pt x="336127" y="282545"/>
                  </a:lnTo>
                  <a:lnTo>
                    <a:pt x="337414" y="285991"/>
                  </a:lnTo>
                  <a:lnTo>
                    <a:pt x="338691" y="289436"/>
                  </a:lnTo>
                  <a:lnTo>
                    <a:pt x="339964" y="292882"/>
                  </a:lnTo>
                  <a:lnTo>
                    <a:pt x="341223" y="296328"/>
                  </a:lnTo>
                  <a:lnTo>
                    <a:pt x="342477" y="299773"/>
                  </a:lnTo>
                  <a:lnTo>
                    <a:pt x="343719" y="303219"/>
                  </a:lnTo>
                  <a:lnTo>
                    <a:pt x="344952" y="306665"/>
                  </a:lnTo>
                  <a:lnTo>
                    <a:pt x="346176" y="310110"/>
                  </a:lnTo>
                  <a:lnTo>
                    <a:pt x="347385" y="313556"/>
                  </a:lnTo>
                  <a:lnTo>
                    <a:pt x="348589" y="317002"/>
                  </a:lnTo>
                  <a:lnTo>
                    <a:pt x="349774" y="320447"/>
                  </a:lnTo>
                  <a:lnTo>
                    <a:pt x="350951" y="323893"/>
                  </a:lnTo>
                  <a:lnTo>
                    <a:pt x="352114" y="327339"/>
                  </a:lnTo>
                  <a:lnTo>
                    <a:pt x="353263" y="330785"/>
                  </a:lnTo>
                  <a:lnTo>
                    <a:pt x="354404" y="334230"/>
                  </a:lnTo>
                  <a:lnTo>
                    <a:pt x="355523" y="337676"/>
                  </a:lnTo>
                  <a:lnTo>
                    <a:pt x="356636" y="341122"/>
                  </a:lnTo>
                  <a:lnTo>
                    <a:pt x="357727" y="344567"/>
                  </a:lnTo>
                  <a:lnTo>
                    <a:pt x="358808" y="348013"/>
                  </a:lnTo>
                  <a:lnTo>
                    <a:pt x="359874" y="351459"/>
                  </a:lnTo>
                  <a:lnTo>
                    <a:pt x="360922" y="354904"/>
                  </a:lnTo>
                  <a:lnTo>
                    <a:pt x="361962" y="358350"/>
                  </a:lnTo>
                  <a:lnTo>
                    <a:pt x="362975" y="361796"/>
                  </a:lnTo>
                  <a:lnTo>
                    <a:pt x="363982" y="365241"/>
                  </a:lnTo>
                  <a:lnTo>
                    <a:pt x="364967" y="368687"/>
                  </a:lnTo>
                  <a:lnTo>
                    <a:pt x="365939" y="372133"/>
                  </a:lnTo>
                  <a:lnTo>
                    <a:pt x="366897" y="375578"/>
                  </a:lnTo>
                  <a:lnTo>
                    <a:pt x="367833" y="379024"/>
                  </a:lnTo>
                  <a:lnTo>
                    <a:pt x="368761" y="382470"/>
                  </a:lnTo>
                  <a:lnTo>
                    <a:pt x="369663" y="385915"/>
                  </a:lnTo>
                  <a:lnTo>
                    <a:pt x="370556" y="389361"/>
                  </a:lnTo>
                  <a:lnTo>
                    <a:pt x="371429" y="392807"/>
                  </a:lnTo>
                  <a:lnTo>
                    <a:pt x="372285" y="396252"/>
                  </a:lnTo>
                  <a:lnTo>
                    <a:pt x="373130" y="399698"/>
                  </a:lnTo>
                  <a:lnTo>
                    <a:pt x="373951" y="403144"/>
                  </a:lnTo>
                  <a:lnTo>
                    <a:pt x="374765" y="406589"/>
                  </a:lnTo>
                  <a:lnTo>
                    <a:pt x="375554" y="410035"/>
                  </a:lnTo>
                  <a:lnTo>
                    <a:pt x="376332" y="413481"/>
                  </a:lnTo>
                  <a:lnTo>
                    <a:pt x="377093" y="416926"/>
                  </a:lnTo>
                  <a:lnTo>
                    <a:pt x="377837" y="420372"/>
                  </a:lnTo>
                  <a:lnTo>
                    <a:pt x="378571" y="423818"/>
                  </a:lnTo>
                  <a:lnTo>
                    <a:pt x="379281" y="427263"/>
                  </a:lnTo>
                  <a:lnTo>
                    <a:pt x="379983" y="430709"/>
                  </a:lnTo>
                  <a:lnTo>
                    <a:pt x="380665" y="434155"/>
                  </a:lnTo>
                  <a:lnTo>
                    <a:pt x="381334" y="437601"/>
                  </a:lnTo>
                  <a:lnTo>
                    <a:pt x="381990" y="441046"/>
                  </a:lnTo>
                  <a:lnTo>
                    <a:pt x="382628" y="444492"/>
                  </a:lnTo>
                  <a:lnTo>
                    <a:pt x="383259" y="447938"/>
                  </a:lnTo>
                  <a:lnTo>
                    <a:pt x="383866" y="451383"/>
                  </a:lnTo>
                  <a:lnTo>
                    <a:pt x="384467" y="454829"/>
                  </a:lnTo>
                  <a:lnTo>
                    <a:pt x="385051" y="458275"/>
                  </a:lnTo>
                  <a:lnTo>
                    <a:pt x="385623" y="461720"/>
                  </a:lnTo>
                  <a:lnTo>
                    <a:pt x="386185" y="465166"/>
                  </a:lnTo>
                  <a:lnTo>
                    <a:pt x="386729" y="468612"/>
                  </a:lnTo>
                  <a:lnTo>
                    <a:pt x="387268" y="472057"/>
                  </a:lnTo>
                  <a:lnTo>
                    <a:pt x="387788" y="475503"/>
                  </a:lnTo>
                  <a:lnTo>
                    <a:pt x="388301" y="478949"/>
                  </a:lnTo>
                  <a:lnTo>
                    <a:pt x="388802" y="482394"/>
                  </a:lnTo>
                  <a:lnTo>
                    <a:pt x="389291" y="485840"/>
                  </a:lnTo>
                  <a:lnTo>
                    <a:pt x="389773" y="489286"/>
                  </a:lnTo>
                  <a:lnTo>
                    <a:pt x="390239" y="492731"/>
                  </a:lnTo>
                  <a:lnTo>
                    <a:pt x="390702" y="496177"/>
                  </a:lnTo>
                  <a:lnTo>
                    <a:pt x="391150" y="499623"/>
                  </a:lnTo>
                  <a:lnTo>
                    <a:pt x="391592" y="503068"/>
                  </a:lnTo>
                  <a:lnTo>
                    <a:pt x="392024" y="506514"/>
                  </a:lnTo>
                  <a:lnTo>
                    <a:pt x="392447" y="509960"/>
                  </a:lnTo>
                  <a:lnTo>
                    <a:pt x="392866" y="513405"/>
                  </a:lnTo>
                  <a:lnTo>
                    <a:pt x="393272" y="516851"/>
                  </a:lnTo>
                  <a:lnTo>
                    <a:pt x="393675" y="520297"/>
                  </a:lnTo>
                  <a:lnTo>
                    <a:pt x="394068" y="523742"/>
                  </a:lnTo>
                  <a:lnTo>
                    <a:pt x="394456" y="527188"/>
                  </a:lnTo>
                  <a:lnTo>
                    <a:pt x="394838" y="530634"/>
                  </a:lnTo>
                  <a:lnTo>
                    <a:pt x="395212" y="534079"/>
                  </a:lnTo>
                  <a:lnTo>
                    <a:pt x="395584" y="537525"/>
                  </a:lnTo>
                  <a:lnTo>
                    <a:pt x="395947" y="540971"/>
                  </a:lnTo>
                  <a:lnTo>
                    <a:pt x="396308" y="544417"/>
                  </a:lnTo>
                  <a:lnTo>
                    <a:pt x="396663" y="547862"/>
                  </a:lnTo>
                  <a:lnTo>
                    <a:pt x="397014" y="551308"/>
                  </a:lnTo>
                  <a:lnTo>
                    <a:pt x="397362" y="554754"/>
                  </a:lnTo>
                  <a:lnTo>
                    <a:pt x="397704" y="558199"/>
                  </a:lnTo>
                  <a:lnTo>
                    <a:pt x="398046" y="561645"/>
                  </a:lnTo>
                  <a:lnTo>
                    <a:pt x="398382" y="565091"/>
                  </a:lnTo>
                  <a:lnTo>
                    <a:pt x="398717" y="568536"/>
                  </a:lnTo>
                  <a:lnTo>
                    <a:pt x="399050" y="571982"/>
                  </a:lnTo>
                  <a:lnTo>
                    <a:pt x="399380" y="575428"/>
                  </a:lnTo>
                  <a:lnTo>
                    <a:pt x="399709" y="578873"/>
                  </a:lnTo>
                  <a:lnTo>
                    <a:pt x="400036" y="582319"/>
                  </a:lnTo>
                  <a:lnTo>
                    <a:pt x="400362" y="585765"/>
                  </a:lnTo>
                  <a:lnTo>
                    <a:pt x="400687" y="589210"/>
                  </a:lnTo>
                  <a:lnTo>
                    <a:pt x="401011" y="592656"/>
                  </a:lnTo>
                  <a:lnTo>
                    <a:pt x="401335" y="596102"/>
                  </a:lnTo>
                  <a:lnTo>
                    <a:pt x="401659" y="599547"/>
                  </a:lnTo>
                  <a:lnTo>
                    <a:pt x="401983" y="602993"/>
                  </a:lnTo>
                  <a:lnTo>
                    <a:pt x="402307" y="606439"/>
                  </a:lnTo>
                  <a:lnTo>
                    <a:pt x="402632" y="609884"/>
                  </a:lnTo>
                  <a:lnTo>
                    <a:pt x="402957" y="613330"/>
                  </a:lnTo>
                  <a:lnTo>
                    <a:pt x="403284" y="616776"/>
                  </a:lnTo>
                  <a:lnTo>
                    <a:pt x="403611" y="620221"/>
                  </a:lnTo>
                  <a:lnTo>
                    <a:pt x="403941" y="623667"/>
                  </a:lnTo>
                  <a:lnTo>
                    <a:pt x="404271" y="627113"/>
                  </a:lnTo>
                  <a:lnTo>
                    <a:pt x="404605" y="630558"/>
                  </a:lnTo>
                  <a:lnTo>
                    <a:pt x="404939" y="634004"/>
                  </a:lnTo>
                  <a:lnTo>
                    <a:pt x="405276" y="637450"/>
                  </a:lnTo>
                  <a:lnTo>
                    <a:pt x="405616" y="640895"/>
                  </a:lnTo>
                  <a:lnTo>
                    <a:pt x="405957" y="644341"/>
                  </a:lnTo>
                  <a:lnTo>
                    <a:pt x="406303" y="647787"/>
                  </a:lnTo>
                  <a:lnTo>
                    <a:pt x="406650" y="651233"/>
                  </a:lnTo>
                  <a:lnTo>
                    <a:pt x="407002" y="654678"/>
                  </a:lnTo>
                  <a:lnTo>
                    <a:pt x="407356" y="658124"/>
                  </a:lnTo>
                  <a:lnTo>
                    <a:pt x="407714" y="661570"/>
                  </a:lnTo>
                  <a:lnTo>
                    <a:pt x="408075" y="665015"/>
                  </a:lnTo>
                  <a:lnTo>
                    <a:pt x="408439" y="668461"/>
                  </a:lnTo>
                  <a:lnTo>
                    <a:pt x="408810" y="671907"/>
                  </a:lnTo>
                  <a:lnTo>
                    <a:pt x="409182" y="675352"/>
                  </a:lnTo>
                  <a:lnTo>
                    <a:pt x="409560" y="678798"/>
                  </a:lnTo>
                  <a:lnTo>
                    <a:pt x="409941" y="682244"/>
                  </a:lnTo>
                  <a:lnTo>
                    <a:pt x="410327" y="685689"/>
                  </a:lnTo>
                  <a:lnTo>
                    <a:pt x="410718" y="689135"/>
                  </a:lnTo>
                  <a:lnTo>
                    <a:pt x="411112" y="692581"/>
                  </a:lnTo>
                  <a:lnTo>
                    <a:pt x="411514" y="696026"/>
                  </a:lnTo>
                  <a:lnTo>
                    <a:pt x="411918" y="699472"/>
                  </a:lnTo>
                  <a:lnTo>
                    <a:pt x="412329" y="702918"/>
                  </a:lnTo>
                  <a:lnTo>
                    <a:pt x="412745" y="706363"/>
                  </a:lnTo>
                  <a:lnTo>
                    <a:pt x="413165" y="709809"/>
                  </a:lnTo>
                  <a:lnTo>
                    <a:pt x="413592" y="713255"/>
                  </a:lnTo>
                  <a:lnTo>
                    <a:pt x="414022" y="716700"/>
                  </a:lnTo>
                  <a:lnTo>
                    <a:pt x="414461" y="720146"/>
                  </a:lnTo>
                  <a:lnTo>
                    <a:pt x="414904" y="723592"/>
                  </a:lnTo>
                  <a:lnTo>
                    <a:pt x="415352" y="727037"/>
                  </a:lnTo>
                  <a:lnTo>
                    <a:pt x="415808" y="730483"/>
                  </a:lnTo>
                  <a:lnTo>
                    <a:pt x="416267" y="733929"/>
                  </a:lnTo>
                  <a:lnTo>
                    <a:pt x="416736" y="737374"/>
                  </a:lnTo>
                  <a:lnTo>
                    <a:pt x="417208" y="740820"/>
                  </a:lnTo>
                  <a:lnTo>
                    <a:pt x="417688" y="744266"/>
                  </a:lnTo>
                  <a:lnTo>
                    <a:pt x="418174" y="747711"/>
                  </a:lnTo>
                  <a:lnTo>
                    <a:pt x="418666" y="751157"/>
                  </a:lnTo>
                  <a:lnTo>
                    <a:pt x="419166" y="754603"/>
                  </a:lnTo>
                  <a:lnTo>
                    <a:pt x="419669" y="758048"/>
                  </a:lnTo>
                  <a:lnTo>
                    <a:pt x="420184" y="761494"/>
                  </a:lnTo>
                  <a:lnTo>
                    <a:pt x="420701" y="764940"/>
                  </a:lnTo>
                  <a:lnTo>
                    <a:pt x="421228" y="768386"/>
                  </a:lnTo>
                  <a:lnTo>
                    <a:pt x="421761" y="771831"/>
                  </a:lnTo>
                  <a:lnTo>
                    <a:pt x="422299" y="775277"/>
                  </a:lnTo>
                  <a:lnTo>
                    <a:pt x="422848" y="778723"/>
                  </a:lnTo>
                  <a:lnTo>
                    <a:pt x="423399" y="782168"/>
                  </a:lnTo>
                  <a:lnTo>
                    <a:pt x="423962" y="785614"/>
                  </a:lnTo>
                  <a:lnTo>
                    <a:pt x="424529" y="789060"/>
                  </a:lnTo>
                  <a:lnTo>
                    <a:pt x="425105" y="792505"/>
                  </a:lnTo>
                  <a:lnTo>
                    <a:pt x="425688" y="795951"/>
                  </a:lnTo>
                  <a:lnTo>
                    <a:pt x="426276" y="799397"/>
                  </a:lnTo>
                  <a:lnTo>
                    <a:pt x="426875" y="802842"/>
                  </a:lnTo>
                  <a:lnTo>
                    <a:pt x="427477" y="806288"/>
                  </a:lnTo>
                  <a:lnTo>
                    <a:pt x="428090" y="809734"/>
                  </a:lnTo>
                  <a:lnTo>
                    <a:pt x="428709" y="813179"/>
                  </a:lnTo>
                  <a:lnTo>
                    <a:pt x="429335" y="816625"/>
                  </a:lnTo>
                  <a:lnTo>
                    <a:pt x="429970" y="820071"/>
                  </a:lnTo>
                  <a:lnTo>
                    <a:pt x="430608" y="823516"/>
                  </a:lnTo>
                  <a:lnTo>
                    <a:pt x="431259" y="826962"/>
                  </a:lnTo>
                  <a:lnTo>
                    <a:pt x="431913" y="830408"/>
                  </a:lnTo>
                  <a:lnTo>
                    <a:pt x="432577" y="833853"/>
                  </a:lnTo>
                  <a:lnTo>
                    <a:pt x="433247" y="837299"/>
                  </a:lnTo>
                  <a:lnTo>
                    <a:pt x="433923" y="840745"/>
                  </a:lnTo>
                  <a:lnTo>
                    <a:pt x="434609" y="844190"/>
                  </a:lnTo>
                  <a:lnTo>
                    <a:pt x="435298" y="847636"/>
                  </a:lnTo>
                  <a:lnTo>
                    <a:pt x="435999" y="851082"/>
                  </a:lnTo>
                  <a:lnTo>
                    <a:pt x="436703" y="854527"/>
                  </a:lnTo>
                  <a:lnTo>
                    <a:pt x="437415" y="857973"/>
                  </a:lnTo>
                  <a:lnTo>
                    <a:pt x="438134" y="861419"/>
                  </a:lnTo>
                  <a:lnTo>
                    <a:pt x="438858" y="864864"/>
                  </a:lnTo>
                  <a:lnTo>
                    <a:pt x="439591" y="868310"/>
                  </a:lnTo>
                  <a:lnTo>
                    <a:pt x="440328" y="871756"/>
                  </a:lnTo>
                  <a:lnTo>
                    <a:pt x="441074" y="875202"/>
                  </a:lnTo>
                  <a:lnTo>
                    <a:pt x="441823" y="878647"/>
                  </a:lnTo>
                  <a:lnTo>
                    <a:pt x="442579" y="882093"/>
                  </a:lnTo>
                  <a:lnTo>
                    <a:pt x="443342" y="885539"/>
                  </a:lnTo>
                  <a:lnTo>
                    <a:pt x="444108" y="888984"/>
                  </a:lnTo>
                  <a:lnTo>
                    <a:pt x="444882" y="892430"/>
                  </a:lnTo>
                  <a:lnTo>
                    <a:pt x="445658" y="895876"/>
                  </a:lnTo>
                  <a:lnTo>
                    <a:pt x="446442" y="899321"/>
                  </a:lnTo>
                  <a:lnTo>
                    <a:pt x="447229" y="902767"/>
                  </a:lnTo>
                  <a:lnTo>
                    <a:pt x="448020" y="906213"/>
                  </a:lnTo>
                  <a:lnTo>
                    <a:pt x="448817" y="909658"/>
                  </a:lnTo>
                  <a:lnTo>
                    <a:pt x="449615" y="913104"/>
                  </a:lnTo>
                  <a:lnTo>
                    <a:pt x="450420" y="916550"/>
                  </a:lnTo>
                  <a:lnTo>
                    <a:pt x="451225" y="919995"/>
                  </a:lnTo>
                  <a:lnTo>
                    <a:pt x="452035" y="923441"/>
                  </a:lnTo>
                  <a:lnTo>
                    <a:pt x="452847" y="926887"/>
                  </a:lnTo>
                  <a:lnTo>
                    <a:pt x="453662" y="930332"/>
                  </a:lnTo>
                  <a:lnTo>
                    <a:pt x="454479" y="933778"/>
                  </a:lnTo>
                  <a:lnTo>
                    <a:pt x="455296" y="937224"/>
                  </a:lnTo>
                  <a:lnTo>
                    <a:pt x="456116" y="940669"/>
                  </a:lnTo>
                  <a:lnTo>
                    <a:pt x="456936" y="944115"/>
                  </a:lnTo>
                  <a:lnTo>
                    <a:pt x="457757" y="947561"/>
                  </a:lnTo>
                  <a:lnTo>
                    <a:pt x="458578" y="951006"/>
                  </a:lnTo>
                  <a:lnTo>
                    <a:pt x="459399" y="954452"/>
                  </a:lnTo>
                  <a:lnTo>
                    <a:pt x="460218" y="957898"/>
                  </a:lnTo>
                  <a:lnTo>
                    <a:pt x="461037" y="961343"/>
                  </a:lnTo>
                  <a:lnTo>
                    <a:pt x="461854" y="964789"/>
                  </a:lnTo>
                  <a:lnTo>
                    <a:pt x="462669" y="968235"/>
                  </a:lnTo>
                  <a:lnTo>
                    <a:pt x="463481" y="971680"/>
                  </a:lnTo>
                  <a:lnTo>
                    <a:pt x="464290" y="975126"/>
                  </a:lnTo>
                  <a:lnTo>
                    <a:pt x="465097" y="978572"/>
                  </a:lnTo>
                  <a:lnTo>
                    <a:pt x="465898" y="982018"/>
                  </a:lnTo>
                  <a:lnTo>
                    <a:pt x="466696" y="985463"/>
                  </a:lnTo>
                  <a:lnTo>
                    <a:pt x="467488" y="988909"/>
                  </a:lnTo>
                  <a:lnTo>
                    <a:pt x="468274" y="992355"/>
                  </a:lnTo>
                  <a:lnTo>
                    <a:pt x="469056" y="995800"/>
                  </a:lnTo>
                  <a:lnTo>
                    <a:pt x="469828" y="999246"/>
                  </a:lnTo>
                  <a:lnTo>
                    <a:pt x="470598" y="1002692"/>
                  </a:lnTo>
                  <a:lnTo>
                    <a:pt x="471354" y="1006137"/>
                  </a:lnTo>
                  <a:lnTo>
                    <a:pt x="472106" y="1009583"/>
                  </a:lnTo>
                  <a:lnTo>
                    <a:pt x="472848" y="1013029"/>
                  </a:lnTo>
                  <a:lnTo>
                    <a:pt x="473580" y="1016474"/>
                  </a:lnTo>
                  <a:lnTo>
                    <a:pt x="474305" y="1019920"/>
                  </a:lnTo>
                  <a:lnTo>
                    <a:pt x="475014" y="1023366"/>
                  </a:lnTo>
                  <a:lnTo>
                    <a:pt x="475718" y="1026811"/>
                  </a:lnTo>
                  <a:lnTo>
                    <a:pt x="476404" y="1030257"/>
                  </a:lnTo>
                  <a:lnTo>
                    <a:pt x="477082" y="1033703"/>
                  </a:lnTo>
                  <a:lnTo>
                    <a:pt x="477746" y="1037148"/>
                  </a:lnTo>
                  <a:lnTo>
                    <a:pt x="478395" y="1040594"/>
                  </a:lnTo>
                  <a:lnTo>
                    <a:pt x="479035" y="1044040"/>
                  </a:lnTo>
                  <a:lnTo>
                    <a:pt x="479652" y="1047485"/>
                  </a:lnTo>
                  <a:lnTo>
                    <a:pt x="480262" y="1050931"/>
                  </a:lnTo>
                  <a:lnTo>
                    <a:pt x="480850" y="1054377"/>
                  </a:lnTo>
                  <a:lnTo>
                    <a:pt x="481424" y="1057822"/>
                  </a:lnTo>
                  <a:lnTo>
                    <a:pt x="481982" y="1061268"/>
                  </a:lnTo>
                  <a:lnTo>
                    <a:pt x="482519" y="1064714"/>
                  </a:lnTo>
                  <a:lnTo>
                    <a:pt x="483046" y="1068159"/>
                  </a:lnTo>
                  <a:lnTo>
                    <a:pt x="483542" y="1071605"/>
                  </a:lnTo>
                  <a:lnTo>
                    <a:pt x="484028" y="1075051"/>
                  </a:lnTo>
                  <a:lnTo>
                    <a:pt x="484488" y="1078496"/>
                  </a:lnTo>
                  <a:lnTo>
                    <a:pt x="484930" y="1081942"/>
                  </a:lnTo>
                  <a:lnTo>
                    <a:pt x="485354" y="1085388"/>
                  </a:lnTo>
                  <a:lnTo>
                    <a:pt x="485748" y="1088834"/>
                  </a:lnTo>
                  <a:lnTo>
                    <a:pt x="486133" y="1092279"/>
                  </a:lnTo>
                  <a:lnTo>
                    <a:pt x="486479" y="1095725"/>
                  </a:lnTo>
                  <a:lnTo>
                    <a:pt x="486813" y="1099171"/>
                  </a:lnTo>
                  <a:lnTo>
                    <a:pt x="487119" y="1102616"/>
                  </a:lnTo>
                  <a:lnTo>
                    <a:pt x="487399" y="1106062"/>
                  </a:lnTo>
                  <a:lnTo>
                    <a:pt x="487662" y="1109508"/>
                  </a:lnTo>
                  <a:lnTo>
                    <a:pt x="487887" y="1112953"/>
                  </a:lnTo>
                  <a:lnTo>
                    <a:pt x="488100" y="1116399"/>
                  </a:lnTo>
                  <a:lnTo>
                    <a:pt x="488273" y="1119845"/>
                  </a:lnTo>
                  <a:lnTo>
                    <a:pt x="488427" y="1123290"/>
                  </a:lnTo>
                  <a:lnTo>
                    <a:pt x="488553" y="1126736"/>
                  </a:lnTo>
                  <a:lnTo>
                    <a:pt x="488647" y="1130182"/>
                  </a:lnTo>
                  <a:lnTo>
                    <a:pt x="488724" y="1133627"/>
                  </a:lnTo>
                  <a:lnTo>
                    <a:pt x="488755" y="1137073"/>
                  </a:lnTo>
                  <a:lnTo>
                    <a:pt x="488772" y="1140519"/>
                  </a:lnTo>
                  <a:lnTo>
                    <a:pt x="488748" y="1143964"/>
                  </a:lnTo>
                  <a:lnTo>
                    <a:pt x="488699" y="1147410"/>
                  </a:lnTo>
                  <a:lnTo>
                    <a:pt x="488623" y="1150856"/>
                  </a:lnTo>
                  <a:lnTo>
                    <a:pt x="488508" y="1154301"/>
                  </a:lnTo>
                  <a:lnTo>
                    <a:pt x="488378" y="1157747"/>
                  </a:lnTo>
                  <a:lnTo>
                    <a:pt x="488194" y="1161193"/>
                  </a:lnTo>
                  <a:lnTo>
                    <a:pt x="487994" y="1164638"/>
                  </a:lnTo>
                  <a:lnTo>
                    <a:pt x="487755" y="1168084"/>
                  </a:lnTo>
                  <a:lnTo>
                    <a:pt x="487484" y="1171530"/>
                  </a:lnTo>
                  <a:lnTo>
                    <a:pt x="487188" y="1174975"/>
                  </a:lnTo>
                  <a:lnTo>
                    <a:pt x="486846" y="1178421"/>
                  </a:lnTo>
                  <a:lnTo>
                    <a:pt x="486488" y="1181867"/>
                  </a:lnTo>
                  <a:lnTo>
                    <a:pt x="486077" y="1185312"/>
                  </a:lnTo>
                  <a:lnTo>
                    <a:pt x="485646" y="1188758"/>
                  </a:lnTo>
                  <a:lnTo>
                    <a:pt x="485177" y="1192204"/>
                  </a:lnTo>
                  <a:lnTo>
                    <a:pt x="484671" y="1195650"/>
                  </a:lnTo>
                  <a:lnTo>
                    <a:pt x="484143" y="1199095"/>
                  </a:lnTo>
                  <a:lnTo>
                    <a:pt x="483562" y="1202541"/>
                  </a:lnTo>
                  <a:lnTo>
                    <a:pt x="482965" y="1205987"/>
                  </a:lnTo>
                  <a:lnTo>
                    <a:pt x="482318" y="1209432"/>
                  </a:lnTo>
                  <a:lnTo>
                    <a:pt x="481645" y="1212878"/>
                  </a:lnTo>
                  <a:lnTo>
                    <a:pt x="480938" y="1216324"/>
                  </a:lnTo>
                  <a:lnTo>
                    <a:pt x="480189" y="1219769"/>
                  </a:lnTo>
                  <a:lnTo>
                    <a:pt x="479422" y="1223215"/>
                  </a:lnTo>
                  <a:lnTo>
                    <a:pt x="478596" y="1226661"/>
                  </a:lnTo>
                  <a:lnTo>
                    <a:pt x="477755" y="1230106"/>
                  </a:lnTo>
                  <a:lnTo>
                    <a:pt x="476868" y="1233552"/>
                  </a:lnTo>
                  <a:lnTo>
                    <a:pt x="475951" y="1236998"/>
                  </a:lnTo>
                  <a:lnTo>
                    <a:pt x="475004" y="1240443"/>
                  </a:lnTo>
                  <a:lnTo>
                    <a:pt x="474011" y="1243889"/>
                  </a:lnTo>
                  <a:lnTo>
                    <a:pt x="473002" y="1247335"/>
                  </a:lnTo>
                  <a:lnTo>
                    <a:pt x="471937" y="1250780"/>
                  </a:lnTo>
                  <a:lnTo>
                    <a:pt x="470853" y="1254226"/>
                  </a:lnTo>
                  <a:lnTo>
                    <a:pt x="469730" y="1257672"/>
                  </a:lnTo>
                  <a:lnTo>
                    <a:pt x="468572" y="1261117"/>
                  </a:lnTo>
                  <a:lnTo>
                    <a:pt x="467391" y="1264563"/>
                  </a:lnTo>
                  <a:lnTo>
                    <a:pt x="466161" y="1268009"/>
                  </a:lnTo>
                  <a:lnTo>
                    <a:pt x="464915" y="1271454"/>
                  </a:lnTo>
                  <a:lnTo>
                    <a:pt x="463621" y="1274900"/>
                  </a:lnTo>
                  <a:lnTo>
                    <a:pt x="462305" y="1278346"/>
                  </a:lnTo>
                  <a:lnTo>
                    <a:pt x="460955" y="1281791"/>
                  </a:lnTo>
                  <a:lnTo>
                    <a:pt x="459569" y="1285237"/>
                  </a:lnTo>
                  <a:lnTo>
                    <a:pt x="458165" y="1288683"/>
                  </a:lnTo>
                  <a:lnTo>
                    <a:pt x="456712" y="1292128"/>
                  </a:lnTo>
                  <a:lnTo>
                    <a:pt x="455245" y="1295574"/>
                  </a:lnTo>
                  <a:lnTo>
                    <a:pt x="453736" y="1299020"/>
                  </a:lnTo>
                  <a:lnTo>
                    <a:pt x="452204" y="1302466"/>
                  </a:lnTo>
                  <a:lnTo>
                    <a:pt x="450645" y="1305911"/>
                  </a:lnTo>
                  <a:lnTo>
                    <a:pt x="449051" y="1309357"/>
                  </a:lnTo>
                  <a:lnTo>
                    <a:pt x="447443" y="1312803"/>
                  </a:lnTo>
                  <a:lnTo>
                    <a:pt x="445789" y="1316248"/>
                  </a:lnTo>
                  <a:lnTo>
                    <a:pt x="444122" y="1319694"/>
                  </a:lnTo>
                  <a:lnTo>
                    <a:pt x="442422" y="1323140"/>
                  </a:lnTo>
                  <a:lnTo>
                    <a:pt x="440698" y="1326585"/>
                  </a:lnTo>
                  <a:lnTo>
                    <a:pt x="438955" y="1330031"/>
                  </a:lnTo>
                  <a:lnTo>
                    <a:pt x="437178" y="1333477"/>
                  </a:lnTo>
                  <a:lnTo>
                    <a:pt x="435390" y="1336922"/>
                  </a:lnTo>
                  <a:lnTo>
                    <a:pt x="433565" y="1340368"/>
                  </a:lnTo>
                  <a:lnTo>
                    <a:pt x="431728" y="1343814"/>
                  </a:lnTo>
                  <a:lnTo>
                    <a:pt x="429865" y="1347259"/>
                  </a:lnTo>
                  <a:lnTo>
                    <a:pt x="427982" y="1350705"/>
                  </a:lnTo>
                  <a:lnTo>
                    <a:pt x="426084" y="1354151"/>
                  </a:lnTo>
                  <a:lnTo>
                    <a:pt x="424157" y="1357596"/>
                  </a:lnTo>
                  <a:lnTo>
                    <a:pt x="422222" y="1361042"/>
                  </a:lnTo>
                  <a:lnTo>
                    <a:pt x="420260" y="1364488"/>
                  </a:lnTo>
                  <a:lnTo>
                    <a:pt x="418287" y="1367933"/>
                  </a:lnTo>
                  <a:lnTo>
                    <a:pt x="416297" y="1371379"/>
                  </a:lnTo>
                  <a:lnTo>
                    <a:pt x="414289" y="1374825"/>
                  </a:lnTo>
                  <a:lnTo>
                    <a:pt x="412273" y="1378270"/>
                  </a:lnTo>
                  <a:lnTo>
                    <a:pt x="410234" y="1381716"/>
                  </a:lnTo>
                  <a:lnTo>
                    <a:pt x="408190" y="1385162"/>
                  </a:lnTo>
                  <a:lnTo>
                    <a:pt x="406129" y="1388607"/>
                  </a:lnTo>
                  <a:lnTo>
                    <a:pt x="404059" y="1392053"/>
                  </a:lnTo>
                  <a:lnTo>
                    <a:pt x="401980" y="1395499"/>
                  </a:lnTo>
                  <a:lnTo>
                    <a:pt x="399889" y="1398944"/>
                  </a:lnTo>
                  <a:lnTo>
                    <a:pt x="397793" y="1402390"/>
                  </a:lnTo>
                  <a:lnTo>
                    <a:pt x="395685" y="1405836"/>
                  </a:lnTo>
                  <a:lnTo>
                    <a:pt x="393574" y="1409281"/>
                  </a:lnTo>
                  <a:lnTo>
                    <a:pt x="391455" y="1412727"/>
                  </a:lnTo>
                  <a:lnTo>
                    <a:pt x="389331" y="1416173"/>
                  </a:lnTo>
                  <a:lnTo>
                    <a:pt x="387204" y="1419619"/>
                  </a:lnTo>
                  <a:lnTo>
                    <a:pt x="385073" y="1423064"/>
                  </a:lnTo>
                  <a:lnTo>
                    <a:pt x="382940" y="1426510"/>
                  </a:lnTo>
                  <a:lnTo>
                    <a:pt x="380805" y="1429956"/>
                  </a:lnTo>
                  <a:lnTo>
                    <a:pt x="378670" y="1433401"/>
                  </a:lnTo>
                  <a:lnTo>
                    <a:pt x="376535" y="1436847"/>
                  </a:lnTo>
                  <a:lnTo>
                    <a:pt x="374402" y="1440293"/>
                  </a:lnTo>
                  <a:lnTo>
                    <a:pt x="372269" y="1443738"/>
                  </a:lnTo>
                  <a:lnTo>
                    <a:pt x="370141" y="1447184"/>
                  </a:lnTo>
                  <a:lnTo>
                    <a:pt x="368015" y="1450630"/>
                  </a:lnTo>
                  <a:lnTo>
                    <a:pt x="365896" y="1454075"/>
                  </a:lnTo>
                  <a:lnTo>
                    <a:pt x="363780" y="1457521"/>
                  </a:lnTo>
                  <a:lnTo>
                    <a:pt x="361671" y="1460967"/>
                  </a:lnTo>
                  <a:lnTo>
                    <a:pt x="359570" y="1464412"/>
                  </a:lnTo>
                  <a:lnTo>
                    <a:pt x="357473" y="1467858"/>
                  </a:lnTo>
                  <a:lnTo>
                    <a:pt x="355391" y="1471304"/>
                  </a:lnTo>
                  <a:lnTo>
                    <a:pt x="353313" y="1474749"/>
                  </a:lnTo>
                  <a:lnTo>
                    <a:pt x="351248" y="1478195"/>
                  </a:lnTo>
                  <a:lnTo>
                    <a:pt x="349194" y="1481641"/>
                  </a:lnTo>
                  <a:lnTo>
                    <a:pt x="347148" y="1485086"/>
                  </a:lnTo>
                  <a:lnTo>
                    <a:pt x="345121" y="1488532"/>
                  </a:lnTo>
                  <a:lnTo>
                    <a:pt x="343099" y="1491978"/>
                  </a:lnTo>
                  <a:lnTo>
                    <a:pt x="341099" y="1495423"/>
                  </a:lnTo>
                  <a:lnTo>
                    <a:pt x="339108" y="1498869"/>
                  </a:lnTo>
                  <a:lnTo>
                    <a:pt x="337134" y="1502315"/>
                  </a:lnTo>
                  <a:lnTo>
                    <a:pt x="335178" y="1505760"/>
                  </a:lnTo>
                  <a:lnTo>
                    <a:pt x="333232" y="1509206"/>
                  </a:lnTo>
                  <a:lnTo>
                    <a:pt x="331312" y="1512652"/>
                  </a:lnTo>
                  <a:lnTo>
                    <a:pt x="329400" y="1516097"/>
                  </a:lnTo>
                  <a:lnTo>
                    <a:pt x="327515" y="1519543"/>
                  </a:lnTo>
                  <a:lnTo>
                    <a:pt x="325644" y="1522989"/>
                  </a:lnTo>
                  <a:lnTo>
                    <a:pt x="323792" y="1526435"/>
                  </a:lnTo>
                  <a:lnTo>
                    <a:pt x="321964" y="1529880"/>
                  </a:lnTo>
                  <a:lnTo>
                    <a:pt x="320146" y="1533326"/>
                  </a:lnTo>
                  <a:lnTo>
                    <a:pt x="318363" y="1536772"/>
                  </a:lnTo>
                  <a:lnTo>
                    <a:pt x="316590" y="1540217"/>
                  </a:lnTo>
                  <a:lnTo>
                    <a:pt x="314846" y="1543663"/>
                  </a:lnTo>
                  <a:lnTo>
                    <a:pt x="313121" y="1547109"/>
                  </a:lnTo>
                  <a:lnTo>
                    <a:pt x="311415" y="1550554"/>
                  </a:lnTo>
                  <a:lnTo>
                    <a:pt x="309739" y="1554000"/>
                  </a:lnTo>
                  <a:lnTo>
                    <a:pt x="308074" y="1557446"/>
                  </a:lnTo>
                  <a:lnTo>
                    <a:pt x="306449" y="1560891"/>
                  </a:lnTo>
                  <a:lnTo>
                    <a:pt x="304835" y="1564337"/>
                  </a:lnTo>
                  <a:lnTo>
                    <a:pt x="303251" y="1567783"/>
                  </a:lnTo>
                  <a:lnTo>
                    <a:pt x="301691" y="1571228"/>
                  </a:lnTo>
                  <a:lnTo>
                    <a:pt x="300148" y="1574674"/>
                  </a:lnTo>
                  <a:lnTo>
                    <a:pt x="298642" y="1578120"/>
                  </a:lnTo>
                  <a:lnTo>
                    <a:pt x="297147" y="1581565"/>
                  </a:lnTo>
                  <a:lnTo>
                    <a:pt x="295690" y="1585011"/>
                  </a:lnTo>
                  <a:lnTo>
                    <a:pt x="294250" y="1588457"/>
                  </a:lnTo>
                  <a:lnTo>
                    <a:pt x="292837" y="1591902"/>
                  </a:lnTo>
                  <a:lnTo>
                    <a:pt x="291453" y="1595348"/>
                  </a:lnTo>
                  <a:lnTo>
                    <a:pt x="290084" y="1598794"/>
                  </a:lnTo>
                  <a:lnTo>
                    <a:pt x="288755" y="1602239"/>
                  </a:lnTo>
                  <a:lnTo>
                    <a:pt x="287439" y="1605685"/>
                  </a:lnTo>
                  <a:lnTo>
                    <a:pt x="286158" y="1609131"/>
                  </a:lnTo>
                  <a:lnTo>
                    <a:pt x="284897" y="1612576"/>
                  </a:lnTo>
                  <a:lnTo>
                    <a:pt x="283660" y="1616022"/>
                  </a:lnTo>
                  <a:lnTo>
                    <a:pt x="282455" y="1619468"/>
                  </a:lnTo>
                  <a:lnTo>
                    <a:pt x="281263" y="1622913"/>
                  </a:lnTo>
                  <a:lnTo>
                    <a:pt x="280113" y="1626359"/>
                  </a:lnTo>
                  <a:lnTo>
                    <a:pt x="278976" y="1629805"/>
                  </a:lnTo>
                  <a:lnTo>
                    <a:pt x="277870" y="1633251"/>
                  </a:lnTo>
                  <a:lnTo>
                    <a:pt x="276787" y="1636696"/>
                  </a:lnTo>
                  <a:lnTo>
                    <a:pt x="275725" y="1640142"/>
                  </a:lnTo>
                  <a:lnTo>
                    <a:pt x="274696" y="1643588"/>
                  </a:lnTo>
                  <a:lnTo>
                    <a:pt x="273679" y="1647033"/>
                  </a:lnTo>
                  <a:lnTo>
                    <a:pt x="272701" y="1650479"/>
                  </a:lnTo>
                  <a:lnTo>
                    <a:pt x="271737" y="1653925"/>
                  </a:lnTo>
                  <a:lnTo>
                    <a:pt x="270801" y="1657370"/>
                  </a:lnTo>
                  <a:lnTo>
                    <a:pt x="269889" y="1660816"/>
                  </a:lnTo>
                  <a:lnTo>
                    <a:pt x="268993" y="1664262"/>
                  </a:lnTo>
                  <a:lnTo>
                    <a:pt x="268132" y="1667707"/>
                  </a:lnTo>
                  <a:lnTo>
                    <a:pt x="267282" y="1671153"/>
                  </a:lnTo>
                  <a:lnTo>
                    <a:pt x="266465" y="1674599"/>
                  </a:lnTo>
                  <a:lnTo>
                    <a:pt x="265664" y="1678044"/>
                  </a:lnTo>
                  <a:lnTo>
                    <a:pt x="264885" y="1681490"/>
                  </a:lnTo>
                  <a:lnTo>
                    <a:pt x="264132" y="1684936"/>
                  </a:lnTo>
                  <a:lnTo>
                    <a:pt x="263391" y="1688381"/>
                  </a:lnTo>
                  <a:lnTo>
                    <a:pt x="262684" y="1691827"/>
                  </a:lnTo>
                  <a:lnTo>
                    <a:pt x="261987" y="1695273"/>
                  </a:lnTo>
                  <a:lnTo>
                    <a:pt x="261318" y="1698718"/>
                  </a:lnTo>
                  <a:lnTo>
                    <a:pt x="260665" y="1702164"/>
                  </a:lnTo>
                  <a:lnTo>
                    <a:pt x="260030" y="1705610"/>
                  </a:lnTo>
                  <a:lnTo>
                    <a:pt x="259421" y="1709055"/>
                  </a:lnTo>
                  <a:lnTo>
                    <a:pt x="258820" y="1712501"/>
                  </a:lnTo>
                  <a:lnTo>
                    <a:pt x="258250" y="1715947"/>
                  </a:lnTo>
                  <a:lnTo>
                    <a:pt x="257690" y="1719392"/>
                  </a:lnTo>
                  <a:lnTo>
                    <a:pt x="257152" y="1722838"/>
                  </a:lnTo>
                  <a:lnTo>
                    <a:pt x="256631" y="1726284"/>
                  </a:lnTo>
                  <a:lnTo>
                    <a:pt x="256123" y="1729729"/>
                  </a:lnTo>
                  <a:lnTo>
                    <a:pt x="255639" y="1733175"/>
                  </a:lnTo>
                  <a:lnTo>
                    <a:pt x="255163" y="1736621"/>
                  </a:lnTo>
                  <a:lnTo>
                    <a:pt x="254711" y="1740067"/>
                  </a:lnTo>
                  <a:lnTo>
                    <a:pt x="254270" y="1743512"/>
                  </a:lnTo>
                  <a:lnTo>
                    <a:pt x="253846" y="1746958"/>
                  </a:lnTo>
                  <a:lnTo>
                    <a:pt x="253438" y="1750404"/>
                  </a:lnTo>
                  <a:lnTo>
                    <a:pt x="253039" y="1753849"/>
                  </a:lnTo>
                  <a:lnTo>
                    <a:pt x="252663" y="1757295"/>
                  </a:lnTo>
                  <a:lnTo>
                    <a:pt x="252293" y="176074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22770" y="1672284"/>
              <a:ext cx="19416" cy="0"/>
            </a:xfrm>
            <a:custGeom>
              <a:avLst/>
              <a:pathLst>
                <a:path w="19416" h="0">
                  <a:moveTo>
                    <a:pt x="0" y="0"/>
                  </a:moveTo>
                  <a:lnTo>
                    <a:pt x="194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479273"/>
              <a:ext cx="488772" cy="52396"/>
            </a:xfrm>
            <a:custGeom>
              <a:avLst/>
              <a:pathLst>
                <a:path w="488772" h="52396">
                  <a:moveTo>
                    <a:pt x="0" y="0"/>
                  </a:moveTo>
                  <a:lnTo>
                    <a:pt x="0" y="52396"/>
                  </a:lnTo>
                  <a:lnTo>
                    <a:pt x="488772" y="5239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484925"/>
              <a:ext cx="488772" cy="73645"/>
            </a:xfrm>
            <a:custGeom>
              <a:avLst/>
              <a:pathLst>
                <a:path w="488772" h="73645">
                  <a:moveTo>
                    <a:pt x="0" y="0"/>
                  </a:moveTo>
                  <a:lnTo>
                    <a:pt x="0" y="73645"/>
                  </a:lnTo>
                  <a:lnTo>
                    <a:pt x="488772" y="73645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0547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52174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218501"/>
              <a:ext cx="488772" cy="1600977"/>
            </a:xfrm>
            <a:custGeom>
              <a:avLst/>
              <a:pathLst>
                <a:path w="488772" h="1600977">
                  <a:moveTo>
                    <a:pt x="239244" y="1600977"/>
                  </a:moveTo>
                  <a:lnTo>
                    <a:pt x="238988" y="1597844"/>
                  </a:lnTo>
                  <a:lnTo>
                    <a:pt x="238720" y="1594711"/>
                  </a:lnTo>
                  <a:lnTo>
                    <a:pt x="238445" y="1591578"/>
                  </a:lnTo>
                  <a:lnTo>
                    <a:pt x="238152" y="1588445"/>
                  </a:lnTo>
                  <a:lnTo>
                    <a:pt x="237853" y="1585312"/>
                  </a:lnTo>
                  <a:lnTo>
                    <a:pt x="237540" y="1582179"/>
                  </a:lnTo>
                  <a:lnTo>
                    <a:pt x="237214" y="1579046"/>
                  </a:lnTo>
                  <a:lnTo>
                    <a:pt x="236879" y="1575913"/>
                  </a:lnTo>
                  <a:lnTo>
                    <a:pt x="236525" y="1572780"/>
                  </a:lnTo>
                  <a:lnTo>
                    <a:pt x="236163" y="1569647"/>
                  </a:lnTo>
                  <a:lnTo>
                    <a:pt x="235784" y="1566514"/>
                  </a:lnTo>
                  <a:lnTo>
                    <a:pt x="235391" y="1563381"/>
                  </a:lnTo>
                  <a:lnTo>
                    <a:pt x="234988" y="1560248"/>
                  </a:lnTo>
                  <a:lnTo>
                    <a:pt x="234563" y="1557114"/>
                  </a:lnTo>
                  <a:lnTo>
                    <a:pt x="234129" y="1553981"/>
                  </a:lnTo>
                  <a:lnTo>
                    <a:pt x="233675" y="1550848"/>
                  </a:lnTo>
                  <a:lnTo>
                    <a:pt x="233207" y="1547715"/>
                  </a:lnTo>
                  <a:lnTo>
                    <a:pt x="232726" y="1544582"/>
                  </a:lnTo>
                  <a:lnTo>
                    <a:pt x="232221" y="1541449"/>
                  </a:lnTo>
                  <a:lnTo>
                    <a:pt x="231707" y="1538316"/>
                  </a:lnTo>
                  <a:lnTo>
                    <a:pt x="231169" y="1535183"/>
                  </a:lnTo>
                  <a:lnTo>
                    <a:pt x="230616" y="1532050"/>
                  </a:lnTo>
                  <a:lnTo>
                    <a:pt x="230048" y="1528917"/>
                  </a:lnTo>
                  <a:lnTo>
                    <a:pt x="229454" y="1525784"/>
                  </a:lnTo>
                  <a:lnTo>
                    <a:pt x="228850" y="1522651"/>
                  </a:lnTo>
                  <a:lnTo>
                    <a:pt x="228219" y="1519518"/>
                  </a:lnTo>
                  <a:lnTo>
                    <a:pt x="227572" y="1516385"/>
                  </a:lnTo>
                  <a:lnTo>
                    <a:pt x="226908" y="1513252"/>
                  </a:lnTo>
                  <a:lnTo>
                    <a:pt x="226216" y="1510119"/>
                  </a:lnTo>
                  <a:lnTo>
                    <a:pt x="225513" y="1506986"/>
                  </a:lnTo>
                  <a:lnTo>
                    <a:pt x="224780" y="1503853"/>
                  </a:lnTo>
                  <a:lnTo>
                    <a:pt x="224030" y="1500720"/>
                  </a:lnTo>
                  <a:lnTo>
                    <a:pt x="223261" y="1497587"/>
                  </a:lnTo>
                  <a:lnTo>
                    <a:pt x="222463" y="1494454"/>
                  </a:lnTo>
                  <a:lnTo>
                    <a:pt x="221653" y="1491321"/>
                  </a:lnTo>
                  <a:lnTo>
                    <a:pt x="220808" y="1488188"/>
                  </a:lnTo>
                  <a:lnTo>
                    <a:pt x="219948" y="1485055"/>
                  </a:lnTo>
                  <a:lnTo>
                    <a:pt x="219065" y="1481922"/>
                  </a:lnTo>
                  <a:lnTo>
                    <a:pt x="218154" y="1478789"/>
                  </a:lnTo>
                  <a:lnTo>
                    <a:pt x="217229" y="1475656"/>
                  </a:lnTo>
                  <a:lnTo>
                    <a:pt x="216267" y="1472523"/>
                  </a:lnTo>
                  <a:lnTo>
                    <a:pt x="215289" y="1469390"/>
                  </a:lnTo>
                  <a:lnTo>
                    <a:pt x="214286" y="1466257"/>
                  </a:lnTo>
                  <a:lnTo>
                    <a:pt x="213254" y="1463124"/>
                  </a:lnTo>
                  <a:lnTo>
                    <a:pt x="212208" y="1459991"/>
                  </a:lnTo>
                  <a:lnTo>
                    <a:pt x="211122" y="1456858"/>
                  </a:lnTo>
                  <a:lnTo>
                    <a:pt x="210021" y="1453725"/>
                  </a:lnTo>
                  <a:lnTo>
                    <a:pt x="208892" y="1450592"/>
                  </a:lnTo>
                  <a:lnTo>
                    <a:pt x="207735" y="1447458"/>
                  </a:lnTo>
                  <a:lnTo>
                    <a:pt x="206563" y="1444325"/>
                  </a:lnTo>
                  <a:lnTo>
                    <a:pt x="205349" y="1441192"/>
                  </a:lnTo>
                  <a:lnTo>
                    <a:pt x="204120" y="1438059"/>
                  </a:lnTo>
                  <a:lnTo>
                    <a:pt x="202862" y="1434926"/>
                  </a:lnTo>
                  <a:lnTo>
                    <a:pt x="201577" y="1431793"/>
                  </a:lnTo>
                  <a:lnTo>
                    <a:pt x="200275" y="1428660"/>
                  </a:lnTo>
                  <a:lnTo>
                    <a:pt x="198931" y="1425527"/>
                  </a:lnTo>
                  <a:lnTo>
                    <a:pt x="197574" y="1422394"/>
                  </a:lnTo>
                  <a:lnTo>
                    <a:pt x="196185" y="1419261"/>
                  </a:lnTo>
                  <a:lnTo>
                    <a:pt x="194770" y="1416128"/>
                  </a:lnTo>
                  <a:lnTo>
                    <a:pt x="193338" y="1412995"/>
                  </a:lnTo>
                  <a:lnTo>
                    <a:pt x="191866" y="1409862"/>
                  </a:lnTo>
                  <a:lnTo>
                    <a:pt x="190380" y="1406729"/>
                  </a:lnTo>
                  <a:lnTo>
                    <a:pt x="188861" y="1403596"/>
                  </a:lnTo>
                  <a:lnTo>
                    <a:pt x="187319" y="1400463"/>
                  </a:lnTo>
                  <a:lnTo>
                    <a:pt x="185758" y="1397330"/>
                  </a:lnTo>
                  <a:lnTo>
                    <a:pt x="184160" y="1394197"/>
                  </a:lnTo>
                  <a:lnTo>
                    <a:pt x="182548" y="1391064"/>
                  </a:lnTo>
                  <a:lnTo>
                    <a:pt x="180904" y="1387931"/>
                  </a:lnTo>
                  <a:lnTo>
                    <a:pt x="179238" y="1384798"/>
                  </a:lnTo>
                  <a:lnTo>
                    <a:pt x="177554" y="1381665"/>
                  </a:lnTo>
                  <a:lnTo>
                    <a:pt x="175835" y="1378532"/>
                  </a:lnTo>
                  <a:lnTo>
                    <a:pt x="174104" y="1375399"/>
                  </a:lnTo>
                  <a:lnTo>
                    <a:pt x="172342" y="1372266"/>
                  </a:lnTo>
                  <a:lnTo>
                    <a:pt x="170560" y="1369133"/>
                  </a:lnTo>
                  <a:lnTo>
                    <a:pt x="168760" y="1366000"/>
                  </a:lnTo>
                  <a:lnTo>
                    <a:pt x="166930" y="1362867"/>
                  </a:lnTo>
                  <a:lnTo>
                    <a:pt x="165088" y="1359734"/>
                  </a:lnTo>
                  <a:lnTo>
                    <a:pt x="163217" y="1356601"/>
                  </a:lnTo>
                  <a:lnTo>
                    <a:pt x="161330" y="1353468"/>
                  </a:lnTo>
                  <a:lnTo>
                    <a:pt x="159425" y="1350335"/>
                  </a:lnTo>
                  <a:lnTo>
                    <a:pt x="157495" y="1347202"/>
                  </a:lnTo>
                  <a:lnTo>
                    <a:pt x="155554" y="1344069"/>
                  </a:lnTo>
                  <a:lnTo>
                    <a:pt x="153587" y="1340936"/>
                  </a:lnTo>
                  <a:lnTo>
                    <a:pt x="151608" y="1337803"/>
                  </a:lnTo>
                  <a:lnTo>
                    <a:pt x="149612" y="1334669"/>
                  </a:lnTo>
                  <a:lnTo>
                    <a:pt x="147597" y="1331536"/>
                  </a:lnTo>
                  <a:lnTo>
                    <a:pt x="145572" y="1328403"/>
                  </a:lnTo>
                  <a:lnTo>
                    <a:pt x="143526" y="1325270"/>
                  </a:lnTo>
                  <a:lnTo>
                    <a:pt x="141470" y="1322137"/>
                  </a:lnTo>
                  <a:lnTo>
                    <a:pt x="139401" y="1319004"/>
                  </a:lnTo>
                  <a:lnTo>
                    <a:pt x="137317" y="1315871"/>
                  </a:lnTo>
                  <a:lnTo>
                    <a:pt x="135226" y="1312738"/>
                  </a:lnTo>
                  <a:lnTo>
                    <a:pt x="133118" y="1309605"/>
                  </a:lnTo>
                  <a:lnTo>
                    <a:pt x="131004" y="1306472"/>
                  </a:lnTo>
                  <a:lnTo>
                    <a:pt x="128881" y="1303339"/>
                  </a:lnTo>
                  <a:lnTo>
                    <a:pt x="126748" y="1300206"/>
                  </a:lnTo>
                  <a:lnTo>
                    <a:pt x="124610" y="1297073"/>
                  </a:lnTo>
                  <a:lnTo>
                    <a:pt x="122462" y="1293940"/>
                  </a:lnTo>
                  <a:lnTo>
                    <a:pt x="120311" y="1290807"/>
                  </a:lnTo>
                  <a:lnTo>
                    <a:pt x="118154" y="1287674"/>
                  </a:lnTo>
                  <a:lnTo>
                    <a:pt x="115994" y="1284541"/>
                  </a:lnTo>
                  <a:lnTo>
                    <a:pt x="113831" y="1281408"/>
                  </a:lnTo>
                  <a:lnTo>
                    <a:pt x="111665" y="1278275"/>
                  </a:lnTo>
                  <a:lnTo>
                    <a:pt x="109499" y="1275142"/>
                  </a:lnTo>
                  <a:lnTo>
                    <a:pt x="107332" y="1272009"/>
                  </a:lnTo>
                  <a:lnTo>
                    <a:pt x="105167" y="1268876"/>
                  </a:lnTo>
                  <a:lnTo>
                    <a:pt x="103002" y="1265743"/>
                  </a:lnTo>
                  <a:lnTo>
                    <a:pt x="100842" y="1262610"/>
                  </a:lnTo>
                  <a:lnTo>
                    <a:pt x="98684" y="1259477"/>
                  </a:lnTo>
                  <a:lnTo>
                    <a:pt x="96531" y="1256344"/>
                  </a:lnTo>
                  <a:lnTo>
                    <a:pt x="94384" y="1253211"/>
                  </a:lnTo>
                  <a:lnTo>
                    <a:pt x="92241" y="1250078"/>
                  </a:lnTo>
                  <a:lnTo>
                    <a:pt x="90110" y="1246945"/>
                  </a:lnTo>
                  <a:lnTo>
                    <a:pt x="87984" y="1243812"/>
                  </a:lnTo>
                  <a:lnTo>
                    <a:pt x="85869" y="1240679"/>
                  </a:lnTo>
                  <a:lnTo>
                    <a:pt x="83764" y="1237546"/>
                  </a:lnTo>
                  <a:lnTo>
                    <a:pt x="81667" y="1234413"/>
                  </a:lnTo>
                  <a:lnTo>
                    <a:pt x="79589" y="1231280"/>
                  </a:lnTo>
                  <a:lnTo>
                    <a:pt x="77518" y="1228147"/>
                  </a:lnTo>
                  <a:lnTo>
                    <a:pt x="75465" y="1225013"/>
                  </a:lnTo>
                  <a:lnTo>
                    <a:pt x="73425" y="1221880"/>
                  </a:lnTo>
                  <a:lnTo>
                    <a:pt x="71398" y="1218747"/>
                  </a:lnTo>
                  <a:lnTo>
                    <a:pt x="69395" y="1215614"/>
                  </a:lnTo>
                  <a:lnTo>
                    <a:pt x="67401" y="1212481"/>
                  </a:lnTo>
                  <a:lnTo>
                    <a:pt x="65432" y="1209348"/>
                  </a:lnTo>
                  <a:lnTo>
                    <a:pt x="63480" y="1206215"/>
                  </a:lnTo>
                  <a:lnTo>
                    <a:pt x="61544" y="1203082"/>
                  </a:lnTo>
                  <a:lnTo>
                    <a:pt x="59638" y="1199949"/>
                  </a:lnTo>
                  <a:lnTo>
                    <a:pt x="57742" y="1196816"/>
                  </a:lnTo>
                  <a:lnTo>
                    <a:pt x="55879" y="1193683"/>
                  </a:lnTo>
                  <a:lnTo>
                    <a:pt x="54034" y="1190550"/>
                  </a:lnTo>
                  <a:lnTo>
                    <a:pt x="52210" y="1187417"/>
                  </a:lnTo>
                  <a:lnTo>
                    <a:pt x="50419" y="1184284"/>
                  </a:lnTo>
                  <a:lnTo>
                    <a:pt x="48642" y="1181151"/>
                  </a:lnTo>
                  <a:lnTo>
                    <a:pt x="46902" y="1178018"/>
                  </a:lnTo>
                  <a:lnTo>
                    <a:pt x="45183" y="1174885"/>
                  </a:lnTo>
                  <a:lnTo>
                    <a:pt x="43488" y="1171752"/>
                  </a:lnTo>
                  <a:lnTo>
                    <a:pt x="41830" y="1168619"/>
                  </a:lnTo>
                  <a:lnTo>
                    <a:pt x="40186" y="1165486"/>
                  </a:lnTo>
                  <a:lnTo>
                    <a:pt x="38587" y="1162353"/>
                  </a:lnTo>
                  <a:lnTo>
                    <a:pt x="37008" y="1159220"/>
                  </a:lnTo>
                  <a:lnTo>
                    <a:pt x="35458" y="1156087"/>
                  </a:lnTo>
                  <a:lnTo>
                    <a:pt x="33946" y="1152954"/>
                  </a:lnTo>
                  <a:lnTo>
                    <a:pt x="32450" y="1149821"/>
                  </a:lnTo>
                  <a:lnTo>
                    <a:pt x="31004" y="1146688"/>
                  </a:lnTo>
                  <a:lnTo>
                    <a:pt x="29577" y="1143555"/>
                  </a:lnTo>
                  <a:lnTo>
                    <a:pt x="28184" y="1140422"/>
                  </a:lnTo>
                  <a:lnTo>
                    <a:pt x="26829" y="1137289"/>
                  </a:lnTo>
                  <a:lnTo>
                    <a:pt x="25492" y="1134156"/>
                  </a:lnTo>
                  <a:lnTo>
                    <a:pt x="24209" y="1131023"/>
                  </a:lnTo>
                  <a:lnTo>
                    <a:pt x="22944" y="1127890"/>
                  </a:lnTo>
                  <a:lnTo>
                    <a:pt x="21717" y="1124757"/>
                  </a:lnTo>
                  <a:lnTo>
                    <a:pt x="20527" y="1121624"/>
                  </a:lnTo>
                  <a:lnTo>
                    <a:pt x="19357" y="1118491"/>
                  </a:lnTo>
                  <a:lnTo>
                    <a:pt x="18242" y="1115358"/>
                  </a:lnTo>
                  <a:lnTo>
                    <a:pt x="17146" y="1112224"/>
                  </a:lnTo>
                  <a:lnTo>
                    <a:pt x="16090" y="1109091"/>
                  </a:lnTo>
                  <a:lnTo>
                    <a:pt x="15070" y="1105958"/>
                  </a:lnTo>
                  <a:lnTo>
                    <a:pt x="14072" y="1102825"/>
                  </a:lnTo>
                  <a:lnTo>
                    <a:pt x="13129" y="1099692"/>
                  </a:lnTo>
                  <a:lnTo>
                    <a:pt x="12204" y="1096559"/>
                  </a:lnTo>
                  <a:lnTo>
                    <a:pt x="11322" y="1093426"/>
                  </a:lnTo>
                  <a:lnTo>
                    <a:pt x="10474" y="1090293"/>
                  </a:lnTo>
                  <a:lnTo>
                    <a:pt x="9649" y="1087160"/>
                  </a:lnTo>
                  <a:lnTo>
                    <a:pt x="8878" y="1084027"/>
                  </a:lnTo>
                  <a:lnTo>
                    <a:pt x="8125" y="1080894"/>
                  </a:lnTo>
                  <a:lnTo>
                    <a:pt x="7416" y="1077761"/>
                  </a:lnTo>
                  <a:lnTo>
                    <a:pt x="6739" y="1074628"/>
                  </a:lnTo>
                  <a:lnTo>
                    <a:pt x="6087" y="1071495"/>
                  </a:lnTo>
                  <a:lnTo>
                    <a:pt x="5486" y="1068362"/>
                  </a:lnTo>
                  <a:lnTo>
                    <a:pt x="4903" y="1065229"/>
                  </a:lnTo>
                  <a:lnTo>
                    <a:pt x="4364" y="1062096"/>
                  </a:lnTo>
                  <a:lnTo>
                    <a:pt x="3854" y="1058963"/>
                  </a:lnTo>
                  <a:lnTo>
                    <a:pt x="3371" y="1055830"/>
                  </a:lnTo>
                  <a:lnTo>
                    <a:pt x="2935" y="1052697"/>
                  </a:lnTo>
                  <a:lnTo>
                    <a:pt x="2517" y="1049564"/>
                  </a:lnTo>
                  <a:lnTo>
                    <a:pt x="2143" y="1046431"/>
                  </a:lnTo>
                  <a:lnTo>
                    <a:pt x="1796" y="1043298"/>
                  </a:lnTo>
                  <a:lnTo>
                    <a:pt x="1476" y="1040165"/>
                  </a:lnTo>
                  <a:lnTo>
                    <a:pt x="1199" y="1037032"/>
                  </a:lnTo>
                  <a:lnTo>
                    <a:pt x="939" y="1033899"/>
                  </a:lnTo>
                  <a:lnTo>
                    <a:pt x="723" y="1030766"/>
                  </a:lnTo>
                  <a:lnTo>
                    <a:pt x="531" y="1027633"/>
                  </a:lnTo>
                  <a:lnTo>
                    <a:pt x="366" y="1024500"/>
                  </a:lnTo>
                  <a:lnTo>
                    <a:pt x="240" y="1021367"/>
                  </a:lnTo>
                  <a:lnTo>
                    <a:pt x="130" y="1018234"/>
                  </a:lnTo>
                  <a:lnTo>
                    <a:pt x="64" y="1015101"/>
                  </a:lnTo>
                  <a:lnTo>
                    <a:pt x="18" y="1011968"/>
                  </a:lnTo>
                  <a:lnTo>
                    <a:pt x="0" y="1008835"/>
                  </a:lnTo>
                  <a:lnTo>
                    <a:pt x="16" y="1005702"/>
                  </a:lnTo>
                  <a:lnTo>
                    <a:pt x="48" y="1002568"/>
                  </a:lnTo>
                  <a:lnTo>
                    <a:pt x="121" y="999435"/>
                  </a:lnTo>
                  <a:lnTo>
                    <a:pt x="212" y="996302"/>
                  </a:lnTo>
                  <a:lnTo>
                    <a:pt x="329" y="993169"/>
                  </a:lnTo>
                  <a:lnTo>
                    <a:pt x="478" y="990036"/>
                  </a:lnTo>
                  <a:lnTo>
                    <a:pt x="641" y="986903"/>
                  </a:lnTo>
                  <a:lnTo>
                    <a:pt x="844" y="983770"/>
                  </a:lnTo>
                  <a:lnTo>
                    <a:pt x="1061" y="980637"/>
                  </a:lnTo>
                  <a:lnTo>
                    <a:pt x="1304" y="977504"/>
                  </a:lnTo>
                  <a:lnTo>
                    <a:pt x="1575" y="974371"/>
                  </a:lnTo>
                  <a:lnTo>
                    <a:pt x="1858" y="971238"/>
                  </a:lnTo>
                  <a:lnTo>
                    <a:pt x="2179" y="968105"/>
                  </a:lnTo>
                  <a:lnTo>
                    <a:pt x="2513" y="964972"/>
                  </a:lnTo>
                  <a:lnTo>
                    <a:pt x="2871" y="961839"/>
                  </a:lnTo>
                  <a:lnTo>
                    <a:pt x="3253" y="958706"/>
                  </a:lnTo>
                  <a:lnTo>
                    <a:pt x="3647" y="955573"/>
                  </a:lnTo>
                  <a:lnTo>
                    <a:pt x="4074" y="952440"/>
                  </a:lnTo>
                  <a:lnTo>
                    <a:pt x="4513" y="949307"/>
                  </a:lnTo>
                  <a:lnTo>
                    <a:pt x="4975" y="946174"/>
                  </a:lnTo>
                  <a:lnTo>
                    <a:pt x="5457" y="943041"/>
                  </a:lnTo>
                  <a:lnTo>
                    <a:pt x="5951" y="939908"/>
                  </a:lnTo>
                  <a:lnTo>
                    <a:pt x="6475" y="936775"/>
                  </a:lnTo>
                  <a:lnTo>
                    <a:pt x="7008" y="933642"/>
                  </a:lnTo>
                  <a:lnTo>
                    <a:pt x="7562" y="930509"/>
                  </a:lnTo>
                  <a:lnTo>
                    <a:pt x="8134" y="927376"/>
                  </a:lnTo>
                  <a:lnTo>
                    <a:pt x="8717" y="924243"/>
                  </a:lnTo>
                  <a:lnTo>
                    <a:pt x="9326" y="921110"/>
                  </a:lnTo>
                  <a:lnTo>
                    <a:pt x="9943" y="917977"/>
                  </a:lnTo>
                  <a:lnTo>
                    <a:pt x="10580" y="914844"/>
                  </a:lnTo>
                  <a:lnTo>
                    <a:pt x="11231" y="911711"/>
                  </a:lnTo>
                  <a:lnTo>
                    <a:pt x="11893" y="908578"/>
                  </a:lnTo>
                  <a:lnTo>
                    <a:pt x="12576" y="905445"/>
                  </a:lnTo>
                  <a:lnTo>
                    <a:pt x="13267" y="902312"/>
                  </a:lnTo>
                  <a:lnTo>
                    <a:pt x="13975" y="899179"/>
                  </a:lnTo>
                  <a:lnTo>
                    <a:pt x="14695" y="896046"/>
                  </a:lnTo>
                  <a:lnTo>
                    <a:pt x="15426" y="892913"/>
                  </a:lnTo>
                  <a:lnTo>
                    <a:pt x="16173" y="889779"/>
                  </a:lnTo>
                  <a:lnTo>
                    <a:pt x="16927" y="886646"/>
                  </a:lnTo>
                  <a:lnTo>
                    <a:pt x="17697" y="883513"/>
                  </a:lnTo>
                  <a:lnTo>
                    <a:pt x="18476" y="880380"/>
                  </a:lnTo>
                  <a:lnTo>
                    <a:pt x="19265" y="877247"/>
                  </a:lnTo>
                  <a:lnTo>
                    <a:pt x="20067" y="874114"/>
                  </a:lnTo>
                  <a:lnTo>
                    <a:pt x="20874" y="870981"/>
                  </a:lnTo>
                  <a:lnTo>
                    <a:pt x="21696" y="867848"/>
                  </a:lnTo>
                  <a:lnTo>
                    <a:pt x="22524" y="864715"/>
                  </a:lnTo>
                  <a:lnTo>
                    <a:pt x="23360" y="861582"/>
                  </a:lnTo>
                  <a:lnTo>
                    <a:pt x="24207" y="858449"/>
                  </a:lnTo>
                  <a:lnTo>
                    <a:pt x="25058" y="855316"/>
                  </a:lnTo>
                  <a:lnTo>
                    <a:pt x="25920" y="852183"/>
                  </a:lnTo>
                  <a:lnTo>
                    <a:pt x="26787" y="849050"/>
                  </a:lnTo>
                  <a:lnTo>
                    <a:pt x="27661" y="845917"/>
                  </a:lnTo>
                  <a:lnTo>
                    <a:pt x="28542" y="842784"/>
                  </a:lnTo>
                  <a:lnTo>
                    <a:pt x="29427" y="839651"/>
                  </a:lnTo>
                  <a:lnTo>
                    <a:pt x="30320" y="836518"/>
                  </a:lnTo>
                  <a:lnTo>
                    <a:pt x="31216" y="833385"/>
                  </a:lnTo>
                  <a:lnTo>
                    <a:pt x="32117" y="830252"/>
                  </a:lnTo>
                  <a:lnTo>
                    <a:pt x="33023" y="827119"/>
                  </a:lnTo>
                  <a:lnTo>
                    <a:pt x="33931" y="823986"/>
                  </a:lnTo>
                  <a:lnTo>
                    <a:pt x="34844" y="820853"/>
                  </a:lnTo>
                  <a:lnTo>
                    <a:pt x="35759" y="817720"/>
                  </a:lnTo>
                  <a:lnTo>
                    <a:pt x="36677" y="814587"/>
                  </a:lnTo>
                  <a:lnTo>
                    <a:pt x="37597" y="811454"/>
                  </a:lnTo>
                  <a:lnTo>
                    <a:pt x="38517" y="808321"/>
                  </a:lnTo>
                  <a:lnTo>
                    <a:pt x="39440" y="805188"/>
                  </a:lnTo>
                  <a:lnTo>
                    <a:pt x="40363" y="802055"/>
                  </a:lnTo>
                  <a:lnTo>
                    <a:pt x="41286" y="798922"/>
                  </a:lnTo>
                  <a:lnTo>
                    <a:pt x="42209" y="795789"/>
                  </a:lnTo>
                  <a:lnTo>
                    <a:pt x="43131" y="792656"/>
                  </a:lnTo>
                  <a:lnTo>
                    <a:pt x="44052" y="789523"/>
                  </a:lnTo>
                  <a:lnTo>
                    <a:pt x="44972" y="786390"/>
                  </a:lnTo>
                  <a:lnTo>
                    <a:pt x="45889" y="783257"/>
                  </a:lnTo>
                  <a:lnTo>
                    <a:pt x="46804" y="780124"/>
                  </a:lnTo>
                  <a:lnTo>
                    <a:pt x="47717" y="776990"/>
                  </a:lnTo>
                  <a:lnTo>
                    <a:pt x="48625" y="773857"/>
                  </a:lnTo>
                  <a:lnTo>
                    <a:pt x="49530" y="770724"/>
                  </a:lnTo>
                  <a:lnTo>
                    <a:pt x="50430" y="767591"/>
                  </a:lnTo>
                  <a:lnTo>
                    <a:pt x="51325" y="764458"/>
                  </a:lnTo>
                  <a:lnTo>
                    <a:pt x="52217" y="761325"/>
                  </a:lnTo>
                  <a:lnTo>
                    <a:pt x="53100" y="758192"/>
                  </a:lnTo>
                  <a:lnTo>
                    <a:pt x="53979" y="755059"/>
                  </a:lnTo>
                  <a:lnTo>
                    <a:pt x="54850" y="751926"/>
                  </a:lnTo>
                  <a:lnTo>
                    <a:pt x="55714" y="748793"/>
                  </a:lnTo>
                  <a:lnTo>
                    <a:pt x="56573" y="745660"/>
                  </a:lnTo>
                  <a:lnTo>
                    <a:pt x="57419" y="742527"/>
                  </a:lnTo>
                  <a:lnTo>
                    <a:pt x="58261" y="739394"/>
                  </a:lnTo>
                  <a:lnTo>
                    <a:pt x="59092" y="736261"/>
                  </a:lnTo>
                  <a:lnTo>
                    <a:pt x="59913" y="733128"/>
                  </a:lnTo>
                  <a:lnTo>
                    <a:pt x="60727" y="729995"/>
                  </a:lnTo>
                  <a:lnTo>
                    <a:pt x="61526" y="726862"/>
                  </a:lnTo>
                  <a:lnTo>
                    <a:pt x="62320" y="723729"/>
                  </a:lnTo>
                  <a:lnTo>
                    <a:pt x="63098" y="720596"/>
                  </a:lnTo>
                  <a:lnTo>
                    <a:pt x="63866" y="717463"/>
                  </a:lnTo>
                  <a:lnTo>
                    <a:pt x="64625" y="714330"/>
                  </a:lnTo>
                  <a:lnTo>
                    <a:pt x="65366" y="711197"/>
                  </a:lnTo>
                  <a:lnTo>
                    <a:pt x="66100" y="708064"/>
                  </a:lnTo>
                  <a:lnTo>
                    <a:pt x="66816" y="704931"/>
                  </a:lnTo>
                  <a:lnTo>
                    <a:pt x="67521" y="701798"/>
                  </a:lnTo>
                  <a:lnTo>
                    <a:pt x="68213" y="698665"/>
                  </a:lnTo>
                  <a:lnTo>
                    <a:pt x="68887" y="695532"/>
                  </a:lnTo>
                  <a:lnTo>
                    <a:pt x="69553" y="692399"/>
                  </a:lnTo>
                  <a:lnTo>
                    <a:pt x="70196" y="689266"/>
                  </a:lnTo>
                  <a:lnTo>
                    <a:pt x="70829" y="686133"/>
                  </a:lnTo>
                  <a:lnTo>
                    <a:pt x="71447" y="683000"/>
                  </a:lnTo>
                  <a:lnTo>
                    <a:pt x="72044" y="679867"/>
                  </a:lnTo>
                  <a:lnTo>
                    <a:pt x="72634" y="676734"/>
                  </a:lnTo>
                  <a:lnTo>
                    <a:pt x="73198" y="673601"/>
                  </a:lnTo>
                  <a:lnTo>
                    <a:pt x="73750" y="670468"/>
                  </a:lnTo>
                  <a:lnTo>
                    <a:pt x="74286" y="667334"/>
                  </a:lnTo>
                  <a:lnTo>
                    <a:pt x="74802" y="664201"/>
                  </a:lnTo>
                  <a:lnTo>
                    <a:pt x="75308" y="661068"/>
                  </a:lnTo>
                  <a:lnTo>
                    <a:pt x="75786" y="657935"/>
                  </a:lnTo>
                  <a:lnTo>
                    <a:pt x="76254" y="654802"/>
                  </a:lnTo>
                  <a:lnTo>
                    <a:pt x="76702" y="651669"/>
                  </a:lnTo>
                  <a:lnTo>
                    <a:pt x="77131" y="648536"/>
                  </a:lnTo>
                  <a:lnTo>
                    <a:pt x="77549" y="645403"/>
                  </a:lnTo>
                  <a:lnTo>
                    <a:pt x="77938" y="642270"/>
                  </a:lnTo>
                  <a:lnTo>
                    <a:pt x="78316" y="639137"/>
                  </a:lnTo>
                  <a:lnTo>
                    <a:pt x="78675" y="636004"/>
                  </a:lnTo>
                  <a:lnTo>
                    <a:pt x="79013" y="632871"/>
                  </a:lnTo>
                  <a:lnTo>
                    <a:pt x="79341" y="629738"/>
                  </a:lnTo>
                  <a:lnTo>
                    <a:pt x="79639" y="626605"/>
                  </a:lnTo>
                  <a:lnTo>
                    <a:pt x="79928" y="623472"/>
                  </a:lnTo>
                  <a:lnTo>
                    <a:pt x="80195" y="620339"/>
                  </a:lnTo>
                  <a:lnTo>
                    <a:pt x="80443" y="617206"/>
                  </a:lnTo>
                  <a:lnTo>
                    <a:pt x="80680" y="614073"/>
                  </a:lnTo>
                  <a:lnTo>
                    <a:pt x="80888" y="610940"/>
                  </a:lnTo>
                  <a:lnTo>
                    <a:pt x="81087" y="607807"/>
                  </a:lnTo>
                  <a:lnTo>
                    <a:pt x="81264" y="604674"/>
                  </a:lnTo>
                  <a:lnTo>
                    <a:pt x="81424" y="601541"/>
                  </a:lnTo>
                  <a:lnTo>
                    <a:pt x="81572" y="598408"/>
                  </a:lnTo>
                  <a:lnTo>
                    <a:pt x="81693" y="595275"/>
                  </a:lnTo>
                  <a:lnTo>
                    <a:pt x="81805" y="592142"/>
                  </a:lnTo>
                  <a:lnTo>
                    <a:pt x="81896" y="589009"/>
                  </a:lnTo>
                  <a:lnTo>
                    <a:pt x="81971" y="585876"/>
                  </a:lnTo>
                  <a:lnTo>
                    <a:pt x="82033" y="582743"/>
                  </a:lnTo>
                  <a:lnTo>
                    <a:pt x="82072" y="579610"/>
                  </a:lnTo>
                  <a:lnTo>
                    <a:pt x="82102" y="576477"/>
                  </a:lnTo>
                  <a:lnTo>
                    <a:pt x="82112" y="573344"/>
                  </a:lnTo>
                  <a:lnTo>
                    <a:pt x="82107" y="570211"/>
                  </a:lnTo>
                  <a:lnTo>
                    <a:pt x="82091" y="567078"/>
                  </a:lnTo>
                  <a:lnTo>
                    <a:pt x="82054" y="563945"/>
                  </a:lnTo>
                  <a:lnTo>
                    <a:pt x="82009" y="560812"/>
                  </a:lnTo>
                  <a:lnTo>
                    <a:pt x="81944" y="557679"/>
                  </a:lnTo>
                  <a:lnTo>
                    <a:pt x="81867" y="554545"/>
                  </a:lnTo>
                  <a:lnTo>
                    <a:pt x="81780" y="551412"/>
                  </a:lnTo>
                  <a:lnTo>
                    <a:pt x="81674" y="548279"/>
                  </a:lnTo>
                  <a:lnTo>
                    <a:pt x="81562" y="545146"/>
                  </a:lnTo>
                  <a:lnTo>
                    <a:pt x="81431" y="542013"/>
                  </a:lnTo>
                  <a:lnTo>
                    <a:pt x="81292" y="538880"/>
                  </a:lnTo>
                  <a:lnTo>
                    <a:pt x="81142" y="535747"/>
                  </a:lnTo>
                  <a:lnTo>
                    <a:pt x="80977" y="532614"/>
                  </a:lnTo>
                  <a:lnTo>
                    <a:pt x="80806" y="529481"/>
                  </a:lnTo>
                  <a:lnTo>
                    <a:pt x="80620" y="526348"/>
                  </a:lnTo>
                  <a:lnTo>
                    <a:pt x="80427" y="523215"/>
                  </a:lnTo>
                  <a:lnTo>
                    <a:pt x="80225" y="520082"/>
                  </a:lnTo>
                  <a:lnTo>
                    <a:pt x="80012" y="516949"/>
                  </a:lnTo>
                  <a:lnTo>
                    <a:pt x="79794" y="513816"/>
                  </a:lnTo>
                  <a:lnTo>
                    <a:pt x="79563" y="510683"/>
                  </a:lnTo>
                  <a:lnTo>
                    <a:pt x="79328" y="507550"/>
                  </a:lnTo>
                  <a:lnTo>
                    <a:pt x="79085" y="504417"/>
                  </a:lnTo>
                  <a:lnTo>
                    <a:pt x="78835" y="501284"/>
                  </a:lnTo>
                  <a:lnTo>
                    <a:pt x="78581" y="498151"/>
                  </a:lnTo>
                  <a:lnTo>
                    <a:pt x="78318" y="495018"/>
                  </a:lnTo>
                  <a:lnTo>
                    <a:pt x="78052" y="491885"/>
                  </a:lnTo>
                  <a:lnTo>
                    <a:pt x="77782" y="488752"/>
                  </a:lnTo>
                  <a:lnTo>
                    <a:pt x="77507" y="485619"/>
                  </a:lnTo>
                  <a:lnTo>
                    <a:pt x="77230" y="482486"/>
                  </a:lnTo>
                  <a:lnTo>
                    <a:pt x="76948" y="479353"/>
                  </a:lnTo>
                  <a:lnTo>
                    <a:pt x="76666" y="476220"/>
                  </a:lnTo>
                  <a:lnTo>
                    <a:pt x="76381" y="473087"/>
                  </a:lnTo>
                  <a:lnTo>
                    <a:pt x="76095" y="469954"/>
                  </a:lnTo>
                  <a:lnTo>
                    <a:pt x="75809" y="466821"/>
                  </a:lnTo>
                  <a:lnTo>
                    <a:pt x="75523" y="463688"/>
                  </a:lnTo>
                  <a:lnTo>
                    <a:pt x="75238" y="460555"/>
                  </a:lnTo>
                  <a:lnTo>
                    <a:pt x="74954" y="457422"/>
                  </a:lnTo>
                  <a:lnTo>
                    <a:pt x="74673" y="454289"/>
                  </a:lnTo>
                  <a:lnTo>
                    <a:pt x="74393" y="451156"/>
                  </a:lnTo>
                  <a:lnTo>
                    <a:pt x="74119" y="448023"/>
                  </a:lnTo>
                  <a:lnTo>
                    <a:pt x="73847" y="444889"/>
                  </a:lnTo>
                  <a:lnTo>
                    <a:pt x="73581" y="441756"/>
                  </a:lnTo>
                  <a:lnTo>
                    <a:pt x="73321" y="438623"/>
                  </a:lnTo>
                  <a:lnTo>
                    <a:pt x="73064" y="435490"/>
                  </a:lnTo>
                  <a:lnTo>
                    <a:pt x="72819" y="432357"/>
                  </a:lnTo>
                  <a:lnTo>
                    <a:pt x="72578" y="429224"/>
                  </a:lnTo>
                  <a:lnTo>
                    <a:pt x="72347" y="426091"/>
                  </a:lnTo>
                  <a:lnTo>
                    <a:pt x="72125" y="422958"/>
                  </a:lnTo>
                  <a:lnTo>
                    <a:pt x="71911" y="419825"/>
                  </a:lnTo>
                  <a:lnTo>
                    <a:pt x="71712" y="416692"/>
                  </a:lnTo>
                  <a:lnTo>
                    <a:pt x="71520" y="413559"/>
                  </a:lnTo>
                  <a:lnTo>
                    <a:pt x="71344" y="410426"/>
                  </a:lnTo>
                  <a:lnTo>
                    <a:pt x="71180" y="407293"/>
                  </a:lnTo>
                  <a:lnTo>
                    <a:pt x="71027" y="404160"/>
                  </a:lnTo>
                  <a:lnTo>
                    <a:pt x="70895" y="401027"/>
                  </a:lnTo>
                  <a:lnTo>
                    <a:pt x="70772" y="397894"/>
                  </a:lnTo>
                  <a:lnTo>
                    <a:pt x="70671" y="394761"/>
                  </a:lnTo>
                  <a:lnTo>
                    <a:pt x="70585" y="391628"/>
                  </a:lnTo>
                  <a:lnTo>
                    <a:pt x="70514" y="388495"/>
                  </a:lnTo>
                  <a:lnTo>
                    <a:pt x="70470" y="385362"/>
                  </a:lnTo>
                  <a:lnTo>
                    <a:pt x="70436" y="382229"/>
                  </a:lnTo>
                  <a:lnTo>
                    <a:pt x="70431" y="379096"/>
                  </a:lnTo>
                  <a:lnTo>
                    <a:pt x="70444" y="375963"/>
                  </a:lnTo>
                  <a:lnTo>
                    <a:pt x="70476" y="372830"/>
                  </a:lnTo>
                  <a:lnTo>
                    <a:pt x="70540" y="369697"/>
                  </a:lnTo>
                  <a:lnTo>
                    <a:pt x="70616" y="366564"/>
                  </a:lnTo>
                  <a:lnTo>
                    <a:pt x="70729" y="363431"/>
                  </a:lnTo>
                  <a:lnTo>
                    <a:pt x="70861" y="360298"/>
                  </a:lnTo>
                  <a:lnTo>
                    <a:pt x="71017" y="357165"/>
                  </a:lnTo>
                  <a:lnTo>
                    <a:pt x="71209" y="354032"/>
                  </a:lnTo>
                  <a:lnTo>
                    <a:pt x="71415" y="350899"/>
                  </a:lnTo>
                  <a:lnTo>
                    <a:pt x="71666" y="347766"/>
                  </a:lnTo>
                  <a:lnTo>
                    <a:pt x="71936" y="344633"/>
                  </a:lnTo>
                  <a:lnTo>
                    <a:pt x="72237" y="341500"/>
                  </a:lnTo>
                  <a:lnTo>
                    <a:pt x="72575" y="338367"/>
                  </a:lnTo>
                  <a:lnTo>
                    <a:pt x="72930" y="335234"/>
                  </a:lnTo>
                  <a:lnTo>
                    <a:pt x="73337" y="332100"/>
                  </a:lnTo>
                  <a:lnTo>
                    <a:pt x="73764" y="328967"/>
                  </a:lnTo>
                  <a:lnTo>
                    <a:pt x="74226" y="325834"/>
                  </a:lnTo>
                  <a:lnTo>
                    <a:pt x="74727" y="322701"/>
                  </a:lnTo>
                  <a:lnTo>
                    <a:pt x="75247" y="319568"/>
                  </a:lnTo>
                  <a:lnTo>
                    <a:pt x="75825" y="316435"/>
                  </a:lnTo>
                  <a:lnTo>
                    <a:pt x="76423" y="313302"/>
                  </a:lnTo>
                  <a:lnTo>
                    <a:pt x="77060" y="310169"/>
                  </a:lnTo>
                  <a:lnTo>
                    <a:pt x="77737" y="307036"/>
                  </a:lnTo>
                  <a:lnTo>
                    <a:pt x="78436" y="303903"/>
                  </a:lnTo>
                  <a:lnTo>
                    <a:pt x="79194" y="300770"/>
                  </a:lnTo>
                  <a:lnTo>
                    <a:pt x="79973" y="297637"/>
                  </a:lnTo>
                  <a:lnTo>
                    <a:pt x="80795" y="294504"/>
                  </a:lnTo>
                  <a:lnTo>
                    <a:pt x="81656" y="291371"/>
                  </a:lnTo>
                  <a:lnTo>
                    <a:pt x="82541" y="288238"/>
                  </a:lnTo>
                  <a:lnTo>
                    <a:pt x="83486" y="285105"/>
                  </a:lnTo>
                  <a:lnTo>
                    <a:pt x="84450" y="281972"/>
                  </a:lnTo>
                  <a:lnTo>
                    <a:pt x="85461" y="278839"/>
                  </a:lnTo>
                  <a:lnTo>
                    <a:pt x="86509" y="275706"/>
                  </a:lnTo>
                  <a:lnTo>
                    <a:pt x="87582" y="272573"/>
                  </a:lnTo>
                  <a:lnTo>
                    <a:pt x="88712" y="269440"/>
                  </a:lnTo>
                  <a:lnTo>
                    <a:pt x="89862" y="266307"/>
                  </a:lnTo>
                  <a:lnTo>
                    <a:pt x="91059" y="263174"/>
                  </a:lnTo>
                  <a:lnTo>
                    <a:pt x="92290" y="260041"/>
                  </a:lnTo>
                  <a:lnTo>
                    <a:pt x="93547" y="256908"/>
                  </a:lnTo>
                  <a:lnTo>
                    <a:pt x="94856" y="253775"/>
                  </a:lnTo>
                  <a:lnTo>
                    <a:pt x="96185" y="250642"/>
                  </a:lnTo>
                  <a:lnTo>
                    <a:pt x="97559" y="247509"/>
                  </a:lnTo>
                  <a:lnTo>
                    <a:pt x="98962" y="244376"/>
                  </a:lnTo>
                  <a:lnTo>
                    <a:pt x="100392" y="241243"/>
                  </a:lnTo>
                  <a:lnTo>
                    <a:pt x="101868" y="238110"/>
                  </a:lnTo>
                  <a:lnTo>
                    <a:pt x="103361" y="234977"/>
                  </a:lnTo>
                  <a:lnTo>
                    <a:pt x="104897" y="231844"/>
                  </a:lnTo>
                  <a:lnTo>
                    <a:pt x="106457" y="228711"/>
                  </a:lnTo>
                  <a:lnTo>
                    <a:pt x="108042" y="225578"/>
                  </a:lnTo>
                  <a:lnTo>
                    <a:pt x="109665" y="222444"/>
                  </a:lnTo>
                  <a:lnTo>
                    <a:pt x="111303" y="219311"/>
                  </a:lnTo>
                  <a:lnTo>
                    <a:pt x="112978" y="216178"/>
                  </a:lnTo>
                  <a:lnTo>
                    <a:pt x="114673" y="213045"/>
                  </a:lnTo>
                  <a:lnTo>
                    <a:pt x="116390" y="209912"/>
                  </a:lnTo>
                  <a:lnTo>
                    <a:pt x="118136" y="206779"/>
                  </a:lnTo>
                  <a:lnTo>
                    <a:pt x="119893" y="203646"/>
                  </a:lnTo>
                  <a:lnTo>
                    <a:pt x="121682" y="200513"/>
                  </a:lnTo>
                  <a:lnTo>
                    <a:pt x="123484" y="197380"/>
                  </a:lnTo>
                  <a:lnTo>
                    <a:pt x="125303" y="194247"/>
                  </a:lnTo>
                  <a:lnTo>
                    <a:pt x="127143" y="191114"/>
                  </a:lnTo>
                  <a:lnTo>
                    <a:pt x="128992" y="187981"/>
                  </a:lnTo>
                  <a:lnTo>
                    <a:pt x="130863" y="184848"/>
                  </a:lnTo>
                  <a:lnTo>
                    <a:pt x="132741" y="181715"/>
                  </a:lnTo>
                  <a:lnTo>
                    <a:pt x="134631" y="178582"/>
                  </a:lnTo>
                  <a:lnTo>
                    <a:pt x="136533" y="175449"/>
                  </a:lnTo>
                  <a:lnTo>
                    <a:pt x="138440" y="172316"/>
                  </a:lnTo>
                  <a:lnTo>
                    <a:pt x="140359" y="169183"/>
                  </a:lnTo>
                  <a:lnTo>
                    <a:pt x="142281" y="166050"/>
                  </a:lnTo>
                  <a:lnTo>
                    <a:pt x="144208" y="162917"/>
                  </a:lnTo>
                  <a:lnTo>
                    <a:pt x="146138" y="159784"/>
                  </a:lnTo>
                  <a:lnTo>
                    <a:pt x="148070" y="156651"/>
                  </a:lnTo>
                  <a:lnTo>
                    <a:pt x="150002" y="153518"/>
                  </a:lnTo>
                  <a:lnTo>
                    <a:pt x="151933" y="150385"/>
                  </a:lnTo>
                  <a:lnTo>
                    <a:pt x="153862" y="147252"/>
                  </a:lnTo>
                  <a:lnTo>
                    <a:pt x="155787" y="144119"/>
                  </a:lnTo>
                  <a:lnTo>
                    <a:pt x="157709" y="140986"/>
                  </a:lnTo>
                  <a:lnTo>
                    <a:pt x="159621" y="137853"/>
                  </a:lnTo>
                  <a:lnTo>
                    <a:pt x="161528" y="134720"/>
                  </a:lnTo>
                  <a:lnTo>
                    <a:pt x="163426" y="131587"/>
                  </a:lnTo>
                  <a:lnTo>
                    <a:pt x="165313" y="128454"/>
                  </a:lnTo>
                  <a:lnTo>
                    <a:pt x="167193" y="125321"/>
                  </a:lnTo>
                  <a:lnTo>
                    <a:pt x="169053" y="122188"/>
                  </a:lnTo>
                  <a:lnTo>
                    <a:pt x="170906" y="119055"/>
                  </a:lnTo>
                  <a:lnTo>
                    <a:pt x="172741" y="115922"/>
                  </a:lnTo>
                  <a:lnTo>
                    <a:pt x="174560" y="112789"/>
                  </a:lnTo>
                  <a:lnTo>
                    <a:pt x="176368" y="109655"/>
                  </a:lnTo>
                  <a:lnTo>
                    <a:pt x="178149" y="106522"/>
                  </a:lnTo>
                  <a:lnTo>
                    <a:pt x="179920" y="103389"/>
                  </a:lnTo>
                  <a:lnTo>
                    <a:pt x="181665" y="100256"/>
                  </a:lnTo>
                  <a:lnTo>
                    <a:pt x="183392" y="97123"/>
                  </a:lnTo>
                  <a:lnTo>
                    <a:pt x="185102" y="93990"/>
                  </a:lnTo>
                  <a:lnTo>
                    <a:pt x="186780" y="90857"/>
                  </a:lnTo>
                  <a:lnTo>
                    <a:pt x="188445" y="87724"/>
                  </a:lnTo>
                  <a:lnTo>
                    <a:pt x="190079" y="84591"/>
                  </a:lnTo>
                  <a:lnTo>
                    <a:pt x="191691" y="81458"/>
                  </a:lnTo>
                  <a:lnTo>
                    <a:pt x="193284" y="78325"/>
                  </a:lnTo>
                  <a:lnTo>
                    <a:pt x="194840" y="75192"/>
                  </a:lnTo>
                  <a:lnTo>
                    <a:pt x="196382" y="72059"/>
                  </a:lnTo>
                  <a:lnTo>
                    <a:pt x="197888" y="68926"/>
                  </a:lnTo>
                  <a:lnTo>
                    <a:pt x="199370" y="65793"/>
                  </a:lnTo>
                  <a:lnTo>
                    <a:pt x="200830" y="62660"/>
                  </a:lnTo>
                  <a:lnTo>
                    <a:pt x="202251" y="59527"/>
                  </a:lnTo>
                  <a:lnTo>
                    <a:pt x="203658" y="56394"/>
                  </a:lnTo>
                  <a:lnTo>
                    <a:pt x="205023" y="53261"/>
                  </a:lnTo>
                  <a:lnTo>
                    <a:pt x="206366" y="50128"/>
                  </a:lnTo>
                  <a:lnTo>
                    <a:pt x="207683" y="46995"/>
                  </a:lnTo>
                  <a:lnTo>
                    <a:pt x="208962" y="43862"/>
                  </a:lnTo>
                  <a:lnTo>
                    <a:pt x="210225" y="40729"/>
                  </a:lnTo>
                  <a:lnTo>
                    <a:pt x="211444" y="37596"/>
                  </a:lnTo>
                  <a:lnTo>
                    <a:pt x="212643" y="34463"/>
                  </a:lnTo>
                  <a:lnTo>
                    <a:pt x="213813" y="31330"/>
                  </a:lnTo>
                  <a:lnTo>
                    <a:pt x="214947" y="28197"/>
                  </a:lnTo>
                  <a:lnTo>
                    <a:pt x="216065" y="25064"/>
                  </a:lnTo>
                  <a:lnTo>
                    <a:pt x="217137" y="21931"/>
                  </a:lnTo>
                  <a:lnTo>
                    <a:pt x="218191" y="18798"/>
                  </a:lnTo>
                  <a:lnTo>
                    <a:pt x="219215" y="15665"/>
                  </a:lnTo>
                  <a:lnTo>
                    <a:pt x="220206" y="12532"/>
                  </a:lnTo>
                  <a:lnTo>
                    <a:pt x="221180" y="9399"/>
                  </a:lnTo>
                  <a:lnTo>
                    <a:pt x="222110" y="6266"/>
                  </a:lnTo>
                  <a:lnTo>
                    <a:pt x="223023" y="3133"/>
                  </a:lnTo>
                  <a:lnTo>
                    <a:pt x="223906" y="0"/>
                  </a:lnTo>
                  <a:lnTo>
                    <a:pt x="264865" y="0"/>
                  </a:lnTo>
                  <a:lnTo>
                    <a:pt x="265748" y="3133"/>
                  </a:lnTo>
                  <a:lnTo>
                    <a:pt x="266661" y="6266"/>
                  </a:lnTo>
                  <a:lnTo>
                    <a:pt x="267591" y="9399"/>
                  </a:lnTo>
                  <a:lnTo>
                    <a:pt x="268565" y="12532"/>
                  </a:lnTo>
                  <a:lnTo>
                    <a:pt x="269556" y="15665"/>
                  </a:lnTo>
                  <a:lnTo>
                    <a:pt x="270580" y="18798"/>
                  </a:lnTo>
                  <a:lnTo>
                    <a:pt x="271634" y="21931"/>
                  </a:lnTo>
                  <a:lnTo>
                    <a:pt x="272706" y="25064"/>
                  </a:lnTo>
                  <a:lnTo>
                    <a:pt x="273824" y="28197"/>
                  </a:lnTo>
                  <a:lnTo>
                    <a:pt x="274958" y="31330"/>
                  </a:lnTo>
                  <a:lnTo>
                    <a:pt x="276128" y="34463"/>
                  </a:lnTo>
                  <a:lnTo>
                    <a:pt x="277327" y="37596"/>
                  </a:lnTo>
                  <a:lnTo>
                    <a:pt x="278546" y="40729"/>
                  </a:lnTo>
                  <a:lnTo>
                    <a:pt x="279809" y="43862"/>
                  </a:lnTo>
                  <a:lnTo>
                    <a:pt x="281088" y="46995"/>
                  </a:lnTo>
                  <a:lnTo>
                    <a:pt x="282405" y="50128"/>
                  </a:lnTo>
                  <a:lnTo>
                    <a:pt x="283748" y="53261"/>
                  </a:lnTo>
                  <a:lnTo>
                    <a:pt x="285113" y="56394"/>
                  </a:lnTo>
                  <a:lnTo>
                    <a:pt x="286520" y="59527"/>
                  </a:lnTo>
                  <a:lnTo>
                    <a:pt x="287941" y="62660"/>
                  </a:lnTo>
                  <a:lnTo>
                    <a:pt x="289401" y="65793"/>
                  </a:lnTo>
                  <a:lnTo>
                    <a:pt x="290884" y="68926"/>
                  </a:lnTo>
                  <a:lnTo>
                    <a:pt x="292389" y="72059"/>
                  </a:lnTo>
                  <a:lnTo>
                    <a:pt x="293931" y="75192"/>
                  </a:lnTo>
                  <a:lnTo>
                    <a:pt x="295487" y="78325"/>
                  </a:lnTo>
                  <a:lnTo>
                    <a:pt x="297080" y="81458"/>
                  </a:lnTo>
                  <a:lnTo>
                    <a:pt x="298692" y="84591"/>
                  </a:lnTo>
                  <a:lnTo>
                    <a:pt x="300326" y="87724"/>
                  </a:lnTo>
                  <a:lnTo>
                    <a:pt x="301991" y="90857"/>
                  </a:lnTo>
                  <a:lnTo>
                    <a:pt x="303669" y="93990"/>
                  </a:lnTo>
                  <a:lnTo>
                    <a:pt x="305380" y="97123"/>
                  </a:lnTo>
                  <a:lnTo>
                    <a:pt x="307106" y="100256"/>
                  </a:lnTo>
                  <a:lnTo>
                    <a:pt x="308851" y="103389"/>
                  </a:lnTo>
                  <a:lnTo>
                    <a:pt x="310622" y="106522"/>
                  </a:lnTo>
                  <a:lnTo>
                    <a:pt x="312403" y="109655"/>
                  </a:lnTo>
                  <a:lnTo>
                    <a:pt x="314211" y="112789"/>
                  </a:lnTo>
                  <a:lnTo>
                    <a:pt x="316030" y="115922"/>
                  </a:lnTo>
                  <a:lnTo>
                    <a:pt x="317865" y="119055"/>
                  </a:lnTo>
                  <a:lnTo>
                    <a:pt x="319718" y="122188"/>
                  </a:lnTo>
                  <a:lnTo>
                    <a:pt x="321578" y="125321"/>
                  </a:lnTo>
                  <a:lnTo>
                    <a:pt x="323458" y="128454"/>
                  </a:lnTo>
                  <a:lnTo>
                    <a:pt x="325345" y="131587"/>
                  </a:lnTo>
                  <a:lnTo>
                    <a:pt x="327243" y="134720"/>
                  </a:lnTo>
                  <a:lnTo>
                    <a:pt x="329150" y="137853"/>
                  </a:lnTo>
                  <a:lnTo>
                    <a:pt x="331062" y="140986"/>
                  </a:lnTo>
                  <a:lnTo>
                    <a:pt x="332984" y="144119"/>
                  </a:lnTo>
                  <a:lnTo>
                    <a:pt x="334909" y="147252"/>
                  </a:lnTo>
                  <a:lnTo>
                    <a:pt x="336838" y="150385"/>
                  </a:lnTo>
                  <a:lnTo>
                    <a:pt x="338769" y="153518"/>
                  </a:lnTo>
                  <a:lnTo>
                    <a:pt x="340701" y="156651"/>
                  </a:lnTo>
                  <a:lnTo>
                    <a:pt x="342633" y="159784"/>
                  </a:lnTo>
                  <a:lnTo>
                    <a:pt x="344563" y="162917"/>
                  </a:lnTo>
                  <a:lnTo>
                    <a:pt x="346490" y="166050"/>
                  </a:lnTo>
                  <a:lnTo>
                    <a:pt x="348412" y="169183"/>
                  </a:lnTo>
                  <a:lnTo>
                    <a:pt x="350331" y="172316"/>
                  </a:lnTo>
                  <a:lnTo>
                    <a:pt x="352238" y="175449"/>
                  </a:lnTo>
                  <a:lnTo>
                    <a:pt x="354140" y="178582"/>
                  </a:lnTo>
                  <a:lnTo>
                    <a:pt x="356030" y="181715"/>
                  </a:lnTo>
                  <a:lnTo>
                    <a:pt x="357909" y="184848"/>
                  </a:lnTo>
                  <a:lnTo>
                    <a:pt x="359779" y="187981"/>
                  </a:lnTo>
                  <a:lnTo>
                    <a:pt x="361628" y="191114"/>
                  </a:lnTo>
                  <a:lnTo>
                    <a:pt x="363468" y="194247"/>
                  </a:lnTo>
                  <a:lnTo>
                    <a:pt x="365287" y="197380"/>
                  </a:lnTo>
                  <a:lnTo>
                    <a:pt x="367089" y="200513"/>
                  </a:lnTo>
                  <a:lnTo>
                    <a:pt x="368878" y="203646"/>
                  </a:lnTo>
                  <a:lnTo>
                    <a:pt x="370636" y="206779"/>
                  </a:lnTo>
                  <a:lnTo>
                    <a:pt x="372382" y="209912"/>
                  </a:lnTo>
                  <a:lnTo>
                    <a:pt x="374098" y="213045"/>
                  </a:lnTo>
                  <a:lnTo>
                    <a:pt x="375793" y="216178"/>
                  </a:lnTo>
                  <a:lnTo>
                    <a:pt x="377468" y="219311"/>
                  </a:lnTo>
                  <a:lnTo>
                    <a:pt x="379106" y="222444"/>
                  </a:lnTo>
                  <a:lnTo>
                    <a:pt x="380729" y="225578"/>
                  </a:lnTo>
                  <a:lnTo>
                    <a:pt x="382314" y="228711"/>
                  </a:lnTo>
                  <a:lnTo>
                    <a:pt x="383874" y="231844"/>
                  </a:lnTo>
                  <a:lnTo>
                    <a:pt x="385410" y="234977"/>
                  </a:lnTo>
                  <a:lnTo>
                    <a:pt x="386903" y="238110"/>
                  </a:lnTo>
                  <a:lnTo>
                    <a:pt x="388379" y="241243"/>
                  </a:lnTo>
                  <a:lnTo>
                    <a:pt x="389809" y="244376"/>
                  </a:lnTo>
                  <a:lnTo>
                    <a:pt x="391212" y="247509"/>
                  </a:lnTo>
                  <a:lnTo>
                    <a:pt x="392586" y="250642"/>
                  </a:lnTo>
                  <a:lnTo>
                    <a:pt x="393915" y="253775"/>
                  </a:lnTo>
                  <a:lnTo>
                    <a:pt x="395224" y="256908"/>
                  </a:lnTo>
                  <a:lnTo>
                    <a:pt x="396481" y="260041"/>
                  </a:lnTo>
                  <a:lnTo>
                    <a:pt x="397712" y="263174"/>
                  </a:lnTo>
                  <a:lnTo>
                    <a:pt x="398909" y="266307"/>
                  </a:lnTo>
                  <a:lnTo>
                    <a:pt x="400059" y="269440"/>
                  </a:lnTo>
                  <a:lnTo>
                    <a:pt x="401189" y="272573"/>
                  </a:lnTo>
                  <a:lnTo>
                    <a:pt x="402262" y="275706"/>
                  </a:lnTo>
                  <a:lnTo>
                    <a:pt x="403310" y="278839"/>
                  </a:lnTo>
                  <a:lnTo>
                    <a:pt x="404321" y="281972"/>
                  </a:lnTo>
                  <a:lnTo>
                    <a:pt x="405286" y="285105"/>
                  </a:lnTo>
                  <a:lnTo>
                    <a:pt x="406230" y="288238"/>
                  </a:lnTo>
                  <a:lnTo>
                    <a:pt x="407115" y="291371"/>
                  </a:lnTo>
                  <a:lnTo>
                    <a:pt x="407976" y="294504"/>
                  </a:lnTo>
                  <a:lnTo>
                    <a:pt x="408798" y="297637"/>
                  </a:lnTo>
                  <a:lnTo>
                    <a:pt x="409577" y="300770"/>
                  </a:lnTo>
                  <a:lnTo>
                    <a:pt x="410335" y="303903"/>
                  </a:lnTo>
                  <a:lnTo>
                    <a:pt x="411034" y="307036"/>
                  </a:lnTo>
                  <a:lnTo>
                    <a:pt x="411711" y="310169"/>
                  </a:lnTo>
                  <a:lnTo>
                    <a:pt x="412349" y="313302"/>
                  </a:lnTo>
                  <a:lnTo>
                    <a:pt x="412946" y="316435"/>
                  </a:lnTo>
                  <a:lnTo>
                    <a:pt x="413524" y="319568"/>
                  </a:lnTo>
                  <a:lnTo>
                    <a:pt x="414044" y="322701"/>
                  </a:lnTo>
                  <a:lnTo>
                    <a:pt x="414545" y="325834"/>
                  </a:lnTo>
                  <a:lnTo>
                    <a:pt x="415007" y="328967"/>
                  </a:lnTo>
                  <a:lnTo>
                    <a:pt x="415434" y="332100"/>
                  </a:lnTo>
                  <a:lnTo>
                    <a:pt x="415841" y="335234"/>
                  </a:lnTo>
                  <a:lnTo>
                    <a:pt x="416196" y="338367"/>
                  </a:lnTo>
                  <a:lnTo>
                    <a:pt x="416534" y="341500"/>
                  </a:lnTo>
                  <a:lnTo>
                    <a:pt x="416835" y="344633"/>
                  </a:lnTo>
                  <a:lnTo>
                    <a:pt x="417106" y="347766"/>
                  </a:lnTo>
                  <a:lnTo>
                    <a:pt x="417356" y="350899"/>
                  </a:lnTo>
                  <a:lnTo>
                    <a:pt x="417562" y="354032"/>
                  </a:lnTo>
                  <a:lnTo>
                    <a:pt x="417754" y="357165"/>
                  </a:lnTo>
                  <a:lnTo>
                    <a:pt x="417911" y="360298"/>
                  </a:lnTo>
                  <a:lnTo>
                    <a:pt x="418042" y="363431"/>
                  </a:lnTo>
                  <a:lnTo>
                    <a:pt x="418156" y="366564"/>
                  </a:lnTo>
                  <a:lnTo>
                    <a:pt x="418232" y="369697"/>
                  </a:lnTo>
                  <a:lnTo>
                    <a:pt x="418295" y="372830"/>
                  </a:lnTo>
                  <a:lnTo>
                    <a:pt x="418327" y="375963"/>
                  </a:lnTo>
                  <a:lnTo>
                    <a:pt x="418340" y="379096"/>
                  </a:lnTo>
                  <a:lnTo>
                    <a:pt x="418336" y="382229"/>
                  </a:lnTo>
                  <a:lnTo>
                    <a:pt x="418302" y="385362"/>
                  </a:lnTo>
                  <a:lnTo>
                    <a:pt x="418257" y="388495"/>
                  </a:lnTo>
                  <a:lnTo>
                    <a:pt x="418186" y="391628"/>
                  </a:lnTo>
                  <a:lnTo>
                    <a:pt x="418100" y="394761"/>
                  </a:lnTo>
                  <a:lnTo>
                    <a:pt x="417999" y="397894"/>
                  </a:lnTo>
                  <a:lnTo>
                    <a:pt x="417876" y="401027"/>
                  </a:lnTo>
                  <a:lnTo>
                    <a:pt x="417744" y="404160"/>
                  </a:lnTo>
                  <a:lnTo>
                    <a:pt x="417591" y="407293"/>
                  </a:lnTo>
                  <a:lnTo>
                    <a:pt x="417427" y="410426"/>
                  </a:lnTo>
                  <a:lnTo>
                    <a:pt x="417251" y="413559"/>
                  </a:lnTo>
                  <a:lnTo>
                    <a:pt x="417059" y="416692"/>
                  </a:lnTo>
                  <a:lnTo>
                    <a:pt x="416861" y="419825"/>
                  </a:lnTo>
                  <a:lnTo>
                    <a:pt x="416646" y="422958"/>
                  </a:lnTo>
                  <a:lnTo>
                    <a:pt x="416424" y="426091"/>
                  </a:lnTo>
                  <a:lnTo>
                    <a:pt x="416194" y="429224"/>
                  </a:lnTo>
                  <a:lnTo>
                    <a:pt x="415952" y="432357"/>
                  </a:lnTo>
                  <a:lnTo>
                    <a:pt x="415707" y="435490"/>
                  </a:lnTo>
                  <a:lnTo>
                    <a:pt x="415450" y="438623"/>
                  </a:lnTo>
                  <a:lnTo>
                    <a:pt x="415190" y="441756"/>
                  </a:lnTo>
                  <a:lnTo>
                    <a:pt x="414924" y="444889"/>
                  </a:lnTo>
                  <a:lnTo>
                    <a:pt x="414652" y="448023"/>
                  </a:lnTo>
                  <a:lnTo>
                    <a:pt x="414378" y="451156"/>
                  </a:lnTo>
                  <a:lnTo>
                    <a:pt x="414098" y="454289"/>
                  </a:lnTo>
                  <a:lnTo>
                    <a:pt x="413817" y="457422"/>
                  </a:lnTo>
                  <a:lnTo>
                    <a:pt x="413533" y="460555"/>
                  </a:lnTo>
                  <a:lnTo>
                    <a:pt x="413248" y="463688"/>
                  </a:lnTo>
                  <a:lnTo>
                    <a:pt x="412962" y="466821"/>
                  </a:lnTo>
                  <a:lnTo>
                    <a:pt x="412676" y="469954"/>
                  </a:lnTo>
                  <a:lnTo>
                    <a:pt x="412390" y="473087"/>
                  </a:lnTo>
                  <a:lnTo>
                    <a:pt x="412105" y="476220"/>
                  </a:lnTo>
                  <a:lnTo>
                    <a:pt x="411823" y="479353"/>
                  </a:lnTo>
                  <a:lnTo>
                    <a:pt x="411541" y="482486"/>
                  </a:lnTo>
                  <a:lnTo>
                    <a:pt x="411264" y="485619"/>
                  </a:lnTo>
                  <a:lnTo>
                    <a:pt x="410989" y="488752"/>
                  </a:lnTo>
                  <a:lnTo>
                    <a:pt x="410719" y="491885"/>
                  </a:lnTo>
                  <a:lnTo>
                    <a:pt x="410453" y="495018"/>
                  </a:lnTo>
                  <a:lnTo>
                    <a:pt x="410190" y="498151"/>
                  </a:lnTo>
                  <a:lnTo>
                    <a:pt x="409936" y="501284"/>
                  </a:lnTo>
                  <a:lnTo>
                    <a:pt x="409686" y="504417"/>
                  </a:lnTo>
                  <a:lnTo>
                    <a:pt x="409443" y="507550"/>
                  </a:lnTo>
                  <a:lnTo>
                    <a:pt x="409208" y="510683"/>
                  </a:lnTo>
                  <a:lnTo>
                    <a:pt x="408977" y="513816"/>
                  </a:lnTo>
                  <a:lnTo>
                    <a:pt x="408759" y="516949"/>
                  </a:lnTo>
                  <a:lnTo>
                    <a:pt x="408546" y="520082"/>
                  </a:lnTo>
                  <a:lnTo>
                    <a:pt x="408344" y="523215"/>
                  </a:lnTo>
                  <a:lnTo>
                    <a:pt x="408151" y="526348"/>
                  </a:lnTo>
                  <a:lnTo>
                    <a:pt x="407965" y="529481"/>
                  </a:lnTo>
                  <a:lnTo>
                    <a:pt x="407794" y="532614"/>
                  </a:lnTo>
                  <a:lnTo>
                    <a:pt x="407630" y="535747"/>
                  </a:lnTo>
                  <a:lnTo>
                    <a:pt x="407479" y="538880"/>
                  </a:lnTo>
                  <a:lnTo>
                    <a:pt x="407340" y="542013"/>
                  </a:lnTo>
                  <a:lnTo>
                    <a:pt x="407209" y="545146"/>
                  </a:lnTo>
                  <a:lnTo>
                    <a:pt x="407097" y="548279"/>
                  </a:lnTo>
                  <a:lnTo>
                    <a:pt x="406991" y="551412"/>
                  </a:lnTo>
                  <a:lnTo>
                    <a:pt x="406904" y="554545"/>
                  </a:lnTo>
                  <a:lnTo>
                    <a:pt x="406827" y="557679"/>
                  </a:lnTo>
                  <a:lnTo>
                    <a:pt x="406763" y="560812"/>
                  </a:lnTo>
                  <a:lnTo>
                    <a:pt x="406717" y="563945"/>
                  </a:lnTo>
                  <a:lnTo>
                    <a:pt x="406680" y="567078"/>
                  </a:lnTo>
                  <a:lnTo>
                    <a:pt x="406664" y="570211"/>
                  </a:lnTo>
                  <a:lnTo>
                    <a:pt x="406660" y="573344"/>
                  </a:lnTo>
                  <a:lnTo>
                    <a:pt x="406669" y="576477"/>
                  </a:lnTo>
                  <a:lnTo>
                    <a:pt x="406699" y="579610"/>
                  </a:lnTo>
                  <a:lnTo>
                    <a:pt x="406738" y="582743"/>
                  </a:lnTo>
                  <a:lnTo>
                    <a:pt x="406801" y="585876"/>
                  </a:lnTo>
                  <a:lnTo>
                    <a:pt x="406876" y="589009"/>
                  </a:lnTo>
                  <a:lnTo>
                    <a:pt x="406966" y="592142"/>
                  </a:lnTo>
                  <a:lnTo>
                    <a:pt x="407078" y="595275"/>
                  </a:lnTo>
                  <a:lnTo>
                    <a:pt x="407199" y="598408"/>
                  </a:lnTo>
                  <a:lnTo>
                    <a:pt x="407347" y="601541"/>
                  </a:lnTo>
                  <a:lnTo>
                    <a:pt x="407507" y="604674"/>
                  </a:lnTo>
                  <a:lnTo>
                    <a:pt x="407684" y="607807"/>
                  </a:lnTo>
                  <a:lnTo>
                    <a:pt x="407883" y="610940"/>
                  </a:lnTo>
                  <a:lnTo>
                    <a:pt x="408091" y="614073"/>
                  </a:lnTo>
                  <a:lnTo>
                    <a:pt x="408328" y="617206"/>
                  </a:lnTo>
                  <a:lnTo>
                    <a:pt x="408576" y="620339"/>
                  </a:lnTo>
                  <a:lnTo>
                    <a:pt x="408843" y="623472"/>
                  </a:lnTo>
                  <a:lnTo>
                    <a:pt x="409132" y="626605"/>
                  </a:lnTo>
                  <a:lnTo>
                    <a:pt x="409430" y="629738"/>
                  </a:lnTo>
                  <a:lnTo>
                    <a:pt x="409758" y="632871"/>
                  </a:lnTo>
                  <a:lnTo>
                    <a:pt x="410096" y="636004"/>
                  </a:lnTo>
                  <a:lnTo>
                    <a:pt x="410455" y="639137"/>
                  </a:lnTo>
                  <a:lnTo>
                    <a:pt x="410833" y="642270"/>
                  </a:lnTo>
                  <a:lnTo>
                    <a:pt x="411222" y="645403"/>
                  </a:lnTo>
                  <a:lnTo>
                    <a:pt x="411641" y="648536"/>
                  </a:lnTo>
                  <a:lnTo>
                    <a:pt x="412069" y="651669"/>
                  </a:lnTo>
                  <a:lnTo>
                    <a:pt x="412518" y="654802"/>
                  </a:lnTo>
                  <a:lnTo>
                    <a:pt x="412985" y="657935"/>
                  </a:lnTo>
                  <a:lnTo>
                    <a:pt x="413463" y="661068"/>
                  </a:lnTo>
                  <a:lnTo>
                    <a:pt x="413969" y="664201"/>
                  </a:lnTo>
                  <a:lnTo>
                    <a:pt x="414485" y="667334"/>
                  </a:lnTo>
                  <a:lnTo>
                    <a:pt x="415021" y="670468"/>
                  </a:lnTo>
                  <a:lnTo>
                    <a:pt x="415573" y="673601"/>
                  </a:lnTo>
                  <a:lnTo>
                    <a:pt x="416137" y="676734"/>
                  </a:lnTo>
                  <a:lnTo>
                    <a:pt x="416727" y="679867"/>
                  </a:lnTo>
                  <a:lnTo>
                    <a:pt x="417324" y="683000"/>
                  </a:lnTo>
                  <a:lnTo>
                    <a:pt x="417942" y="686133"/>
                  </a:lnTo>
                  <a:lnTo>
                    <a:pt x="418575" y="689266"/>
                  </a:lnTo>
                  <a:lnTo>
                    <a:pt x="419219" y="692399"/>
                  </a:lnTo>
                  <a:lnTo>
                    <a:pt x="419884" y="695532"/>
                  </a:lnTo>
                  <a:lnTo>
                    <a:pt x="420558" y="698665"/>
                  </a:lnTo>
                  <a:lnTo>
                    <a:pt x="421251" y="701798"/>
                  </a:lnTo>
                  <a:lnTo>
                    <a:pt x="421955" y="704931"/>
                  </a:lnTo>
                  <a:lnTo>
                    <a:pt x="422671" y="708064"/>
                  </a:lnTo>
                  <a:lnTo>
                    <a:pt x="423405" y="711197"/>
                  </a:lnTo>
                  <a:lnTo>
                    <a:pt x="424147" y="714330"/>
                  </a:lnTo>
                  <a:lnTo>
                    <a:pt x="424905" y="717463"/>
                  </a:lnTo>
                  <a:lnTo>
                    <a:pt x="425673" y="720596"/>
                  </a:lnTo>
                  <a:lnTo>
                    <a:pt x="426451" y="723729"/>
                  </a:lnTo>
                  <a:lnTo>
                    <a:pt x="427245" y="726862"/>
                  </a:lnTo>
                  <a:lnTo>
                    <a:pt x="428044" y="729995"/>
                  </a:lnTo>
                  <a:lnTo>
                    <a:pt x="428858" y="733128"/>
                  </a:lnTo>
                  <a:lnTo>
                    <a:pt x="429680" y="736261"/>
                  </a:lnTo>
                  <a:lnTo>
                    <a:pt x="430510" y="739394"/>
                  </a:lnTo>
                  <a:lnTo>
                    <a:pt x="431352" y="742527"/>
                  </a:lnTo>
                  <a:lnTo>
                    <a:pt x="432198" y="745660"/>
                  </a:lnTo>
                  <a:lnTo>
                    <a:pt x="433057" y="748793"/>
                  </a:lnTo>
                  <a:lnTo>
                    <a:pt x="433921" y="751926"/>
                  </a:lnTo>
                  <a:lnTo>
                    <a:pt x="434792" y="755059"/>
                  </a:lnTo>
                  <a:lnTo>
                    <a:pt x="435671" y="758192"/>
                  </a:lnTo>
                  <a:lnTo>
                    <a:pt x="436554" y="761325"/>
                  </a:lnTo>
                  <a:lnTo>
                    <a:pt x="437446" y="764458"/>
                  </a:lnTo>
                  <a:lnTo>
                    <a:pt x="438341" y="767591"/>
                  </a:lnTo>
                  <a:lnTo>
                    <a:pt x="439241" y="770724"/>
                  </a:lnTo>
                  <a:lnTo>
                    <a:pt x="440146" y="773857"/>
                  </a:lnTo>
                  <a:lnTo>
                    <a:pt x="441054" y="776990"/>
                  </a:lnTo>
                  <a:lnTo>
                    <a:pt x="441967" y="780124"/>
                  </a:lnTo>
                  <a:lnTo>
                    <a:pt x="442882" y="783257"/>
                  </a:lnTo>
                  <a:lnTo>
                    <a:pt x="443799" y="786390"/>
                  </a:lnTo>
                  <a:lnTo>
                    <a:pt x="444719" y="789523"/>
                  </a:lnTo>
                  <a:lnTo>
                    <a:pt x="445640" y="792656"/>
                  </a:lnTo>
                  <a:lnTo>
                    <a:pt x="446562" y="795789"/>
                  </a:lnTo>
                  <a:lnTo>
                    <a:pt x="447485" y="798922"/>
                  </a:lnTo>
                  <a:lnTo>
                    <a:pt x="448408" y="802055"/>
                  </a:lnTo>
                  <a:lnTo>
                    <a:pt x="449331" y="805188"/>
                  </a:lnTo>
                  <a:lnTo>
                    <a:pt x="450254" y="808321"/>
                  </a:lnTo>
                  <a:lnTo>
                    <a:pt x="451174" y="811454"/>
                  </a:lnTo>
                  <a:lnTo>
                    <a:pt x="452094" y="814587"/>
                  </a:lnTo>
                  <a:lnTo>
                    <a:pt x="453012" y="817720"/>
                  </a:lnTo>
                  <a:lnTo>
                    <a:pt x="453927" y="820853"/>
                  </a:lnTo>
                  <a:lnTo>
                    <a:pt x="454840" y="823986"/>
                  </a:lnTo>
                  <a:lnTo>
                    <a:pt x="455748" y="827119"/>
                  </a:lnTo>
                  <a:lnTo>
                    <a:pt x="456654" y="830252"/>
                  </a:lnTo>
                  <a:lnTo>
                    <a:pt x="457555" y="833385"/>
                  </a:lnTo>
                  <a:lnTo>
                    <a:pt x="458451" y="836518"/>
                  </a:lnTo>
                  <a:lnTo>
                    <a:pt x="459344" y="839651"/>
                  </a:lnTo>
                  <a:lnTo>
                    <a:pt x="460229" y="842784"/>
                  </a:lnTo>
                  <a:lnTo>
                    <a:pt x="461110" y="845917"/>
                  </a:lnTo>
                  <a:lnTo>
                    <a:pt x="461984" y="849050"/>
                  </a:lnTo>
                  <a:lnTo>
                    <a:pt x="462851" y="852183"/>
                  </a:lnTo>
                  <a:lnTo>
                    <a:pt x="463713" y="855316"/>
                  </a:lnTo>
                  <a:lnTo>
                    <a:pt x="464564" y="858449"/>
                  </a:lnTo>
                  <a:lnTo>
                    <a:pt x="465411" y="861582"/>
                  </a:lnTo>
                  <a:lnTo>
                    <a:pt x="466247" y="864715"/>
                  </a:lnTo>
                  <a:lnTo>
                    <a:pt x="467075" y="867848"/>
                  </a:lnTo>
                  <a:lnTo>
                    <a:pt x="467897" y="870981"/>
                  </a:lnTo>
                  <a:lnTo>
                    <a:pt x="468704" y="874114"/>
                  </a:lnTo>
                  <a:lnTo>
                    <a:pt x="469507" y="877247"/>
                  </a:lnTo>
                  <a:lnTo>
                    <a:pt x="470295" y="880380"/>
                  </a:lnTo>
                  <a:lnTo>
                    <a:pt x="471074" y="883513"/>
                  </a:lnTo>
                  <a:lnTo>
                    <a:pt x="471844" y="886646"/>
                  </a:lnTo>
                  <a:lnTo>
                    <a:pt x="472598" y="889779"/>
                  </a:lnTo>
                  <a:lnTo>
                    <a:pt x="473346" y="892913"/>
                  </a:lnTo>
                  <a:lnTo>
                    <a:pt x="474076" y="896046"/>
                  </a:lnTo>
                  <a:lnTo>
                    <a:pt x="474796" y="899179"/>
                  </a:lnTo>
                  <a:lnTo>
                    <a:pt x="475504" y="902312"/>
                  </a:lnTo>
                  <a:lnTo>
                    <a:pt x="476195" y="905445"/>
                  </a:lnTo>
                  <a:lnTo>
                    <a:pt x="476878" y="908578"/>
                  </a:lnTo>
                  <a:lnTo>
                    <a:pt x="477540" y="911711"/>
                  </a:lnTo>
                  <a:lnTo>
                    <a:pt x="478191" y="914844"/>
                  </a:lnTo>
                  <a:lnTo>
                    <a:pt x="478828" y="917977"/>
                  </a:lnTo>
                  <a:lnTo>
                    <a:pt x="479445" y="921110"/>
                  </a:lnTo>
                  <a:lnTo>
                    <a:pt x="480054" y="924243"/>
                  </a:lnTo>
                  <a:lnTo>
                    <a:pt x="480637" y="927376"/>
                  </a:lnTo>
                  <a:lnTo>
                    <a:pt x="481209" y="930509"/>
                  </a:lnTo>
                  <a:lnTo>
                    <a:pt x="481763" y="933642"/>
                  </a:lnTo>
                  <a:lnTo>
                    <a:pt x="482297" y="936775"/>
                  </a:lnTo>
                  <a:lnTo>
                    <a:pt x="482820" y="939908"/>
                  </a:lnTo>
                  <a:lnTo>
                    <a:pt x="483314" y="943041"/>
                  </a:lnTo>
                  <a:lnTo>
                    <a:pt x="483796" y="946174"/>
                  </a:lnTo>
                  <a:lnTo>
                    <a:pt x="484258" y="949307"/>
                  </a:lnTo>
                  <a:lnTo>
                    <a:pt x="484697" y="952440"/>
                  </a:lnTo>
                  <a:lnTo>
                    <a:pt x="485125" y="955573"/>
                  </a:lnTo>
                  <a:lnTo>
                    <a:pt x="485518" y="958706"/>
                  </a:lnTo>
                  <a:lnTo>
                    <a:pt x="485900" y="961839"/>
                  </a:lnTo>
                  <a:lnTo>
                    <a:pt x="486258" y="964972"/>
                  </a:lnTo>
                  <a:lnTo>
                    <a:pt x="486592" y="968105"/>
                  </a:lnTo>
                  <a:lnTo>
                    <a:pt x="486913" y="971238"/>
                  </a:lnTo>
                  <a:lnTo>
                    <a:pt x="487196" y="974371"/>
                  </a:lnTo>
                  <a:lnTo>
                    <a:pt x="487467" y="977504"/>
                  </a:lnTo>
                  <a:lnTo>
                    <a:pt x="487710" y="980637"/>
                  </a:lnTo>
                  <a:lnTo>
                    <a:pt x="487928" y="983770"/>
                  </a:lnTo>
                  <a:lnTo>
                    <a:pt x="488130" y="986903"/>
                  </a:lnTo>
                  <a:lnTo>
                    <a:pt x="488293" y="990036"/>
                  </a:lnTo>
                  <a:lnTo>
                    <a:pt x="488442" y="993169"/>
                  </a:lnTo>
                  <a:lnTo>
                    <a:pt x="488559" y="996302"/>
                  </a:lnTo>
                  <a:lnTo>
                    <a:pt x="488650" y="999435"/>
                  </a:lnTo>
                  <a:lnTo>
                    <a:pt x="488723" y="1002568"/>
                  </a:lnTo>
                  <a:lnTo>
                    <a:pt x="488755" y="1005702"/>
                  </a:lnTo>
                  <a:lnTo>
                    <a:pt x="488772" y="1008835"/>
                  </a:lnTo>
                  <a:lnTo>
                    <a:pt x="488753" y="1011968"/>
                  </a:lnTo>
                  <a:lnTo>
                    <a:pt x="488707" y="1015101"/>
                  </a:lnTo>
                  <a:lnTo>
                    <a:pt x="488641" y="1018234"/>
                  </a:lnTo>
                  <a:lnTo>
                    <a:pt x="488531" y="1021367"/>
                  </a:lnTo>
                  <a:lnTo>
                    <a:pt x="488405" y="1024500"/>
                  </a:lnTo>
                  <a:lnTo>
                    <a:pt x="488240" y="1027633"/>
                  </a:lnTo>
                  <a:lnTo>
                    <a:pt x="488048" y="1030766"/>
                  </a:lnTo>
                  <a:lnTo>
                    <a:pt x="487832" y="1033899"/>
                  </a:lnTo>
                  <a:lnTo>
                    <a:pt x="487572" y="1037032"/>
                  </a:lnTo>
                  <a:lnTo>
                    <a:pt x="487296" y="1040165"/>
                  </a:lnTo>
                  <a:lnTo>
                    <a:pt x="486975" y="1043298"/>
                  </a:lnTo>
                  <a:lnTo>
                    <a:pt x="486628" y="1046431"/>
                  </a:lnTo>
                  <a:lnTo>
                    <a:pt x="486254" y="1049564"/>
                  </a:lnTo>
                  <a:lnTo>
                    <a:pt x="485836" y="1052697"/>
                  </a:lnTo>
                  <a:lnTo>
                    <a:pt x="485400" y="1055830"/>
                  </a:lnTo>
                  <a:lnTo>
                    <a:pt x="484917" y="1058963"/>
                  </a:lnTo>
                  <a:lnTo>
                    <a:pt x="484407" y="1062096"/>
                  </a:lnTo>
                  <a:lnTo>
                    <a:pt x="483869" y="1065229"/>
                  </a:lnTo>
                  <a:lnTo>
                    <a:pt x="483285" y="1068362"/>
                  </a:lnTo>
                  <a:lnTo>
                    <a:pt x="482684" y="1071495"/>
                  </a:lnTo>
                  <a:lnTo>
                    <a:pt x="482032" y="1074628"/>
                  </a:lnTo>
                  <a:lnTo>
                    <a:pt x="481355" y="1077761"/>
                  </a:lnTo>
                  <a:lnTo>
                    <a:pt x="480646" y="1080894"/>
                  </a:lnTo>
                  <a:lnTo>
                    <a:pt x="479893" y="1084027"/>
                  </a:lnTo>
                  <a:lnTo>
                    <a:pt x="479122" y="1087160"/>
                  </a:lnTo>
                  <a:lnTo>
                    <a:pt x="478297" y="1090293"/>
                  </a:lnTo>
                  <a:lnTo>
                    <a:pt x="477449" y="1093426"/>
                  </a:lnTo>
                  <a:lnTo>
                    <a:pt x="476567" y="1096559"/>
                  </a:lnTo>
                  <a:lnTo>
                    <a:pt x="475642" y="1099692"/>
                  </a:lnTo>
                  <a:lnTo>
                    <a:pt x="474699" y="1102825"/>
                  </a:lnTo>
                  <a:lnTo>
                    <a:pt x="473701" y="1105958"/>
                  </a:lnTo>
                  <a:lnTo>
                    <a:pt x="472681" y="1109091"/>
                  </a:lnTo>
                  <a:lnTo>
                    <a:pt x="471625" y="1112224"/>
                  </a:lnTo>
                  <a:lnTo>
                    <a:pt x="470529" y="1115358"/>
                  </a:lnTo>
                  <a:lnTo>
                    <a:pt x="469415" y="1118491"/>
                  </a:lnTo>
                  <a:lnTo>
                    <a:pt x="468244" y="1121624"/>
                  </a:lnTo>
                  <a:lnTo>
                    <a:pt x="467054" y="1124757"/>
                  </a:lnTo>
                  <a:lnTo>
                    <a:pt x="465827" y="1127890"/>
                  </a:lnTo>
                  <a:lnTo>
                    <a:pt x="464562" y="1131023"/>
                  </a:lnTo>
                  <a:lnTo>
                    <a:pt x="463279" y="1134156"/>
                  </a:lnTo>
                  <a:lnTo>
                    <a:pt x="461942" y="1137289"/>
                  </a:lnTo>
                  <a:lnTo>
                    <a:pt x="460587" y="1140422"/>
                  </a:lnTo>
                  <a:lnTo>
                    <a:pt x="459194" y="1143555"/>
                  </a:lnTo>
                  <a:lnTo>
                    <a:pt x="457768" y="1146688"/>
                  </a:lnTo>
                  <a:lnTo>
                    <a:pt x="456321" y="1149821"/>
                  </a:lnTo>
                  <a:lnTo>
                    <a:pt x="454825" y="1152954"/>
                  </a:lnTo>
                  <a:lnTo>
                    <a:pt x="453313" y="1156087"/>
                  </a:lnTo>
                  <a:lnTo>
                    <a:pt x="451764" y="1159220"/>
                  </a:lnTo>
                  <a:lnTo>
                    <a:pt x="450184" y="1162353"/>
                  </a:lnTo>
                  <a:lnTo>
                    <a:pt x="448585" y="1165486"/>
                  </a:lnTo>
                  <a:lnTo>
                    <a:pt x="446942" y="1168619"/>
                  </a:lnTo>
                  <a:lnTo>
                    <a:pt x="445283" y="1171752"/>
                  </a:lnTo>
                  <a:lnTo>
                    <a:pt x="443588" y="1174885"/>
                  </a:lnTo>
                  <a:lnTo>
                    <a:pt x="441869" y="1178018"/>
                  </a:lnTo>
                  <a:lnTo>
                    <a:pt x="440130" y="1181151"/>
                  </a:lnTo>
                  <a:lnTo>
                    <a:pt x="438352" y="1184284"/>
                  </a:lnTo>
                  <a:lnTo>
                    <a:pt x="436561" y="1187417"/>
                  </a:lnTo>
                  <a:lnTo>
                    <a:pt x="434737" y="1190550"/>
                  </a:lnTo>
                  <a:lnTo>
                    <a:pt x="432892" y="1193683"/>
                  </a:lnTo>
                  <a:lnTo>
                    <a:pt x="431029" y="1196816"/>
                  </a:lnTo>
                  <a:lnTo>
                    <a:pt x="429134" y="1199949"/>
                  </a:lnTo>
                  <a:lnTo>
                    <a:pt x="427227" y="1203082"/>
                  </a:lnTo>
                  <a:lnTo>
                    <a:pt x="425291" y="1206215"/>
                  </a:lnTo>
                  <a:lnTo>
                    <a:pt x="423339" y="1209348"/>
                  </a:lnTo>
                  <a:lnTo>
                    <a:pt x="421370" y="1212481"/>
                  </a:lnTo>
                  <a:lnTo>
                    <a:pt x="419376" y="1215614"/>
                  </a:lnTo>
                  <a:lnTo>
                    <a:pt x="417373" y="1218747"/>
                  </a:lnTo>
                  <a:lnTo>
                    <a:pt x="415346" y="1221880"/>
                  </a:lnTo>
                  <a:lnTo>
                    <a:pt x="413307" y="1225013"/>
                  </a:lnTo>
                  <a:lnTo>
                    <a:pt x="411253" y="1228147"/>
                  </a:lnTo>
                  <a:lnTo>
                    <a:pt x="409182" y="1231280"/>
                  </a:lnTo>
                  <a:lnTo>
                    <a:pt x="407104" y="1234413"/>
                  </a:lnTo>
                  <a:lnTo>
                    <a:pt x="405007" y="1237546"/>
                  </a:lnTo>
                  <a:lnTo>
                    <a:pt x="402902" y="1240679"/>
                  </a:lnTo>
                  <a:lnTo>
                    <a:pt x="400787" y="1243812"/>
                  </a:lnTo>
                  <a:lnTo>
                    <a:pt x="398661" y="1246945"/>
                  </a:lnTo>
                  <a:lnTo>
                    <a:pt x="396530" y="1250078"/>
                  </a:lnTo>
                  <a:lnTo>
                    <a:pt x="394387" y="1253211"/>
                  </a:lnTo>
                  <a:lnTo>
                    <a:pt x="392240" y="1256344"/>
                  </a:lnTo>
                  <a:lnTo>
                    <a:pt x="390087" y="1259477"/>
                  </a:lnTo>
                  <a:lnTo>
                    <a:pt x="387929" y="1262610"/>
                  </a:lnTo>
                  <a:lnTo>
                    <a:pt x="385769" y="1265743"/>
                  </a:lnTo>
                  <a:lnTo>
                    <a:pt x="383604" y="1268876"/>
                  </a:lnTo>
                  <a:lnTo>
                    <a:pt x="381439" y="1272009"/>
                  </a:lnTo>
                  <a:lnTo>
                    <a:pt x="379272" y="1275142"/>
                  </a:lnTo>
                  <a:lnTo>
                    <a:pt x="377106" y="1278275"/>
                  </a:lnTo>
                  <a:lnTo>
                    <a:pt x="374940" y="1281408"/>
                  </a:lnTo>
                  <a:lnTo>
                    <a:pt x="372777" y="1284541"/>
                  </a:lnTo>
                  <a:lnTo>
                    <a:pt x="370617" y="1287674"/>
                  </a:lnTo>
                  <a:lnTo>
                    <a:pt x="368460" y="1290807"/>
                  </a:lnTo>
                  <a:lnTo>
                    <a:pt x="366309" y="1293940"/>
                  </a:lnTo>
                  <a:lnTo>
                    <a:pt x="364161" y="1297073"/>
                  </a:lnTo>
                  <a:lnTo>
                    <a:pt x="362023" y="1300206"/>
                  </a:lnTo>
                  <a:lnTo>
                    <a:pt x="359890" y="1303339"/>
                  </a:lnTo>
                  <a:lnTo>
                    <a:pt x="357767" y="1306472"/>
                  </a:lnTo>
                  <a:lnTo>
                    <a:pt x="355653" y="1309605"/>
                  </a:lnTo>
                  <a:lnTo>
                    <a:pt x="353545" y="1312738"/>
                  </a:lnTo>
                  <a:lnTo>
                    <a:pt x="351455" y="1315871"/>
                  </a:lnTo>
                  <a:lnTo>
                    <a:pt x="349370" y="1319004"/>
                  </a:lnTo>
                  <a:lnTo>
                    <a:pt x="347301" y="1322137"/>
                  </a:lnTo>
                  <a:lnTo>
                    <a:pt x="345245" y="1325270"/>
                  </a:lnTo>
                  <a:lnTo>
                    <a:pt x="343199" y="1328403"/>
                  </a:lnTo>
                  <a:lnTo>
                    <a:pt x="341175" y="1331536"/>
                  </a:lnTo>
                  <a:lnTo>
                    <a:pt x="339159" y="1334669"/>
                  </a:lnTo>
                  <a:lnTo>
                    <a:pt x="337163" y="1337803"/>
                  </a:lnTo>
                  <a:lnTo>
                    <a:pt x="335184" y="1340936"/>
                  </a:lnTo>
                  <a:lnTo>
                    <a:pt x="333217" y="1344069"/>
                  </a:lnTo>
                  <a:lnTo>
                    <a:pt x="331277" y="1347202"/>
                  </a:lnTo>
                  <a:lnTo>
                    <a:pt x="329346" y="1350335"/>
                  </a:lnTo>
                  <a:lnTo>
                    <a:pt x="327442" y="1353468"/>
                  </a:lnTo>
                  <a:lnTo>
                    <a:pt x="325554" y="1356601"/>
                  </a:lnTo>
                  <a:lnTo>
                    <a:pt x="323683" y="1359734"/>
                  </a:lnTo>
                  <a:lnTo>
                    <a:pt x="321841" y="1362867"/>
                  </a:lnTo>
                  <a:lnTo>
                    <a:pt x="320011" y="1366000"/>
                  </a:lnTo>
                  <a:lnTo>
                    <a:pt x="318211" y="1369133"/>
                  </a:lnTo>
                  <a:lnTo>
                    <a:pt x="316430" y="1372266"/>
                  </a:lnTo>
                  <a:lnTo>
                    <a:pt x="314667" y="1375399"/>
                  </a:lnTo>
                  <a:lnTo>
                    <a:pt x="312936" y="1378532"/>
                  </a:lnTo>
                  <a:lnTo>
                    <a:pt x="311217" y="1381665"/>
                  </a:lnTo>
                  <a:lnTo>
                    <a:pt x="309533" y="1384798"/>
                  </a:lnTo>
                  <a:lnTo>
                    <a:pt x="307867" y="1387931"/>
                  </a:lnTo>
                  <a:lnTo>
                    <a:pt x="306223" y="1391064"/>
                  </a:lnTo>
                  <a:lnTo>
                    <a:pt x="304612" y="1394197"/>
                  </a:lnTo>
                  <a:lnTo>
                    <a:pt x="303013" y="1397330"/>
                  </a:lnTo>
                  <a:lnTo>
                    <a:pt x="301452" y="1400463"/>
                  </a:lnTo>
                  <a:lnTo>
                    <a:pt x="299910" y="1403596"/>
                  </a:lnTo>
                  <a:lnTo>
                    <a:pt x="298392" y="1406729"/>
                  </a:lnTo>
                  <a:lnTo>
                    <a:pt x="296905" y="1409862"/>
                  </a:lnTo>
                  <a:lnTo>
                    <a:pt x="295433" y="1412995"/>
                  </a:lnTo>
                  <a:lnTo>
                    <a:pt x="294001" y="1416128"/>
                  </a:lnTo>
                  <a:lnTo>
                    <a:pt x="292586" y="1419261"/>
                  </a:lnTo>
                  <a:lnTo>
                    <a:pt x="291197" y="1422394"/>
                  </a:lnTo>
                  <a:lnTo>
                    <a:pt x="289840" y="1425527"/>
                  </a:lnTo>
                  <a:lnTo>
                    <a:pt x="288496" y="1428660"/>
                  </a:lnTo>
                  <a:lnTo>
                    <a:pt x="287195" y="1431793"/>
                  </a:lnTo>
                  <a:lnTo>
                    <a:pt x="285909" y="1434926"/>
                  </a:lnTo>
                  <a:lnTo>
                    <a:pt x="284651" y="1438059"/>
                  </a:lnTo>
                  <a:lnTo>
                    <a:pt x="283422" y="1441192"/>
                  </a:lnTo>
                  <a:lnTo>
                    <a:pt x="282208" y="1444325"/>
                  </a:lnTo>
                  <a:lnTo>
                    <a:pt x="281036" y="1447458"/>
                  </a:lnTo>
                  <a:lnTo>
                    <a:pt x="279879" y="1450592"/>
                  </a:lnTo>
                  <a:lnTo>
                    <a:pt x="278750" y="1453725"/>
                  </a:lnTo>
                  <a:lnTo>
                    <a:pt x="277649" y="1456858"/>
                  </a:lnTo>
                  <a:lnTo>
                    <a:pt x="276563" y="1459991"/>
                  </a:lnTo>
                  <a:lnTo>
                    <a:pt x="275517" y="1463124"/>
                  </a:lnTo>
                  <a:lnTo>
                    <a:pt x="274485" y="1466257"/>
                  </a:lnTo>
                  <a:lnTo>
                    <a:pt x="273482" y="1469390"/>
                  </a:lnTo>
                  <a:lnTo>
                    <a:pt x="272504" y="1472523"/>
                  </a:lnTo>
                  <a:lnTo>
                    <a:pt x="271542" y="1475656"/>
                  </a:lnTo>
                  <a:lnTo>
                    <a:pt x="270617" y="1478789"/>
                  </a:lnTo>
                  <a:lnTo>
                    <a:pt x="269706" y="1481922"/>
                  </a:lnTo>
                  <a:lnTo>
                    <a:pt x="268823" y="1485055"/>
                  </a:lnTo>
                  <a:lnTo>
                    <a:pt x="267963" y="1488188"/>
                  </a:lnTo>
                  <a:lnTo>
                    <a:pt x="267118" y="1491321"/>
                  </a:lnTo>
                  <a:lnTo>
                    <a:pt x="266308" y="1494454"/>
                  </a:lnTo>
                  <a:lnTo>
                    <a:pt x="265511" y="1497587"/>
                  </a:lnTo>
                  <a:lnTo>
                    <a:pt x="264741" y="1500720"/>
                  </a:lnTo>
                  <a:lnTo>
                    <a:pt x="263991" y="1503853"/>
                  </a:lnTo>
                  <a:lnTo>
                    <a:pt x="263258" y="1506986"/>
                  </a:lnTo>
                  <a:lnTo>
                    <a:pt x="262555" y="1510119"/>
                  </a:lnTo>
                  <a:lnTo>
                    <a:pt x="261863" y="1513252"/>
                  </a:lnTo>
                  <a:lnTo>
                    <a:pt x="261199" y="1516385"/>
                  </a:lnTo>
                  <a:lnTo>
                    <a:pt x="260552" y="1519518"/>
                  </a:lnTo>
                  <a:lnTo>
                    <a:pt x="259921" y="1522651"/>
                  </a:lnTo>
                  <a:lnTo>
                    <a:pt x="259317" y="1525784"/>
                  </a:lnTo>
                  <a:lnTo>
                    <a:pt x="258723" y="1528917"/>
                  </a:lnTo>
                  <a:lnTo>
                    <a:pt x="258155" y="1532050"/>
                  </a:lnTo>
                  <a:lnTo>
                    <a:pt x="257602" y="1535183"/>
                  </a:lnTo>
                  <a:lnTo>
                    <a:pt x="257064" y="1538316"/>
                  </a:lnTo>
                  <a:lnTo>
                    <a:pt x="256550" y="1541449"/>
                  </a:lnTo>
                  <a:lnTo>
                    <a:pt x="256045" y="1544582"/>
                  </a:lnTo>
                  <a:lnTo>
                    <a:pt x="255564" y="1547715"/>
                  </a:lnTo>
                  <a:lnTo>
                    <a:pt x="255096" y="1550848"/>
                  </a:lnTo>
                  <a:lnTo>
                    <a:pt x="254642" y="1553981"/>
                  </a:lnTo>
                  <a:lnTo>
                    <a:pt x="254208" y="1557114"/>
                  </a:lnTo>
                  <a:lnTo>
                    <a:pt x="253783" y="1560248"/>
                  </a:lnTo>
                  <a:lnTo>
                    <a:pt x="253380" y="1563381"/>
                  </a:lnTo>
                  <a:lnTo>
                    <a:pt x="252987" y="1566514"/>
                  </a:lnTo>
                  <a:lnTo>
                    <a:pt x="252608" y="1569647"/>
                  </a:lnTo>
                  <a:lnTo>
                    <a:pt x="252246" y="1572780"/>
                  </a:lnTo>
                  <a:lnTo>
                    <a:pt x="251892" y="1575913"/>
                  </a:lnTo>
                  <a:lnTo>
                    <a:pt x="251557" y="1579046"/>
                  </a:lnTo>
                  <a:lnTo>
                    <a:pt x="251231" y="1582179"/>
                  </a:lnTo>
                  <a:lnTo>
                    <a:pt x="250918" y="1585312"/>
                  </a:lnTo>
                  <a:lnTo>
                    <a:pt x="250619" y="1588445"/>
                  </a:lnTo>
                  <a:lnTo>
                    <a:pt x="250326" y="1591578"/>
                  </a:lnTo>
                  <a:lnTo>
                    <a:pt x="250051" y="1594711"/>
                  </a:lnTo>
                  <a:lnTo>
                    <a:pt x="249783" y="1597844"/>
                  </a:lnTo>
                  <a:lnTo>
                    <a:pt x="249527" y="160097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68919" y="4218501"/>
              <a:ext cx="40958" cy="0"/>
            </a:xfrm>
            <a:custGeom>
              <a:avLst/>
              <a:pathLst>
                <a:path w="40958" h="0">
                  <a:moveTo>
                    <a:pt x="0" y="0"/>
                  </a:moveTo>
                  <a:lnTo>
                    <a:pt x="4095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053"/>
              <a:ext cx="488772" cy="1620109"/>
            </a:xfrm>
            <a:custGeom>
              <a:avLst/>
              <a:pathLst>
                <a:path w="488772" h="1620109">
                  <a:moveTo>
                    <a:pt x="235977" y="1620109"/>
                  </a:moveTo>
                  <a:lnTo>
                    <a:pt x="235613" y="1616938"/>
                  </a:lnTo>
                  <a:lnTo>
                    <a:pt x="235238" y="1613768"/>
                  </a:lnTo>
                  <a:lnTo>
                    <a:pt x="234847" y="1610597"/>
                  </a:lnTo>
                  <a:lnTo>
                    <a:pt x="234448" y="1607427"/>
                  </a:lnTo>
                  <a:lnTo>
                    <a:pt x="234027" y="1604256"/>
                  </a:lnTo>
                  <a:lnTo>
                    <a:pt x="233600" y="1601086"/>
                  </a:lnTo>
                  <a:lnTo>
                    <a:pt x="233153" y="1597915"/>
                  </a:lnTo>
                  <a:lnTo>
                    <a:pt x="232695" y="1594745"/>
                  </a:lnTo>
                  <a:lnTo>
                    <a:pt x="232221" y="1591574"/>
                  </a:lnTo>
                  <a:lnTo>
                    <a:pt x="231730" y="1588404"/>
                  </a:lnTo>
                  <a:lnTo>
                    <a:pt x="231230" y="1585233"/>
                  </a:lnTo>
                  <a:lnTo>
                    <a:pt x="230705" y="1582063"/>
                  </a:lnTo>
                  <a:lnTo>
                    <a:pt x="230174" y="1578893"/>
                  </a:lnTo>
                  <a:lnTo>
                    <a:pt x="229616" y="1575722"/>
                  </a:lnTo>
                  <a:lnTo>
                    <a:pt x="229049" y="1572552"/>
                  </a:lnTo>
                  <a:lnTo>
                    <a:pt x="228462" y="1569381"/>
                  </a:lnTo>
                  <a:lnTo>
                    <a:pt x="227858" y="1566211"/>
                  </a:lnTo>
                  <a:lnTo>
                    <a:pt x="227240" y="1563040"/>
                  </a:lnTo>
                  <a:lnTo>
                    <a:pt x="226597" y="1559870"/>
                  </a:lnTo>
                  <a:lnTo>
                    <a:pt x="225947" y="1556699"/>
                  </a:lnTo>
                  <a:lnTo>
                    <a:pt x="225265" y="1553529"/>
                  </a:lnTo>
                  <a:lnTo>
                    <a:pt x="224575" y="1550358"/>
                  </a:lnTo>
                  <a:lnTo>
                    <a:pt x="223861" y="1547188"/>
                  </a:lnTo>
                  <a:lnTo>
                    <a:pt x="223129" y="1544017"/>
                  </a:lnTo>
                  <a:lnTo>
                    <a:pt x="222380" y="1540847"/>
                  </a:lnTo>
                  <a:lnTo>
                    <a:pt x="221606" y="1537676"/>
                  </a:lnTo>
                  <a:lnTo>
                    <a:pt x="220823" y="1534506"/>
                  </a:lnTo>
                  <a:lnTo>
                    <a:pt x="220006" y="1531335"/>
                  </a:lnTo>
                  <a:lnTo>
                    <a:pt x="219179" y="1528165"/>
                  </a:lnTo>
                  <a:lnTo>
                    <a:pt x="218325" y="1524995"/>
                  </a:lnTo>
                  <a:lnTo>
                    <a:pt x="217454" y="1521824"/>
                  </a:lnTo>
                  <a:lnTo>
                    <a:pt x="216564" y="1518654"/>
                  </a:lnTo>
                  <a:lnTo>
                    <a:pt x="215647" y="1515483"/>
                  </a:lnTo>
                  <a:lnTo>
                    <a:pt x="214720" y="1512313"/>
                  </a:lnTo>
                  <a:lnTo>
                    <a:pt x="213757" y="1509142"/>
                  </a:lnTo>
                  <a:lnTo>
                    <a:pt x="212785" y="1505972"/>
                  </a:lnTo>
                  <a:lnTo>
                    <a:pt x="211782" y="1502801"/>
                  </a:lnTo>
                  <a:lnTo>
                    <a:pt x="210763" y="1499631"/>
                  </a:lnTo>
                  <a:lnTo>
                    <a:pt x="209721" y="1496460"/>
                  </a:lnTo>
                  <a:lnTo>
                    <a:pt x="208654" y="1493290"/>
                  </a:lnTo>
                  <a:lnTo>
                    <a:pt x="207574" y="1490119"/>
                  </a:lnTo>
                  <a:lnTo>
                    <a:pt x="206459" y="1486949"/>
                  </a:lnTo>
                  <a:lnTo>
                    <a:pt x="205336" y="1483778"/>
                  </a:lnTo>
                  <a:lnTo>
                    <a:pt x="204177" y="1480608"/>
                  </a:lnTo>
                  <a:lnTo>
                    <a:pt x="203005" y="1477438"/>
                  </a:lnTo>
                  <a:lnTo>
                    <a:pt x="201808" y="1474267"/>
                  </a:lnTo>
                  <a:lnTo>
                    <a:pt x="200587" y="1471097"/>
                  </a:lnTo>
                  <a:lnTo>
                    <a:pt x="199351" y="1467926"/>
                  </a:lnTo>
                  <a:lnTo>
                    <a:pt x="198082" y="1464756"/>
                  </a:lnTo>
                  <a:lnTo>
                    <a:pt x="196804" y="1461585"/>
                  </a:lnTo>
                  <a:lnTo>
                    <a:pt x="195490" y="1458415"/>
                  </a:lnTo>
                  <a:lnTo>
                    <a:pt x="194164" y="1455244"/>
                  </a:lnTo>
                  <a:lnTo>
                    <a:pt x="192811" y="1452074"/>
                  </a:lnTo>
                  <a:lnTo>
                    <a:pt x="191437" y="1448903"/>
                  </a:lnTo>
                  <a:lnTo>
                    <a:pt x="190046" y="1445733"/>
                  </a:lnTo>
                  <a:lnTo>
                    <a:pt x="188626" y="1442562"/>
                  </a:lnTo>
                  <a:lnTo>
                    <a:pt x="187196" y="1439392"/>
                  </a:lnTo>
                  <a:lnTo>
                    <a:pt x="185730" y="1436221"/>
                  </a:lnTo>
                  <a:lnTo>
                    <a:pt x="184254" y="1433051"/>
                  </a:lnTo>
                  <a:lnTo>
                    <a:pt x="182751" y="1429881"/>
                  </a:lnTo>
                  <a:lnTo>
                    <a:pt x="181231" y="1426710"/>
                  </a:lnTo>
                  <a:lnTo>
                    <a:pt x="179691" y="1423540"/>
                  </a:lnTo>
                  <a:lnTo>
                    <a:pt x="178127" y="1420369"/>
                  </a:lnTo>
                  <a:lnTo>
                    <a:pt x="176553" y="1417199"/>
                  </a:lnTo>
                  <a:lnTo>
                    <a:pt x="174946" y="1414028"/>
                  </a:lnTo>
                  <a:lnTo>
                    <a:pt x="173331" y="1410858"/>
                  </a:lnTo>
                  <a:lnTo>
                    <a:pt x="171689" y="1407687"/>
                  </a:lnTo>
                  <a:lnTo>
                    <a:pt x="170033" y="1404517"/>
                  </a:lnTo>
                  <a:lnTo>
                    <a:pt x="168358" y="1401346"/>
                  </a:lnTo>
                  <a:lnTo>
                    <a:pt x="166664" y="1398176"/>
                  </a:lnTo>
                  <a:lnTo>
                    <a:pt x="164958" y="1395005"/>
                  </a:lnTo>
                  <a:lnTo>
                    <a:pt x="163226" y="1391835"/>
                  </a:lnTo>
                  <a:lnTo>
                    <a:pt x="161486" y="1388664"/>
                  </a:lnTo>
                  <a:lnTo>
                    <a:pt x="159722" y="1385494"/>
                  </a:lnTo>
                  <a:lnTo>
                    <a:pt x="157948" y="1382324"/>
                  </a:lnTo>
                  <a:lnTo>
                    <a:pt x="156157" y="1379153"/>
                  </a:lnTo>
                  <a:lnTo>
                    <a:pt x="154350" y="1375983"/>
                  </a:lnTo>
                  <a:lnTo>
                    <a:pt x="152533" y="1372812"/>
                  </a:lnTo>
                  <a:lnTo>
                    <a:pt x="150695" y="1369642"/>
                  </a:lnTo>
                  <a:lnTo>
                    <a:pt x="148852" y="1366471"/>
                  </a:lnTo>
                  <a:lnTo>
                    <a:pt x="146988" y="1363301"/>
                  </a:lnTo>
                  <a:lnTo>
                    <a:pt x="145118" y="1360130"/>
                  </a:lnTo>
                  <a:lnTo>
                    <a:pt x="143233" y="1356960"/>
                  </a:lnTo>
                  <a:lnTo>
                    <a:pt x="141337" y="1353789"/>
                  </a:lnTo>
                  <a:lnTo>
                    <a:pt x="139433" y="1350619"/>
                  </a:lnTo>
                  <a:lnTo>
                    <a:pt x="137515" y="1347448"/>
                  </a:lnTo>
                  <a:lnTo>
                    <a:pt x="135594" y="1344278"/>
                  </a:lnTo>
                  <a:lnTo>
                    <a:pt x="133657" y="1341107"/>
                  </a:lnTo>
                  <a:lnTo>
                    <a:pt x="131716" y="1337937"/>
                  </a:lnTo>
                  <a:lnTo>
                    <a:pt x="129765" y="1334766"/>
                  </a:lnTo>
                  <a:lnTo>
                    <a:pt x="127809" y="1331596"/>
                  </a:lnTo>
                  <a:lnTo>
                    <a:pt x="125847" y="1328426"/>
                  </a:lnTo>
                  <a:lnTo>
                    <a:pt x="123878" y="1325255"/>
                  </a:lnTo>
                  <a:lnTo>
                    <a:pt x="121906" y="1322085"/>
                  </a:lnTo>
                  <a:lnTo>
                    <a:pt x="119926" y="1318914"/>
                  </a:lnTo>
                  <a:lnTo>
                    <a:pt x="117946" y="1315744"/>
                  </a:lnTo>
                  <a:lnTo>
                    <a:pt x="115961" y="1312573"/>
                  </a:lnTo>
                  <a:lnTo>
                    <a:pt x="113974" y="1309403"/>
                  </a:lnTo>
                  <a:lnTo>
                    <a:pt x="111985" y="1306232"/>
                  </a:lnTo>
                  <a:lnTo>
                    <a:pt x="109996" y="1303062"/>
                  </a:lnTo>
                  <a:lnTo>
                    <a:pt x="108006" y="1299891"/>
                  </a:lnTo>
                  <a:lnTo>
                    <a:pt x="106017" y="1296721"/>
                  </a:lnTo>
                  <a:lnTo>
                    <a:pt x="104029" y="1293550"/>
                  </a:lnTo>
                  <a:lnTo>
                    <a:pt x="102043" y="1290380"/>
                  </a:lnTo>
                  <a:lnTo>
                    <a:pt x="100058" y="1287209"/>
                  </a:lnTo>
                  <a:lnTo>
                    <a:pt x="98078" y="1284039"/>
                  </a:lnTo>
                  <a:lnTo>
                    <a:pt x="96101" y="1280869"/>
                  </a:lnTo>
                  <a:lnTo>
                    <a:pt x="94128" y="1277698"/>
                  </a:lnTo>
                  <a:lnTo>
                    <a:pt x="92162" y="1274528"/>
                  </a:lnTo>
                  <a:lnTo>
                    <a:pt x="90199" y="1271357"/>
                  </a:lnTo>
                  <a:lnTo>
                    <a:pt x="88246" y="1268187"/>
                  </a:lnTo>
                  <a:lnTo>
                    <a:pt x="86298" y="1265016"/>
                  </a:lnTo>
                  <a:lnTo>
                    <a:pt x="84360" y="1261846"/>
                  </a:lnTo>
                  <a:lnTo>
                    <a:pt x="82430" y="1258675"/>
                  </a:lnTo>
                  <a:lnTo>
                    <a:pt x="80507" y="1255505"/>
                  </a:lnTo>
                  <a:lnTo>
                    <a:pt x="78598" y="1252334"/>
                  </a:lnTo>
                  <a:lnTo>
                    <a:pt x="76694" y="1249164"/>
                  </a:lnTo>
                  <a:lnTo>
                    <a:pt x="74809" y="1245993"/>
                  </a:lnTo>
                  <a:lnTo>
                    <a:pt x="72930" y="1242823"/>
                  </a:lnTo>
                  <a:lnTo>
                    <a:pt x="71068" y="1239652"/>
                  </a:lnTo>
                  <a:lnTo>
                    <a:pt x="69218" y="1236482"/>
                  </a:lnTo>
                  <a:lnTo>
                    <a:pt x="67380" y="1233312"/>
                  </a:lnTo>
                  <a:lnTo>
                    <a:pt x="65560" y="1230141"/>
                  </a:lnTo>
                  <a:lnTo>
                    <a:pt x="63748" y="1226971"/>
                  </a:lnTo>
                  <a:lnTo>
                    <a:pt x="61963" y="1223800"/>
                  </a:lnTo>
                  <a:lnTo>
                    <a:pt x="60185" y="1220630"/>
                  </a:lnTo>
                  <a:lnTo>
                    <a:pt x="58432" y="1217459"/>
                  </a:lnTo>
                  <a:lnTo>
                    <a:pt x="56691" y="1214289"/>
                  </a:lnTo>
                  <a:lnTo>
                    <a:pt x="54970" y="1211118"/>
                  </a:lnTo>
                  <a:lnTo>
                    <a:pt x="53270" y="1207948"/>
                  </a:lnTo>
                  <a:lnTo>
                    <a:pt x="51582" y="1204777"/>
                  </a:lnTo>
                  <a:lnTo>
                    <a:pt x="49926" y="1201607"/>
                  </a:lnTo>
                  <a:lnTo>
                    <a:pt x="48278" y="1198436"/>
                  </a:lnTo>
                  <a:lnTo>
                    <a:pt x="46663" y="1195266"/>
                  </a:lnTo>
                  <a:lnTo>
                    <a:pt x="45061" y="1192095"/>
                  </a:lnTo>
                  <a:lnTo>
                    <a:pt x="43485" y="1188925"/>
                  </a:lnTo>
                  <a:lnTo>
                    <a:pt x="41932" y="1185754"/>
                  </a:lnTo>
                  <a:lnTo>
                    <a:pt x="40396" y="1182584"/>
                  </a:lnTo>
                  <a:lnTo>
                    <a:pt x="38895" y="1179414"/>
                  </a:lnTo>
                  <a:lnTo>
                    <a:pt x="37403" y="1176243"/>
                  </a:lnTo>
                  <a:lnTo>
                    <a:pt x="35952" y="1173073"/>
                  </a:lnTo>
                  <a:lnTo>
                    <a:pt x="34514" y="1169902"/>
                  </a:lnTo>
                  <a:lnTo>
                    <a:pt x="33108" y="1166732"/>
                  </a:lnTo>
                  <a:lnTo>
                    <a:pt x="31726" y="1163561"/>
                  </a:lnTo>
                  <a:lnTo>
                    <a:pt x="30365" y="1160391"/>
                  </a:lnTo>
                  <a:lnTo>
                    <a:pt x="29041" y="1157220"/>
                  </a:lnTo>
                  <a:lnTo>
                    <a:pt x="27728" y="1154050"/>
                  </a:lnTo>
                  <a:lnTo>
                    <a:pt x="26463" y="1150879"/>
                  </a:lnTo>
                  <a:lnTo>
                    <a:pt x="25210" y="1147709"/>
                  </a:lnTo>
                  <a:lnTo>
                    <a:pt x="23994" y="1144538"/>
                  </a:lnTo>
                  <a:lnTo>
                    <a:pt x="22802" y="1141368"/>
                  </a:lnTo>
                  <a:lnTo>
                    <a:pt x="21636" y="1138197"/>
                  </a:lnTo>
                  <a:lnTo>
                    <a:pt x="20507" y="1135027"/>
                  </a:lnTo>
                  <a:lnTo>
                    <a:pt x="19393" y="1131857"/>
                  </a:lnTo>
                  <a:lnTo>
                    <a:pt x="18328" y="1128686"/>
                  </a:lnTo>
                  <a:lnTo>
                    <a:pt x="17275" y="1125516"/>
                  </a:lnTo>
                  <a:lnTo>
                    <a:pt x="16265" y="1122345"/>
                  </a:lnTo>
                  <a:lnTo>
                    <a:pt x="15277" y="1119175"/>
                  </a:lnTo>
                  <a:lnTo>
                    <a:pt x="14321" y="1116004"/>
                  </a:lnTo>
                  <a:lnTo>
                    <a:pt x="13400" y="1112834"/>
                  </a:lnTo>
                  <a:lnTo>
                    <a:pt x="12497" y="1109663"/>
                  </a:lnTo>
                  <a:lnTo>
                    <a:pt x="11642" y="1106493"/>
                  </a:lnTo>
                  <a:lnTo>
                    <a:pt x="10801" y="1103322"/>
                  </a:lnTo>
                  <a:lnTo>
                    <a:pt x="10007" y="1100152"/>
                  </a:lnTo>
                  <a:lnTo>
                    <a:pt x="9233" y="1096981"/>
                  </a:lnTo>
                  <a:lnTo>
                    <a:pt x="8494" y="1093811"/>
                  </a:lnTo>
                  <a:lnTo>
                    <a:pt x="7788" y="1090640"/>
                  </a:lnTo>
                  <a:lnTo>
                    <a:pt x="7104" y="1087470"/>
                  </a:lnTo>
                  <a:lnTo>
                    <a:pt x="6467" y="1084300"/>
                  </a:lnTo>
                  <a:lnTo>
                    <a:pt x="5842" y="1081129"/>
                  </a:lnTo>
                  <a:lnTo>
                    <a:pt x="5268" y="1077959"/>
                  </a:lnTo>
                  <a:lnTo>
                    <a:pt x="4712" y="1074788"/>
                  </a:lnTo>
                  <a:lnTo>
                    <a:pt x="4193" y="1071618"/>
                  </a:lnTo>
                  <a:lnTo>
                    <a:pt x="3705" y="1068447"/>
                  </a:lnTo>
                  <a:lnTo>
                    <a:pt x="3241" y="1065277"/>
                  </a:lnTo>
                  <a:lnTo>
                    <a:pt x="2820" y="1062106"/>
                  </a:lnTo>
                  <a:lnTo>
                    <a:pt x="2412" y="1058936"/>
                  </a:lnTo>
                  <a:lnTo>
                    <a:pt x="2057" y="1055765"/>
                  </a:lnTo>
                  <a:lnTo>
                    <a:pt x="1716" y="1052595"/>
                  </a:lnTo>
                  <a:lnTo>
                    <a:pt x="1415" y="1049424"/>
                  </a:lnTo>
                  <a:lnTo>
                    <a:pt x="1141" y="1046254"/>
                  </a:lnTo>
                  <a:lnTo>
                    <a:pt x="893" y="1043083"/>
                  </a:lnTo>
                  <a:lnTo>
                    <a:pt x="684" y="1039913"/>
                  </a:lnTo>
                  <a:lnTo>
                    <a:pt x="489" y="1036743"/>
                  </a:lnTo>
                  <a:lnTo>
                    <a:pt x="344" y="1033572"/>
                  </a:lnTo>
                  <a:lnTo>
                    <a:pt x="211" y="1030402"/>
                  </a:lnTo>
                  <a:lnTo>
                    <a:pt x="119" y="1027231"/>
                  </a:lnTo>
                  <a:lnTo>
                    <a:pt x="49" y="1024061"/>
                  </a:lnTo>
                  <a:lnTo>
                    <a:pt x="8" y="1020890"/>
                  </a:lnTo>
                  <a:lnTo>
                    <a:pt x="0" y="1017720"/>
                  </a:lnTo>
                  <a:lnTo>
                    <a:pt x="8" y="1014549"/>
                  </a:lnTo>
                  <a:lnTo>
                    <a:pt x="59" y="1011379"/>
                  </a:lnTo>
                  <a:lnTo>
                    <a:pt x="122" y="1008208"/>
                  </a:lnTo>
                  <a:lnTo>
                    <a:pt x="226" y="1005038"/>
                  </a:lnTo>
                  <a:lnTo>
                    <a:pt x="347" y="1001867"/>
                  </a:lnTo>
                  <a:lnTo>
                    <a:pt x="497" y="998697"/>
                  </a:lnTo>
                  <a:lnTo>
                    <a:pt x="674" y="995526"/>
                  </a:lnTo>
                  <a:lnTo>
                    <a:pt x="869" y="992356"/>
                  </a:lnTo>
                  <a:lnTo>
                    <a:pt x="1101" y="989185"/>
                  </a:lnTo>
                  <a:lnTo>
                    <a:pt x="1343" y="986015"/>
                  </a:lnTo>
                  <a:lnTo>
                    <a:pt x="1624" y="982845"/>
                  </a:lnTo>
                  <a:lnTo>
                    <a:pt x="1918" y="979674"/>
                  </a:lnTo>
                  <a:lnTo>
                    <a:pt x="2240" y="976504"/>
                  </a:lnTo>
                  <a:lnTo>
                    <a:pt x="2584" y="973333"/>
                  </a:lnTo>
                  <a:lnTo>
                    <a:pt x="2945" y="970163"/>
                  </a:lnTo>
                  <a:lnTo>
                    <a:pt x="3336" y="966992"/>
                  </a:lnTo>
                  <a:lnTo>
                    <a:pt x="3737" y="963822"/>
                  </a:lnTo>
                  <a:lnTo>
                    <a:pt x="4173" y="960651"/>
                  </a:lnTo>
                  <a:lnTo>
                    <a:pt x="4618" y="957481"/>
                  </a:lnTo>
                  <a:lnTo>
                    <a:pt x="5089" y="954310"/>
                  </a:lnTo>
                  <a:lnTo>
                    <a:pt x="5576" y="951140"/>
                  </a:lnTo>
                  <a:lnTo>
                    <a:pt x="6080" y="947969"/>
                  </a:lnTo>
                  <a:lnTo>
                    <a:pt x="6608" y="944799"/>
                  </a:lnTo>
                  <a:lnTo>
                    <a:pt x="7144" y="941628"/>
                  </a:lnTo>
                  <a:lnTo>
                    <a:pt x="7709" y="938458"/>
                  </a:lnTo>
                  <a:lnTo>
                    <a:pt x="8281" y="935288"/>
                  </a:lnTo>
                  <a:lnTo>
                    <a:pt x="8876" y="932117"/>
                  </a:lnTo>
                  <a:lnTo>
                    <a:pt x="9482" y="928947"/>
                  </a:lnTo>
                  <a:lnTo>
                    <a:pt x="10104" y="925776"/>
                  </a:lnTo>
                  <a:lnTo>
                    <a:pt x="10742" y="922606"/>
                  </a:lnTo>
                  <a:lnTo>
                    <a:pt x="11389" y="919435"/>
                  </a:lnTo>
                  <a:lnTo>
                    <a:pt x="12057" y="916265"/>
                  </a:lnTo>
                  <a:lnTo>
                    <a:pt x="12731" y="913094"/>
                  </a:lnTo>
                  <a:lnTo>
                    <a:pt x="13423" y="909924"/>
                  </a:lnTo>
                  <a:lnTo>
                    <a:pt x="14122" y="906753"/>
                  </a:lnTo>
                  <a:lnTo>
                    <a:pt x="14835" y="903583"/>
                  </a:lnTo>
                  <a:lnTo>
                    <a:pt x="15558" y="900412"/>
                  </a:lnTo>
                  <a:lnTo>
                    <a:pt x="16289" y="897242"/>
                  </a:lnTo>
                  <a:lnTo>
                    <a:pt x="17034" y="894071"/>
                  </a:lnTo>
                  <a:lnTo>
                    <a:pt x="17783" y="890901"/>
                  </a:lnTo>
                  <a:lnTo>
                    <a:pt x="18546" y="887731"/>
                  </a:lnTo>
                  <a:lnTo>
                    <a:pt x="19313" y="884560"/>
                  </a:lnTo>
                  <a:lnTo>
                    <a:pt x="20090" y="881390"/>
                  </a:lnTo>
                  <a:lnTo>
                    <a:pt x="20873" y="878219"/>
                  </a:lnTo>
                  <a:lnTo>
                    <a:pt x="21662" y="875049"/>
                  </a:lnTo>
                  <a:lnTo>
                    <a:pt x="22459" y="871878"/>
                  </a:lnTo>
                  <a:lnTo>
                    <a:pt x="23258" y="868708"/>
                  </a:lnTo>
                  <a:lnTo>
                    <a:pt x="24067" y="865537"/>
                  </a:lnTo>
                  <a:lnTo>
                    <a:pt x="24877" y="862367"/>
                  </a:lnTo>
                  <a:lnTo>
                    <a:pt x="25693" y="859196"/>
                  </a:lnTo>
                  <a:lnTo>
                    <a:pt x="26512" y="856026"/>
                  </a:lnTo>
                  <a:lnTo>
                    <a:pt x="27334" y="852855"/>
                  </a:lnTo>
                  <a:lnTo>
                    <a:pt x="28160" y="849685"/>
                  </a:lnTo>
                  <a:lnTo>
                    <a:pt x="28987" y="846514"/>
                  </a:lnTo>
                  <a:lnTo>
                    <a:pt x="29817" y="843344"/>
                  </a:lnTo>
                  <a:lnTo>
                    <a:pt x="30648" y="840173"/>
                  </a:lnTo>
                  <a:lnTo>
                    <a:pt x="31481" y="837003"/>
                  </a:lnTo>
                  <a:lnTo>
                    <a:pt x="32314" y="833833"/>
                  </a:lnTo>
                  <a:lnTo>
                    <a:pt x="33148" y="830662"/>
                  </a:lnTo>
                  <a:lnTo>
                    <a:pt x="33982" y="827492"/>
                  </a:lnTo>
                  <a:lnTo>
                    <a:pt x="34815" y="824321"/>
                  </a:lnTo>
                  <a:lnTo>
                    <a:pt x="35647" y="821151"/>
                  </a:lnTo>
                  <a:lnTo>
                    <a:pt x="36479" y="817980"/>
                  </a:lnTo>
                  <a:lnTo>
                    <a:pt x="37309" y="814810"/>
                  </a:lnTo>
                  <a:lnTo>
                    <a:pt x="38137" y="811639"/>
                  </a:lnTo>
                  <a:lnTo>
                    <a:pt x="38963" y="808469"/>
                  </a:lnTo>
                  <a:lnTo>
                    <a:pt x="39787" y="805298"/>
                  </a:lnTo>
                  <a:lnTo>
                    <a:pt x="40609" y="802128"/>
                  </a:lnTo>
                  <a:lnTo>
                    <a:pt x="41426" y="798957"/>
                  </a:lnTo>
                  <a:lnTo>
                    <a:pt x="42241" y="795787"/>
                  </a:lnTo>
                  <a:lnTo>
                    <a:pt x="43051" y="792616"/>
                  </a:lnTo>
                  <a:lnTo>
                    <a:pt x="43859" y="789446"/>
                  </a:lnTo>
                  <a:lnTo>
                    <a:pt x="44662" y="786276"/>
                  </a:lnTo>
                  <a:lnTo>
                    <a:pt x="45460" y="783105"/>
                  </a:lnTo>
                  <a:lnTo>
                    <a:pt x="46255" y="779935"/>
                  </a:lnTo>
                  <a:lnTo>
                    <a:pt x="47043" y="776764"/>
                  </a:lnTo>
                  <a:lnTo>
                    <a:pt x="47829" y="773594"/>
                  </a:lnTo>
                  <a:lnTo>
                    <a:pt x="48606" y="770423"/>
                  </a:lnTo>
                  <a:lnTo>
                    <a:pt x="49380" y="767253"/>
                  </a:lnTo>
                  <a:lnTo>
                    <a:pt x="50146" y="764082"/>
                  </a:lnTo>
                  <a:lnTo>
                    <a:pt x="50908" y="760912"/>
                  </a:lnTo>
                  <a:lnTo>
                    <a:pt x="51664" y="757741"/>
                  </a:lnTo>
                  <a:lnTo>
                    <a:pt x="52412" y="754571"/>
                  </a:lnTo>
                  <a:lnTo>
                    <a:pt x="53157" y="751400"/>
                  </a:lnTo>
                  <a:lnTo>
                    <a:pt x="53890" y="748230"/>
                  </a:lnTo>
                  <a:lnTo>
                    <a:pt x="54620" y="745059"/>
                  </a:lnTo>
                  <a:lnTo>
                    <a:pt x="55341" y="741889"/>
                  </a:lnTo>
                  <a:lnTo>
                    <a:pt x="56056" y="738719"/>
                  </a:lnTo>
                  <a:lnTo>
                    <a:pt x="56764" y="735548"/>
                  </a:lnTo>
                  <a:lnTo>
                    <a:pt x="57464" y="732378"/>
                  </a:lnTo>
                  <a:lnTo>
                    <a:pt x="58158" y="729207"/>
                  </a:lnTo>
                  <a:lnTo>
                    <a:pt x="58841" y="726037"/>
                  </a:lnTo>
                  <a:lnTo>
                    <a:pt x="59520" y="722866"/>
                  </a:lnTo>
                  <a:lnTo>
                    <a:pt x="60188" y="719696"/>
                  </a:lnTo>
                  <a:lnTo>
                    <a:pt x="60850" y="716525"/>
                  </a:lnTo>
                  <a:lnTo>
                    <a:pt x="61503" y="713355"/>
                  </a:lnTo>
                  <a:lnTo>
                    <a:pt x="62147" y="710184"/>
                  </a:lnTo>
                  <a:lnTo>
                    <a:pt x="62786" y="707014"/>
                  </a:lnTo>
                  <a:lnTo>
                    <a:pt x="63412" y="703843"/>
                  </a:lnTo>
                  <a:lnTo>
                    <a:pt x="64034" y="700673"/>
                  </a:lnTo>
                  <a:lnTo>
                    <a:pt x="64643" y="697502"/>
                  </a:lnTo>
                  <a:lnTo>
                    <a:pt x="65246" y="694332"/>
                  </a:lnTo>
                  <a:lnTo>
                    <a:pt x="65839" y="691162"/>
                  </a:lnTo>
                  <a:lnTo>
                    <a:pt x="66424" y="687991"/>
                  </a:lnTo>
                  <a:lnTo>
                    <a:pt x="67002" y="684821"/>
                  </a:lnTo>
                  <a:lnTo>
                    <a:pt x="67567" y="681650"/>
                  </a:lnTo>
                  <a:lnTo>
                    <a:pt x="68128" y="678480"/>
                  </a:lnTo>
                  <a:lnTo>
                    <a:pt x="68674" y="675309"/>
                  </a:lnTo>
                  <a:lnTo>
                    <a:pt x="69215" y="672139"/>
                  </a:lnTo>
                  <a:lnTo>
                    <a:pt x="69745" y="668968"/>
                  </a:lnTo>
                  <a:lnTo>
                    <a:pt x="70267" y="665798"/>
                  </a:lnTo>
                  <a:lnTo>
                    <a:pt x="70780" y="662627"/>
                  </a:lnTo>
                  <a:lnTo>
                    <a:pt x="71281" y="659457"/>
                  </a:lnTo>
                  <a:lnTo>
                    <a:pt x="71779" y="656286"/>
                  </a:lnTo>
                  <a:lnTo>
                    <a:pt x="72259" y="653116"/>
                  </a:lnTo>
                  <a:lnTo>
                    <a:pt x="72736" y="649945"/>
                  </a:lnTo>
                  <a:lnTo>
                    <a:pt x="73200" y="646775"/>
                  </a:lnTo>
                  <a:lnTo>
                    <a:pt x="73657" y="643604"/>
                  </a:lnTo>
                  <a:lnTo>
                    <a:pt x="74104" y="640434"/>
                  </a:lnTo>
                  <a:lnTo>
                    <a:pt x="74540" y="637264"/>
                  </a:lnTo>
                  <a:lnTo>
                    <a:pt x="74970" y="634093"/>
                  </a:lnTo>
                  <a:lnTo>
                    <a:pt x="75385" y="630923"/>
                  </a:lnTo>
                  <a:lnTo>
                    <a:pt x="75796" y="627752"/>
                  </a:lnTo>
                  <a:lnTo>
                    <a:pt x="76193" y="624582"/>
                  </a:lnTo>
                  <a:lnTo>
                    <a:pt x="76583" y="621411"/>
                  </a:lnTo>
                  <a:lnTo>
                    <a:pt x="76963" y="618241"/>
                  </a:lnTo>
                  <a:lnTo>
                    <a:pt x="77333" y="615070"/>
                  </a:lnTo>
                  <a:lnTo>
                    <a:pt x="77696" y="611900"/>
                  </a:lnTo>
                  <a:lnTo>
                    <a:pt x="78045" y="608729"/>
                  </a:lnTo>
                  <a:lnTo>
                    <a:pt x="78390" y="605559"/>
                  </a:lnTo>
                  <a:lnTo>
                    <a:pt x="78720" y="602388"/>
                  </a:lnTo>
                  <a:lnTo>
                    <a:pt x="79045" y="599218"/>
                  </a:lnTo>
                  <a:lnTo>
                    <a:pt x="79359" y="596047"/>
                  </a:lnTo>
                  <a:lnTo>
                    <a:pt x="79663" y="592877"/>
                  </a:lnTo>
                  <a:lnTo>
                    <a:pt x="79961" y="589707"/>
                  </a:lnTo>
                  <a:lnTo>
                    <a:pt x="80245" y="586536"/>
                  </a:lnTo>
                  <a:lnTo>
                    <a:pt x="80526" y="583366"/>
                  </a:lnTo>
                  <a:lnTo>
                    <a:pt x="80792" y="580195"/>
                  </a:lnTo>
                  <a:lnTo>
                    <a:pt x="81053" y="577025"/>
                  </a:lnTo>
                  <a:lnTo>
                    <a:pt x="81303" y="573854"/>
                  </a:lnTo>
                  <a:lnTo>
                    <a:pt x="81545" y="570684"/>
                  </a:lnTo>
                  <a:lnTo>
                    <a:pt x="81780" y="567513"/>
                  </a:lnTo>
                  <a:lnTo>
                    <a:pt x="82004" y="564343"/>
                  </a:lnTo>
                  <a:lnTo>
                    <a:pt x="82225" y="561172"/>
                  </a:lnTo>
                  <a:lnTo>
                    <a:pt x="82431" y="558002"/>
                  </a:lnTo>
                  <a:lnTo>
                    <a:pt x="82634" y="554831"/>
                  </a:lnTo>
                  <a:lnTo>
                    <a:pt x="82826" y="551661"/>
                  </a:lnTo>
                  <a:lnTo>
                    <a:pt x="83013" y="548490"/>
                  </a:lnTo>
                  <a:lnTo>
                    <a:pt x="83192" y="545320"/>
                  </a:lnTo>
                  <a:lnTo>
                    <a:pt x="83362" y="542150"/>
                  </a:lnTo>
                  <a:lnTo>
                    <a:pt x="83529" y="538979"/>
                  </a:lnTo>
                  <a:lnTo>
                    <a:pt x="83684" y="535809"/>
                  </a:lnTo>
                  <a:lnTo>
                    <a:pt x="83837" y="532638"/>
                  </a:lnTo>
                  <a:lnTo>
                    <a:pt x="83981" y="529468"/>
                  </a:lnTo>
                  <a:lnTo>
                    <a:pt x="84120" y="526297"/>
                  </a:lnTo>
                  <a:lnTo>
                    <a:pt x="84254" y="523127"/>
                  </a:lnTo>
                  <a:lnTo>
                    <a:pt x="84381" y="519956"/>
                  </a:lnTo>
                  <a:lnTo>
                    <a:pt x="84505" y="516786"/>
                  </a:lnTo>
                  <a:lnTo>
                    <a:pt x="84622" y="513615"/>
                  </a:lnTo>
                  <a:lnTo>
                    <a:pt x="84737" y="510445"/>
                  </a:lnTo>
                  <a:lnTo>
                    <a:pt x="84845" y="507274"/>
                  </a:lnTo>
                  <a:lnTo>
                    <a:pt x="84951" y="504104"/>
                  </a:lnTo>
                  <a:lnTo>
                    <a:pt x="85054" y="500933"/>
                  </a:lnTo>
                  <a:lnTo>
                    <a:pt x="85153" y="497763"/>
                  </a:lnTo>
                  <a:lnTo>
                    <a:pt x="85250" y="494592"/>
                  </a:lnTo>
                  <a:lnTo>
                    <a:pt x="85344" y="491422"/>
                  </a:lnTo>
                  <a:lnTo>
                    <a:pt x="85438" y="488252"/>
                  </a:lnTo>
                  <a:lnTo>
                    <a:pt x="85529" y="485081"/>
                  </a:lnTo>
                  <a:lnTo>
                    <a:pt x="85620" y="481911"/>
                  </a:lnTo>
                  <a:lnTo>
                    <a:pt x="85710" y="478740"/>
                  </a:lnTo>
                  <a:lnTo>
                    <a:pt x="85801" y="475570"/>
                  </a:lnTo>
                  <a:lnTo>
                    <a:pt x="85891" y="472399"/>
                  </a:lnTo>
                  <a:lnTo>
                    <a:pt x="85984" y="469229"/>
                  </a:lnTo>
                  <a:lnTo>
                    <a:pt x="86076" y="466058"/>
                  </a:lnTo>
                  <a:lnTo>
                    <a:pt x="86173" y="462888"/>
                  </a:lnTo>
                  <a:lnTo>
                    <a:pt x="86270" y="459717"/>
                  </a:lnTo>
                  <a:lnTo>
                    <a:pt x="86372" y="456547"/>
                  </a:lnTo>
                  <a:lnTo>
                    <a:pt x="86477" y="453376"/>
                  </a:lnTo>
                  <a:lnTo>
                    <a:pt x="86586" y="450206"/>
                  </a:lnTo>
                  <a:lnTo>
                    <a:pt x="86701" y="447035"/>
                  </a:lnTo>
                  <a:lnTo>
                    <a:pt x="86819" y="443865"/>
                  </a:lnTo>
                  <a:lnTo>
                    <a:pt x="86946" y="440695"/>
                  </a:lnTo>
                  <a:lnTo>
                    <a:pt x="87076" y="437524"/>
                  </a:lnTo>
                  <a:lnTo>
                    <a:pt x="87217" y="434354"/>
                  </a:lnTo>
                  <a:lnTo>
                    <a:pt x="87363" y="431183"/>
                  </a:lnTo>
                  <a:lnTo>
                    <a:pt x="87518" y="428013"/>
                  </a:lnTo>
                  <a:lnTo>
                    <a:pt x="87683" y="424842"/>
                  </a:lnTo>
                  <a:lnTo>
                    <a:pt x="87854" y="421672"/>
                  </a:lnTo>
                  <a:lnTo>
                    <a:pt x="88041" y="418501"/>
                  </a:lnTo>
                  <a:lnTo>
                    <a:pt x="88232" y="415331"/>
                  </a:lnTo>
                  <a:lnTo>
                    <a:pt x="88441" y="412160"/>
                  </a:lnTo>
                  <a:lnTo>
                    <a:pt x="88657" y="408990"/>
                  </a:lnTo>
                  <a:lnTo>
                    <a:pt x="88888" y="405819"/>
                  </a:lnTo>
                  <a:lnTo>
                    <a:pt x="89132" y="402649"/>
                  </a:lnTo>
                  <a:lnTo>
                    <a:pt x="89386" y="399478"/>
                  </a:lnTo>
                  <a:lnTo>
                    <a:pt x="89661" y="396308"/>
                  </a:lnTo>
                  <a:lnTo>
                    <a:pt x="89941" y="393138"/>
                  </a:lnTo>
                  <a:lnTo>
                    <a:pt x="90248" y="389967"/>
                  </a:lnTo>
                  <a:lnTo>
                    <a:pt x="90563" y="386797"/>
                  </a:lnTo>
                  <a:lnTo>
                    <a:pt x="90898" y="383626"/>
                  </a:lnTo>
                  <a:lnTo>
                    <a:pt x="91250" y="380456"/>
                  </a:lnTo>
                  <a:lnTo>
                    <a:pt x="91616" y="377285"/>
                  </a:lnTo>
                  <a:lnTo>
                    <a:pt x="92006" y="374115"/>
                  </a:lnTo>
                  <a:lnTo>
                    <a:pt x="92405" y="370944"/>
                  </a:lnTo>
                  <a:lnTo>
                    <a:pt x="92836" y="367774"/>
                  </a:lnTo>
                  <a:lnTo>
                    <a:pt x="93276" y="364603"/>
                  </a:lnTo>
                  <a:lnTo>
                    <a:pt x="93743" y="361433"/>
                  </a:lnTo>
                  <a:lnTo>
                    <a:pt x="94227" y="358262"/>
                  </a:lnTo>
                  <a:lnTo>
                    <a:pt x="94731" y="355092"/>
                  </a:lnTo>
                  <a:lnTo>
                    <a:pt x="95260" y="351921"/>
                  </a:lnTo>
                  <a:lnTo>
                    <a:pt x="95802" y="348751"/>
                  </a:lnTo>
                  <a:lnTo>
                    <a:pt x="96379" y="345581"/>
                  </a:lnTo>
                  <a:lnTo>
                    <a:pt x="96965" y="342410"/>
                  </a:lnTo>
                  <a:lnTo>
                    <a:pt x="97585" y="339240"/>
                  </a:lnTo>
                  <a:lnTo>
                    <a:pt x="98221" y="336069"/>
                  </a:lnTo>
                  <a:lnTo>
                    <a:pt x="98881" y="332899"/>
                  </a:lnTo>
                  <a:lnTo>
                    <a:pt x="99568" y="329728"/>
                  </a:lnTo>
                  <a:lnTo>
                    <a:pt x="100269" y="326558"/>
                  </a:lnTo>
                  <a:lnTo>
                    <a:pt x="101007" y="323387"/>
                  </a:lnTo>
                  <a:lnTo>
                    <a:pt x="101755" y="320217"/>
                  </a:lnTo>
                  <a:lnTo>
                    <a:pt x="102540" y="317046"/>
                  </a:lnTo>
                  <a:lnTo>
                    <a:pt x="103341" y="313876"/>
                  </a:lnTo>
                  <a:lnTo>
                    <a:pt x="104168" y="310705"/>
                  </a:lnTo>
                  <a:lnTo>
                    <a:pt x="105021" y="307535"/>
                  </a:lnTo>
                  <a:lnTo>
                    <a:pt x="105891" y="304364"/>
                  </a:lnTo>
                  <a:lnTo>
                    <a:pt x="106796" y="301194"/>
                  </a:lnTo>
                  <a:lnTo>
                    <a:pt x="107711" y="298023"/>
                  </a:lnTo>
                  <a:lnTo>
                    <a:pt x="108666" y="294853"/>
                  </a:lnTo>
                  <a:lnTo>
                    <a:pt x="109633" y="291683"/>
                  </a:lnTo>
                  <a:lnTo>
                    <a:pt x="110630" y="288512"/>
                  </a:lnTo>
                  <a:lnTo>
                    <a:pt x="111648" y="285342"/>
                  </a:lnTo>
                  <a:lnTo>
                    <a:pt x="112686" y="282171"/>
                  </a:lnTo>
                  <a:lnTo>
                    <a:pt x="113754" y="279001"/>
                  </a:lnTo>
                  <a:lnTo>
                    <a:pt x="114832" y="275830"/>
                  </a:lnTo>
                  <a:lnTo>
                    <a:pt x="115949" y="272660"/>
                  </a:lnTo>
                  <a:lnTo>
                    <a:pt x="117075" y="269489"/>
                  </a:lnTo>
                  <a:lnTo>
                    <a:pt x="118231" y="266319"/>
                  </a:lnTo>
                  <a:lnTo>
                    <a:pt x="119404" y="263148"/>
                  </a:lnTo>
                  <a:lnTo>
                    <a:pt x="120597" y="259978"/>
                  </a:lnTo>
                  <a:lnTo>
                    <a:pt x="121814" y="256807"/>
                  </a:lnTo>
                  <a:lnTo>
                    <a:pt x="123042" y="253637"/>
                  </a:lnTo>
                  <a:lnTo>
                    <a:pt x="124303" y="250466"/>
                  </a:lnTo>
                  <a:lnTo>
                    <a:pt x="125570" y="247296"/>
                  </a:lnTo>
                  <a:lnTo>
                    <a:pt x="126865" y="244126"/>
                  </a:lnTo>
                  <a:lnTo>
                    <a:pt x="128172" y="240955"/>
                  </a:lnTo>
                  <a:lnTo>
                    <a:pt x="129497" y="237785"/>
                  </a:lnTo>
                  <a:lnTo>
                    <a:pt x="130841" y="234614"/>
                  </a:lnTo>
                  <a:lnTo>
                    <a:pt x="132194" y="231444"/>
                  </a:lnTo>
                  <a:lnTo>
                    <a:pt x="133571" y="228273"/>
                  </a:lnTo>
                  <a:lnTo>
                    <a:pt x="134954" y="225103"/>
                  </a:lnTo>
                  <a:lnTo>
                    <a:pt x="136358" y="221932"/>
                  </a:lnTo>
                  <a:lnTo>
                    <a:pt x="137770" y="218762"/>
                  </a:lnTo>
                  <a:lnTo>
                    <a:pt x="139196" y="215591"/>
                  </a:lnTo>
                  <a:lnTo>
                    <a:pt x="140634" y="212421"/>
                  </a:lnTo>
                  <a:lnTo>
                    <a:pt x="142080" y="209250"/>
                  </a:lnTo>
                  <a:lnTo>
                    <a:pt x="143540" y="206080"/>
                  </a:lnTo>
                  <a:lnTo>
                    <a:pt x="145004" y="202909"/>
                  </a:lnTo>
                  <a:lnTo>
                    <a:pt x="146481" y="199739"/>
                  </a:lnTo>
                  <a:lnTo>
                    <a:pt x="147962" y="196569"/>
                  </a:lnTo>
                  <a:lnTo>
                    <a:pt x="149452" y="193398"/>
                  </a:lnTo>
                  <a:lnTo>
                    <a:pt x="150947" y="190228"/>
                  </a:lnTo>
                  <a:lnTo>
                    <a:pt x="152446" y="187057"/>
                  </a:lnTo>
                  <a:lnTo>
                    <a:pt x="153951" y="183887"/>
                  </a:lnTo>
                  <a:lnTo>
                    <a:pt x="155457" y="180716"/>
                  </a:lnTo>
                  <a:lnTo>
                    <a:pt x="156968" y="177546"/>
                  </a:lnTo>
                  <a:lnTo>
                    <a:pt x="158479" y="174375"/>
                  </a:lnTo>
                  <a:lnTo>
                    <a:pt x="159991" y="171205"/>
                  </a:lnTo>
                  <a:lnTo>
                    <a:pt x="161503" y="168034"/>
                  </a:lnTo>
                  <a:lnTo>
                    <a:pt x="163015" y="164864"/>
                  </a:lnTo>
                  <a:lnTo>
                    <a:pt x="164524" y="161693"/>
                  </a:lnTo>
                  <a:lnTo>
                    <a:pt x="166032" y="158523"/>
                  </a:lnTo>
                  <a:lnTo>
                    <a:pt x="167535" y="155352"/>
                  </a:lnTo>
                  <a:lnTo>
                    <a:pt x="169035" y="152182"/>
                  </a:lnTo>
                  <a:lnTo>
                    <a:pt x="170529" y="149011"/>
                  </a:lnTo>
                  <a:lnTo>
                    <a:pt x="172019" y="145841"/>
                  </a:lnTo>
                  <a:lnTo>
                    <a:pt x="173502" y="142671"/>
                  </a:lnTo>
                  <a:lnTo>
                    <a:pt x="174976" y="139500"/>
                  </a:lnTo>
                  <a:lnTo>
                    <a:pt x="176446" y="136330"/>
                  </a:lnTo>
                  <a:lnTo>
                    <a:pt x="177903" y="133159"/>
                  </a:lnTo>
                  <a:lnTo>
                    <a:pt x="179355" y="129989"/>
                  </a:lnTo>
                  <a:lnTo>
                    <a:pt x="180792" y="126818"/>
                  </a:lnTo>
                  <a:lnTo>
                    <a:pt x="182223" y="123648"/>
                  </a:lnTo>
                  <a:lnTo>
                    <a:pt x="183640" y="120477"/>
                  </a:lnTo>
                  <a:lnTo>
                    <a:pt x="185045" y="117307"/>
                  </a:lnTo>
                  <a:lnTo>
                    <a:pt x="186441" y="114136"/>
                  </a:lnTo>
                  <a:lnTo>
                    <a:pt x="187818" y="110966"/>
                  </a:lnTo>
                  <a:lnTo>
                    <a:pt x="189189" y="107795"/>
                  </a:lnTo>
                  <a:lnTo>
                    <a:pt x="190536" y="104625"/>
                  </a:lnTo>
                  <a:lnTo>
                    <a:pt x="191876" y="101454"/>
                  </a:lnTo>
                  <a:lnTo>
                    <a:pt x="193197" y="98284"/>
                  </a:lnTo>
                  <a:lnTo>
                    <a:pt x="194503" y="95114"/>
                  </a:lnTo>
                  <a:lnTo>
                    <a:pt x="195795" y="91943"/>
                  </a:lnTo>
                  <a:lnTo>
                    <a:pt x="197065" y="88773"/>
                  </a:lnTo>
                  <a:lnTo>
                    <a:pt x="198328" y="85602"/>
                  </a:lnTo>
                  <a:lnTo>
                    <a:pt x="199560" y="82432"/>
                  </a:lnTo>
                  <a:lnTo>
                    <a:pt x="200785" y="79261"/>
                  </a:lnTo>
                  <a:lnTo>
                    <a:pt x="201986" y="76091"/>
                  </a:lnTo>
                  <a:lnTo>
                    <a:pt x="203171" y="72920"/>
                  </a:lnTo>
                  <a:lnTo>
                    <a:pt x="204338" y="69750"/>
                  </a:lnTo>
                  <a:lnTo>
                    <a:pt x="205482" y="66579"/>
                  </a:lnTo>
                  <a:lnTo>
                    <a:pt x="206616" y="63409"/>
                  </a:lnTo>
                  <a:lnTo>
                    <a:pt x="207718" y="60238"/>
                  </a:lnTo>
                  <a:lnTo>
                    <a:pt x="208811" y="57068"/>
                  </a:lnTo>
                  <a:lnTo>
                    <a:pt x="209876" y="53897"/>
                  </a:lnTo>
                  <a:lnTo>
                    <a:pt x="210927" y="50727"/>
                  </a:lnTo>
                  <a:lnTo>
                    <a:pt x="211956" y="47557"/>
                  </a:lnTo>
                  <a:lnTo>
                    <a:pt x="212963" y="44386"/>
                  </a:lnTo>
                  <a:lnTo>
                    <a:pt x="213957" y="41216"/>
                  </a:lnTo>
                  <a:lnTo>
                    <a:pt x="214919" y="38045"/>
                  </a:lnTo>
                  <a:lnTo>
                    <a:pt x="215873" y="34875"/>
                  </a:lnTo>
                  <a:lnTo>
                    <a:pt x="216795" y="31704"/>
                  </a:lnTo>
                  <a:lnTo>
                    <a:pt x="217704" y="28534"/>
                  </a:lnTo>
                  <a:lnTo>
                    <a:pt x="218591" y="25363"/>
                  </a:lnTo>
                  <a:lnTo>
                    <a:pt x="219456" y="22193"/>
                  </a:lnTo>
                  <a:lnTo>
                    <a:pt x="220307" y="19022"/>
                  </a:lnTo>
                  <a:lnTo>
                    <a:pt x="221128" y="15852"/>
                  </a:lnTo>
                  <a:lnTo>
                    <a:pt x="221942" y="12681"/>
                  </a:lnTo>
                  <a:lnTo>
                    <a:pt x="222722" y="9511"/>
                  </a:lnTo>
                  <a:lnTo>
                    <a:pt x="223492" y="6340"/>
                  </a:lnTo>
                  <a:lnTo>
                    <a:pt x="224237" y="3170"/>
                  </a:lnTo>
                  <a:lnTo>
                    <a:pt x="224965" y="0"/>
                  </a:lnTo>
                  <a:lnTo>
                    <a:pt x="263807" y="0"/>
                  </a:lnTo>
                  <a:lnTo>
                    <a:pt x="264534" y="3170"/>
                  </a:lnTo>
                  <a:lnTo>
                    <a:pt x="265279" y="6340"/>
                  </a:lnTo>
                  <a:lnTo>
                    <a:pt x="266049" y="9511"/>
                  </a:lnTo>
                  <a:lnTo>
                    <a:pt x="266830" y="12681"/>
                  </a:lnTo>
                  <a:lnTo>
                    <a:pt x="267643" y="15852"/>
                  </a:lnTo>
                  <a:lnTo>
                    <a:pt x="268464" y="19022"/>
                  </a:lnTo>
                  <a:lnTo>
                    <a:pt x="269315" y="22193"/>
                  </a:lnTo>
                  <a:lnTo>
                    <a:pt x="270180" y="25363"/>
                  </a:lnTo>
                  <a:lnTo>
                    <a:pt x="271067" y="28534"/>
                  </a:lnTo>
                  <a:lnTo>
                    <a:pt x="271976" y="31704"/>
                  </a:lnTo>
                  <a:lnTo>
                    <a:pt x="272899" y="34875"/>
                  </a:lnTo>
                  <a:lnTo>
                    <a:pt x="273852" y="38045"/>
                  </a:lnTo>
                  <a:lnTo>
                    <a:pt x="274815" y="41216"/>
                  </a:lnTo>
                  <a:lnTo>
                    <a:pt x="275809" y="44386"/>
                  </a:lnTo>
                  <a:lnTo>
                    <a:pt x="276815" y="47557"/>
                  </a:lnTo>
                  <a:lnTo>
                    <a:pt x="277845" y="50727"/>
                  </a:lnTo>
                  <a:lnTo>
                    <a:pt x="278895" y="53897"/>
                  </a:lnTo>
                  <a:lnTo>
                    <a:pt x="279960" y="57068"/>
                  </a:lnTo>
                  <a:lnTo>
                    <a:pt x="281053" y="60238"/>
                  </a:lnTo>
                  <a:lnTo>
                    <a:pt x="282155" y="63409"/>
                  </a:lnTo>
                  <a:lnTo>
                    <a:pt x="283289" y="66579"/>
                  </a:lnTo>
                  <a:lnTo>
                    <a:pt x="284433" y="69750"/>
                  </a:lnTo>
                  <a:lnTo>
                    <a:pt x="285600" y="72920"/>
                  </a:lnTo>
                  <a:lnTo>
                    <a:pt x="286785" y="76091"/>
                  </a:lnTo>
                  <a:lnTo>
                    <a:pt x="287986" y="79261"/>
                  </a:lnTo>
                  <a:lnTo>
                    <a:pt x="289211" y="82432"/>
                  </a:lnTo>
                  <a:lnTo>
                    <a:pt x="290443" y="85602"/>
                  </a:lnTo>
                  <a:lnTo>
                    <a:pt x="291706" y="88773"/>
                  </a:lnTo>
                  <a:lnTo>
                    <a:pt x="292976" y="91943"/>
                  </a:lnTo>
                  <a:lnTo>
                    <a:pt x="294269" y="95114"/>
                  </a:lnTo>
                  <a:lnTo>
                    <a:pt x="295574" y="98284"/>
                  </a:lnTo>
                  <a:lnTo>
                    <a:pt x="296895" y="101454"/>
                  </a:lnTo>
                  <a:lnTo>
                    <a:pt x="298235" y="104625"/>
                  </a:lnTo>
                  <a:lnTo>
                    <a:pt x="299582" y="107795"/>
                  </a:lnTo>
                  <a:lnTo>
                    <a:pt x="300953" y="110966"/>
                  </a:lnTo>
                  <a:lnTo>
                    <a:pt x="302330" y="114136"/>
                  </a:lnTo>
                  <a:lnTo>
                    <a:pt x="303726" y="117307"/>
                  </a:lnTo>
                  <a:lnTo>
                    <a:pt x="305131" y="120477"/>
                  </a:lnTo>
                  <a:lnTo>
                    <a:pt x="306549" y="123648"/>
                  </a:lnTo>
                  <a:lnTo>
                    <a:pt x="307979" y="126818"/>
                  </a:lnTo>
                  <a:lnTo>
                    <a:pt x="309416" y="129989"/>
                  </a:lnTo>
                  <a:lnTo>
                    <a:pt x="310868" y="133159"/>
                  </a:lnTo>
                  <a:lnTo>
                    <a:pt x="312325" y="136330"/>
                  </a:lnTo>
                  <a:lnTo>
                    <a:pt x="313795" y="139500"/>
                  </a:lnTo>
                  <a:lnTo>
                    <a:pt x="315269" y="142671"/>
                  </a:lnTo>
                  <a:lnTo>
                    <a:pt x="316752" y="145841"/>
                  </a:lnTo>
                  <a:lnTo>
                    <a:pt x="318242" y="149011"/>
                  </a:lnTo>
                  <a:lnTo>
                    <a:pt x="319736" y="152182"/>
                  </a:lnTo>
                  <a:lnTo>
                    <a:pt x="321237" y="155352"/>
                  </a:lnTo>
                  <a:lnTo>
                    <a:pt x="322739" y="158523"/>
                  </a:lnTo>
                  <a:lnTo>
                    <a:pt x="324247" y="161693"/>
                  </a:lnTo>
                  <a:lnTo>
                    <a:pt x="325756" y="164864"/>
                  </a:lnTo>
                  <a:lnTo>
                    <a:pt x="327268" y="168034"/>
                  </a:lnTo>
                  <a:lnTo>
                    <a:pt x="328780" y="171205"/>
                  </a:lnTo>
                  <a:lnTo>
                    <a:pt x="330292" y="174375"/>
                  </a:lnTo>
                  <a:lnTo>
                    <a:pt x="331803" y="177546"/>
                  </a:lnTo>
                  <a:lnTo>
                    <a:pt x="333314" y="180716"/>
                  </a:lnTo>
                  <a:lnTo>
                    <a:pt x="334820" y="183887"/>
                  </a:lnTo>
                  <a:lnTo>
                    <a:pt x="336325" y="187057"/>
                  </a:lnTo>
                  <a:lnTo>
                    <a:pt x="337824" y="190228"/>
                  </a:lnTo>
                  <a:lnTo>
                    <a:pt x="339319" y="193398"/>
                  </a:lnTo>
                  <a:lnTo>
                    <a:pt x="340809" y="196569"/>
                  </a:lnTo>
                  <a:lnTo>
                    <a:pt x="342290" y="199739"/>
                  </a:lnTo>
                  <a:lnTo>
                    <a:pt x="343768" y="202909"/>
                  </a:lnTo>
                  <a:lnTo>
                    <a:pt x="345231" y="206080"/>
                  </a:lnTo>
                  <a:lnTo>
                    <a:pt x="346691" y="209250"/>
                  </a:lnTo>
                  <a:lnTo>
                    <a:pt x="348137" y="212421"/>
                  </a:lnTo>
                  <a:lnTo>
                    <a:pt x="349575" y="215591"/>
                  </a:lnTo>
                  <a:lnTo>
                    <a:pt x="351001" y="218762"/>
                  </a:lnTo>
                  <a:lnTo>
                    <a:pt x="352413" y="221932"/>
                  </a:lnTo>
                  <a:lnTo>
                    <a:pt x="353817" y="225103"/>
                  </a:lnTo>
                  <a:lnTo>
                    <a:pt x="355200" y="228273"/>
                  </a:lnTo>
                  <a:lnTo>
                    <a:pt x="356577" y="231444"/>
                  </a:lnTo>
                  <a:lnTo>
                    <a:pt x="357930" y="234614"/>
                  </a:lnTo>
                  <a:lnTo>
                    <a:pt x="359274" y="237785"/>
                  </a:lnTo>
                  <a:lnTo>
                    <a:pt x="360599" y="240955"/>
                  </a:lnTo>
                  <a:lnTo>
                    <a:pt x="361906" y="244126"/>
                  </a:lnTo>
                  <a:lnTo>
                    <a:pt x="363201" y="247296"/>
                  </a:lnTo>
                  <a:lnTo>
                    <a:pt x="364469" y="250466"/>
                  </a:lnTo>
                  <a:lnTo>
                    <a:pt x="365729" y="253637"/>
                  </a:lnTo>
                  <a:lnTo>
                    <a:pt x="366957" y="256807"/>
                  </a:lnTo>
                  <a:lnTo>
                    <a:pt x="368175" y="259978"/>
                  </a:lnTo>
                  <a:lnTo>
                    <a:pt x="369367" y="263148"/>
                  </a:lnTo>
                  <a:lnTo>
                    <a:pt x="370540" y="266319"/>
                  </a:lnTo>
                  <a:lnTo>
                    <a:pt x="371696" y="269489"/>
                  </a:lnTo>
                  <a:lnTo>
                    <a:pt x="372822" y="272660"/>
                  </a:lnTo>
                  <a:lnTo>
                    <a:pt x="373939" y="275830"/>
                  </a:lnTo>
                  <a:lnTo>
                    <a:pt x="375017" y="279001"/>
                  </a:lnTo>
                  <a:lnTo>
                    <a:pt x="376086" y="282171"/>
                  </a:lnTo>
                  <a:lnTo>
                    <a:pt x="377123" y="285342"/>
                  </a:lnTo>
                  <a:lnTo>
                    <a:pt x="378141" y="288512"/>
                  </a:lnTo>
                  <a:lnTo>
                    <a:pt x="379138" y="291683"/>
                  </a:lnTo>
                  <a:lnTo>
                    <a:pt x="380105" y="294853"/>
                  </a:lnTo>
                  <a:lnTo>
                    <a:pt x="381060" y="298023"/>
                  </a:lnTo>
                  <a:lnTo>
                    <a:pt x="381975" y="301194"/>
                  </a:lnTo>
                  <a:lnTo>
                    <a:pt x="382880" y="304364"/>
                  </a:lnTo>
                  <a:lnTo>
                    <a:pt x="383750" y="307535"/>
                  </a:lnTo>
                  <a:lnTo>
                    <a:pt x="384603" y="310705"/>
                  </a:lnTo>
                  <a:lnTo>
                    <a:pt x="385431" y="313876"/>
                  </a:lnTo>
                  <a:lnTo>
                    <a:pt x="386231" y="317046"/>
                  </a:lnTo>
                  <a:lnTo>
                    <a:pt x="387016" y="320217"/>
                  </a:lnTo>
                  <a:lnTo>
                    <a:pt x="387764" y="323387"/>
                  </a:lnTo>
                  <a:lnTo>
                    <a:pt x="388502" y="326558"/>
                  </a:lnTo>
                  <a:lnTo>
                    <a:pt x="389203" y="329728"/>
                  </a:lnTo>
                  <a:lnTo>
                    <a:pt x="389890" y="332899"/>
                  </a:lnTo>
                  <a:lnTo>
                    <a:pt x="390550" y="336069"/>
                  </a:lnTo>
                  <a:lnTo>
                    <a:pt x="391186" y="339240"/>
                  </a:lnTo>
                  <a:lnTo>
                    <a:pt x="391806" y="342410"/>
                  </a:lnTo>
                  <a:lnTo>
                    <a:pt x="392392" y="345581"/>
                  </a:lnTo>
                  <a:lnTo>
                    <a:pt x="392970" y="348751"/>
                  </a:lnTo>
                  <a:lnTo>
                    <a:pt x="393511" y="351921"/>
                  </a:lnTo>
                  <a:lnTo>
                    <a:pt x="394040" y="355092"/>
                  </a:lnTo>
                  <a:lnTo>
                    <a:pt x="394544" y="358262"/>
                  </a:lnTo>
                  <a:lnTo>
                    <a:pt x="395028" y="361433"/>
                  </a:lnTo>
                  <a:lnTo>
                    <a:pt x="395495" y="364603"/>
                  </a:lnTo>
                  <a:lnTo>
                    <a:pt x="395935" y="367774"/>
                  </a:lnTo>
                  <a:lnTo>
                    <a:pt x="396366" y="370944"/>
                  </a:lnTo>
                  <a:lnTo>
                    <a:pt x="396765" y="374115"/>
                  </a:lnTo>
                  <a:lnTo>
                    <a:pt x="397155" y="377285"/>
                  </a:lnTo>
                  <a:lnTo>
                    <a:pt x="397521" y="380456"/>
                  </a:lnTo>
                  <a:lnTo>
                    <a:pt x="397873" y="383626"/>
                  </a:lnTo>
                  <a:lnTo>
                    <a:pt x="398208" y="386797"/>
                  </a:lnTo>
                  <a:lnTo>
                    <a:pt x="398523" y="389967"/>
                  </a:lnTo>
                  <a:lnTo>
                    <a:pt x="398830" y="393138"/>
                  </a:lnTo>
                  <a:lnTo>
                    <a:pt x="399111" y="396308"/>
                  </a:lnTo>
                  <a:lnTo>
                    <a:pt x="399385" y="399478"/>
                  </a:lnTo>
                  <a:lnTo>
                    <a:pt x="399639" y="402649"/>
                  </a:lnTo>
                  <a:lnTo>
                    <a:pt x="399884" y="405819"/>
                  </a:lnTo>
                  <a:lnTo>
                    <a:pt x="400114" y="408990"/>
                  </a:lnTo>
                  <a:lnTo>
                    <a:pt x="400330" y="412160"/>
                  </a:lnTo>
                  <a:lnTo>
                    <a:pt x="400539" y="415331"/>
                  </a:lnTo>
                  <a:lnTo>
                    <a:pt x="400730" y="418501"/>
                  </a:lnTo>
                  <a:lnTo>
                    <a:pt x="400917" y="421672"/>
                  </a:lnTo>
                  <a:lnTo>
                    <a:pt x="401088" y="424842"/>
                  </a:lnTo>
                  <a:lnTo>
                    <a:pt x="401253" y="428013"/>
                  </a:lnTo>
                  <a:lnTo>
                    <a:pt x="401408" y="431183"/>
                  </a:lnTo>
                  <a:lnTo>
                    <a:pt x="401554" y="434354"/>
                  </a:lnTo>
                  <a:lnTo>
                    <a:pt x="401695" y="437524"/>
                  </a:lnTo>
                  <a:lnTo>
                    <a:pt x="401825" y="440695"/>
                  </a:lnTo>
                  <a:lnTo>
                    <a:pt x="401952" y="443865"/>
                  </a:lnTo>
                  <a:lnTo>
                    <a:pt x="402070" y="447035"/>
                  </a:lnTo>
                  <a:lnTo>
                    <a:pt x="402185" y="450206"/>
                  </a:lnTo>
                  <a:lnTo>
                    <a:pt x="402294" y="453376"/>
                  </a:lnTo>
                  <a:lnTo>
                    <a:pt x="402399" y="456547"/>
                  </a:lnTo>
                  <a:lnTo>
                    <a:pt x="402501" y="459717"/>
                  </a:lnTo>
                  <a:lnTo>
                    <a:pt x="402598" y="462888"/>
                  </a:lnTo>
                  <a:lnTo>
                    <a:pt x="402695" y="466058"/>
                  </a:lnTo>
                  <a:lnTo>
                    <a:pt x="402788" y="469229"/>
                  </a:lnTo>
                  <a:lnTo>
                    <a:pt x="402880" y="472399"/>
                  </a:lnTo>
                  <a:lnTo>
                    <a:pt x="402971" y="475570"/>
                  </a:lnTo>
                  <a:lnTo>
                    <a:pt x="403061" y="478740"/>
                  </a:lnTo>
                  <a:lnTo>
                    <a:pt x="403151" y="481911"/>
                  </a:lnTo>
                  <a:lnTo>
                    <a:pt x="403242" y="485081"/>
                  </a:lnTo>
                  <a:lnTo>
                    <a:pt x="403333" y="488252"/>
                  </a:lnTo>
                  <a:lnTo>
                    <a:pt x="403427" y="491422"/>
                  </a:lnTo>
                  <a:lnTo>
                    <a:pt x="403521" y="494592"/>
                  </a:lnTo>
                  <a:lnTo>
                    <a:pt x="403618" y="497763"/>
                  </a:lnTo>
                  <a:lnTo>
                    <a:pt x="403717" y="500933"/>
                  </a:lnTo>
                  <a:lnTo>
                    <a:pt x="403820" y="504104"/>
                  </a:lnTo>
                  <a:lnTo>
                    <a:pt x="403926" y="507274"/>
                  </a:lnTo>
                  <a:lnTo>
                    <a:pt x="404034" y="510445"/>
                  </a:lnTo>
                  <a:lnTo>
                    <a:pt x="404149" y="513615"/>
                  </a:lnTo>
                  <a:lnTo>
                    <a:pt x="404266" y="516786"/>
                  </a:lnTo>
                  <a:lnTo>
                    <a:pt x="404390" y="519956"/>
                  </a:lnTo>
                  <a:lnTo>
                    <a:pt x="404518" y="523127"/>
                  </a:lnTo>
                  <a:lnTo>
                    <a:pt x="404651" y="526297"/>
                  </a:lnTo>
                  <a:lnTo>
                    <a:pt x="404790" y="529468"/>
                  </a:lnTo>
                  <a:lnTo>
                    <a:pt x="404934" y="532638"/>
                  </a:lnTo>
                  <a:lnTo>
                    <a:pt x="405087" y="535809"/>
                  </a:lnTo>
                  <a:lnTo>
                    <a:pt x="405242" y="538979"/>
                  </a:lnTo>
                  <a:lnTo>
                    <a:pt x="405409" y="542150"/>
                  </a:lnTo>
                  <a:lnTo>
                    <a:pt x="405579" y="545320"/>
                  </a:lnTo>
                  <a:lnTo>
                    <a:pt x="405759" y="548490"/>
                  </a:lnTo>
                  <a:lnTo>
                    <a:pt x="405945" y="551661"/>
                  </a:lnTo>
                  <a:lnTo>
                    <a:pt x="406137" y="554831"/>
                  </a:lnTo>
                  <a:lnTo>
                    <a:pt x="406340" y="558002"/>
                  </a:lnTo>
                  <a:lnTo>
                    <a:pt x="406546" y="561172"/>
                  </a:lnTo>
                  <a:lnTo>
                    <a:pt x="406767" y="564343"/>
                  </a:lnTo>
                  <a:lnTo>
                    <a:pt x="406991" y="567513"/>
                  </a:lnTo>
                  <a:lnTo>
                    <a:pt x="407226" y="570684"/>
                  </a:lnTo>
                  <a:lnTo>
                    <a:pt x="407468" y="573854"/>
                  </a:lnTo>
                  <a:lnTo>
                    <a:pt x="407718" y="577025"/>
                  </a:lnTo>
                  <a:lnTo>
                    <a:pt x="407980" y="580195"/>
                  </a:lnTo>
                  <a:lnTo>
                    <a:pt x="408245" y="583366"/>
                  </a:lnTo>
                  <a:lnTo>
                    <a:pt x="408526" y="586536"/>
                  </a:lnTo>
                  <a:lnTo>
                    <a:pt x="408811" y="589707"/>
                  </a:lnTo>
                  <a:lnTo>
                    <a:pt x="409108" y="592877"/>
                  </a:lnTo>
                  <a:lnTo>
                    <a:pt x="409412" y="596047"/>
                  </a:lnTo>
                  <a:lnTo>
                    <a:pt x="409726" y="599218"/>
                  </a:lnTo>
                  <a:lnTo>
                    <a:pt x="410051" y="602388"/>
                  </a:lnTo>
                  <a:lnTo>
                    <a:pt x="410381" y="605559"/>
                  </a:lnTo>
                  <a:lnTo>
                    <a:pt x="410726" y="608729"/>
                  </a:lnTo>
                  <a:lnTo>
                    <a:pt x="411075" y="611900"/>
                  </a:lnTo>
                  <a:lnTo>
                    <a:pt x="411438" y="615070"/>
                  </a:lnTo>
                  <a:lnTo>
                    <a:pt x="411808" y="618241"/>
                  </a:lnTo>
                  <a:lnTo>
                    <a:pt x="412188" y="621411"/>
                  </a:lnTo>
                  <a:lnTo>
                    <a:pt x="412578" y="624582"/>
                  </a:lnTo>
                  <a:lnTo>
                    <a:pt x="412975" y="627752"/>
                  </a:lnTo>
                  <a:lnTo>
                    <a:pt x="413386" y="630923"/>
                  </a:lnTo>
                  <a:lnTo>
                    <a:pt x="413801" y="634093"/>
                  </a:lnTo>
                  <a:lnTo>
                    <a:pt x="414231" y="637264"/>
                  </a:lnTo>
                  <a:lnTo>
                    <a:pt x="414667" y="640434"/>
                  </a:lnTo>
                  <a:lnTo>
                    <a:pt x="415114" y="643604"/>
                  </a:lnTo>
                  <a:lnTo>
                    <a:pt x="415571" y="646775"/>
                  </a:lnTo>
                  <a:lnTo>
                    <a:pt x="416035" y="649945"/>
                  </a:lnTo>
                  <a:lnTo>
                    <a:pt x="416512" y="653116"/>
                  </a:lnTo>
                  <a:lnTo>
                    <a:pt x="416993" y="656286"/>
                  </a:lnTo>
                  <a:lnTo>
                    <a:pt x="417490" y="659457"/>
                  </a:lnTo>
                  <a:lnTo>
                    <a:pt x="417991" y="662627"/>
                  </a:lnTo>
                  <a:lnTo>
                    <a:pt x="418504" y="665798"/>
                  </a:lnTo>
                  <a:lnTo>
                    <a:pt x="419026" y="668968"/>
                  </a:lnTo>
                  <a:lnTo>
                    <a:pt x="419556" y="672139"/>
                  </a:lnTo>
                  <a:lnTo>
                    <a:pt x="420097" y="675309"/>
                  </a:lnTo>
                  <a:lnTo>
                    <a:pt x="420643" y="678480"/>
                  </a:lnTo>
                  <a:lnTo>
                    <a:pt x="421204" y="681650"/>
                  </a:lnTo>
                  <a:lnTo>
                    <a:pt x="421770" y="684821"/>
                  </a:lnTo>
                  <a:lnTo>
                    <a:pt x="422347" y="687991"/>
                  </a:lnTo>
                  <a:lnTo>
                    <a:pt x="422932" y="691162"/>
                  </a:lnTo>
                  <a:lnTo>
                    <a:pt x="423525" y="694332"/>
                  </a:lnTo>
                  <a:lnTo>
                    <a:pt x="424129" y="697502"/>
                  </a:lnTo>
                  <a:lnTo>
                    <a:pt x="424737" y="700673"/>
                  </a:lnTo>
                  <a:lnTo>
                    <a:pt x="425360" y="703843"/>
                  </a:lnTo>
                  <a:lnTo>
                    <a:pt x="425985" y="707014"/>
                  </a:lnTo>
                  <a:lnTo>
                    <a:pt x="426624" y="710184"/>
                  </a:lnTo>
                  <a:lnTo>
                    <a:pt x="427268" y="713355"/>
                  </a:lnTo>
                  <a:lnTo>
                    <a:pt x="427921" y="716525"/>
                  </a:lnTo>
                  <a:lnTo>
                    <a:pt x="428583" y="719696"/>
                  </a:lnTo>
                  <a:lnTo>
                    <a:pt x="429251" y="722866"/>
                  </a:lnTo>
                  <a:lnTo>
                    <a:pt x="429930" y="726037"/>
                  </a:lnTo>
                  <a:lnTo>
                    <a:pt x="430613" y="729207"/>
                  </a:lnTo>
                  <a:lnTo>
                    <a:pt x="431308" y="732378"/>
                  </a:lnTo>
                  <a:lnTo>
                    <a:pt x="432007" y="735548"/>
                  </a:lnTo>
                  <a:lnTo>
                    <a:pt x="432715" y="738719"/>
                  </a:lnTo>
                  <a:lnTo>
                    <a:pt x="433430" y="741889"/>
                  </a:lnTo>
                  <a:lnTo>
                    <a:pt x="434151" y="745059"/>
                  </a:lnTo>
                  <a:lnTo>
                    <a:pt x="434881" y="748230"/>
                  </a:lnTo>
                  <a:lnTo>
                    <a:pt x="435615" y="751400"/>
                  </a:lnTo>
                  <a:lnTo>
                    <a:pt x="436359" y="754571"/>
                  </a:lnTo>
                  <a:lnTo>
                    <a:pt x="437107" y="757741"/>
                  </a:lnTo>
                  <a:lnTo>
                    <a:pt x="437863" y="760912"/>
                  </a:lnTo>
                  <a:lnTo>
                    <a:pt x="438625" y="764082"/>
                  </a:lnTo>
                  <a:lnTo>
                    <a:pt x="439391" y="767253"/>
                  </a:lnTo>
                  <a:lnTo>
                    <a:pt x="440165" y="770423"/>
                  </a:lnTo>
                  <a:lnTo>
                    <a:pt x="440942" y="773594"/>
                  </a:lnTo>
                  <a:lnTo>
                    <a:pt x="441728" y="776764"/>
                  </a:lnTo>
                  <a:lnTo>
                    <a:pt x="442516" y="779935"/>
                  </a:lnTo>
                  <a:lnTo>
                    <a:pt x="443311" y="783105"/>
                  </a:lnTo>
                  <a:lnTo>
                    <a:pt x="444109" y="786276"/>
                  </a:lnTo>
                  <a:lnTo>
                    <a:pt x="444912" y="789446"/>
                  </a:lnTo>
                  <a:lnTo>
                    <a:pt x="445720" y="792616"/>
                  </a:lnTo>
                  <a:lnTo>
                    <a:pt x="446530" y="795787"/>
                  </a:lnTo>
                  <a:lnTo>
                    <a:pt x="447345" y="798957"/>
                  </a:lnTo>
                  <a:lnTo>
                    <a:pt x="448163" y="802128"/>
                  </a:lnTo>
                  <a:lnTo>
                    <a:pt x="448984" y="805298"/>
                  </a:lnTo>
                  <a:lnTo>
                    <a:pt x="449808" y="808469"/>
                  </a:lnTo>
                  <a:lnTo>
                    <a:pt x="450634" y="811639"/>
                  </a:lnTo>
                  <a:lnTo>
                    <a:pt x="451462" y="814810"/>
                  </a:lnTo>
                  <a:lnTo>
                    <a:pt x="452292" y="817980"/>
                  </a:lnTo>
                  <a:lnTo>
                    <a:pt x="453124" y="821151"/>
                  </a:lnTo>
                  <a:lnTo>
                    <a:pt x="453956" y="824321"/>
                  </a:lnTo>
                  <a:lnTo>
                    <a:pt x="454789" y="827492"/>
                  </a:lnTo>
                  <a:lnTo>
                    <a:pt x="455623" y="830662"/>
                  </a:lnTo>
                  <a:lnTo>
                    <a:pt x="456457" y="833833"/>
                  </a:lnTo>
                  <a:lnTo>
                    <a:pt x="457290" y="837003"/>
                  </a:lnTo>
                  <a:lnTo>
                    <a:pt x="458123" y="840173"/>
                  </a:lnTo>
                  <a:lnTo>
                    <a:pt x="458954" y="843344"/>
                  </a:lnTo>
                  <a:lnTo>
                    <a:pt x="459784" y="846514"/>
                  </a:lnTo>
                  <a:lnTo>
                    <a:pt x="460611" y="849685"/>
                  </a:lnTo>
                  <a:lnTo>
                    <a:pt x="461437" y="852855"/>
                  </a:lnTo>
                  <a:lnTo>
                    <a:pt x="462259" y="856026"/>
                  </a:lnTo>
                  <a:lnTo>
                    <a:pt x="463078" y="859196"/>
                  </a:lnTo>
                  <a:lnTo>
                    <a:pt x="463894" y="862367"/>
                  </a:lnTo>
                  <a:lnTo>
                    <a:pt x="464705" y="865537"/>
                  </a:lnTo>
                  <a:lnTo>
                    <a:pt x="465513" y="868708"/>
                  </a:lnTo>
                  <a:lnTo>
                    <a:pt x="466312" y="871878"/>
                  </a:lnTo>
                  <a:lnTo>
                    <a:pt x="467110" y="875049"/>
                  </a:lnTo>
                  <a:lnTo>
                    <a:pt x="467898" y="878219"/>
                  </a:lnTo>
                  <a:lnTo>
                    <a:pt x="468682" y="881390"/>
                  </a:lnTo>
                  <a:lnTo>
                    <a:pt x="469458" y="884560"/>
                  </a:lnTo>
                  <a:lnTo>
                    <a:pt x="470225" y="887731"/>
                  </a:lnTo>
                  <a:lnTo>
                    <a:pt x="470988" y="890901"/>
                  </a:lnTo>
                  <a:lnTo>
                    <a:pt x="471737" y="894071"/>
                  </a:lnTo>
                  <a:lnTo>
                    <a:pt x="472482" y="897242"/>
                  </a:lnTo>
                  <a:lnTo>
                    <a:pt x="473213" y="900412"/>
                  </a:lnTo>
                  <a:lnTo>
                    <a:pt x="473937" y="903583"/>
                  </a:lnTo>
                  <a:lnTo>
                    <a:pt x="474649" y="906753"/>
                  </a:lnTo>
                  <a:lnTo>
                    <a:pt x="475349" y="909924"/>
                  </a:lnTo>
                  <a:lnTo>
                    <a:pt x="476041" y="913094"/>
                  </a:lnTo>
                  <a:lnTo>
                    <a:pt x="476714" y="916265"/>
                  </a:lnTo>
                  <a:lnTo>
                    <a:pt x="477382" y="919435"/>
                  </a:lnTo>
                  <a:lnTo>
                    <a:pt x="478029" y="922606"/>
                  </a:lnTo>
                  <a:lnTo>
                    <a:pt x="478667" y="925776"/>
                  </a:lnTo>
                  <a:lnTo>
                    <a:pt x="479289" y="928947"/>
                  </a:lnTo>
                  <a:lnTo>
                    <a:pt x="479895" y="932117"/>
                  </a:lnTo>
                  <a:lnTo>
                    <a:pt x="480490" y="935288"/>
                  </a:lnTo>
                  <a:lnTo>
                    <a:pt x="481062" y="938458"/>
                  </a:lnTo>
                  <a:lnTo>
                    <a:pt x="481627" y="941628"/>
                  </a:lnTo>
                  <a:lnTo>
                    <a:pt x="482163" y="944799"/>
                  </a:lnTo>
                  <a:lnTo>
                    <a:pt x="482691" y="947969"/>
                  </a:lnTo>
                  <a:lnTo>
                    <a:pt x="483195" y="951140"/>
                  </a:lnTo>
                  <a:lnTo>
                    <a:pt x="483683" y="954310"/>
                  </a:lnTo>
                  <a:lnTo>
                    <a:pt x="484154" y="957481"/>
                  </a:lnTo>
                  <a:lnTo>
                    <a:pt x="484599" y="960651"/>
                  </a:lnTo>
                  <a:lnTo>
                    <a:pt x="485035" y="963822"/>
                  </a:lnTo>
                  <a:lnTo>
                    <a:pt x="485435" y="966992"/>
                  </a:lnTo>
                  <a:lnTo>
                    <a:pt x="485826" y="970163"/>
                  </a:lnTo>
                  <a:lnTo>
                    <a:pt x="486188" y="973333"/>
                  </a:lnTo>
                  <a:lnTo>
                    <a:pt x="486531" y="976504"/>
                  </a:lnTo>
                  <a:lnTo>
                    <a:pt x="486853" y="979674"/>
                  </a:lnTo>
                  <a:lnTo>
                    <a:pt x="487147" y="982845"/>
                  </a:lnTo>
                  <a:lnTo>
                    <a:pt x="487428" y="986015"/>
                  </a:lnTo>
                  <a:lnTo>
                    <a:pt x="487670" y="989185"/>
                  </a:lnTo>
                  <a:lnTo>
                    <a:pt x="487902" y="992356"/>
                  </a:lnTo>
                  <a:lnTo>
                    <a:pt x="488097" y="995526"/>
                  </a:lnTo>
                  <a:lnTo>
                    <a:pt x="488274" y="998697"/>
                  </a:lnTo>
                  <a:lnTo>
                    <a:pt x="488424" y="1001867"/>
                  </a:lnTo>
                  <a:lnTo>
                    <a:pt x="488545" y="1005038"/>
                  </a:lnTo>
                  <a:lnTo>
                    <a:pt x="488649" y="1008208"/>
                  </a:lnTo>
                  <a:lnTo>
                    <a:pt x="488712" y="1011379"/>
                  </a:lnTo>
                  <a:lnTo>
                    <a:pt x="488764" y="1014549"/>
                  </a:lnTo>
                  <a:lnTo>
                    <a:pt x="488772" y="1017720"/>
                  </a:lnTo>
                  <a:lnTo>
                    <a:pt x="488763" y="1020890"/>
                  </a:lnTo>
                  <a:lnTo>
                    <a:pt x="488722" y="1024061"/>
                  </a:lnTo>
                  <a:lnTo>
                    <a:pt x="488652" y="1027231"/>
                  </a:lnTo>
                  <a:lnTo>
                    <a:pt x="488560" y="1030402"/>
                  </a:lnTo>
                  <a:lnTo>
                    <a:pt x="488427" y="1033572"/>
                  </a:lnTo>
                  <a:lnTo>
                    <a:pt x="488282" y="1036743"/>
                  </a:lnTo>
                  <a:lnTo>
                    <a:pt x="488088" y="1039913"/>
                  </a:lnTo>
                  <a:lnTo>
                    <a:pt x="487878" y="1043083"/>
                  </a:lnTo>
                  <a:lnTo>
                    <a:pt x="487631" y="1046254"/>
                  </a:lnTo>
                  <a:lnTo>
                    <a:pt x="487356" y="1049424"/>
                  </a:lnTo>
                  <a:lnTo>
                    <a:pt x="487055" y="1052595"/>
                  </a:lnTo>
                  <a:lnTo>
                    <a:pt x="486714" y="1055765"/>
                  </a:lnTo>
                  <a:lnTo>
                    <a:pt x="486359" y="1058936"/>
                  </a:lnTo>
                  <a:lnTo>
                    <a:pt x="485951" y="1062106"/>
                  </a:lnTo>
                  <a:lnTo>
                    <a:pt x="485530" y="1065277"/>
                  </a:lnTo>
                  <a:lnTo>
                    <a:pt x="485067" y="1068447"/>
                  </a:lnTo>
                  <a:lnTo>
                    <a:pt x="484578" y="1071618"/>
                  </a:lnTo>
                  <a:lnTo>
                    <a:pt x="484059" y="1074788"/>
                  </a:lnTo>
                  <a:lnTo>
                    <a:pt x="483503" y="1077959"/>
                  </a:lnTo>
                  <a:lnTo>
                    <a:pt x="482929" y="1081129"/>
                  </a:lnTo>
                  <a:lnTo>
                    <a:pt x="482305" y="1084300"/>
                  </a:lnTo>
                  <a:lnTo>
                    <a:pt x="481667" y="1087470"/>
                  </a:lnTo>
                  <a:lnTo>
                    <a:pt x="480983" y="1090640"/>
                  </a:lnTo>
                  <a:lnTo>
                    <a:pt x="480277" y="1093811"/>
                  </a:lnTo>
                  <a:lnTo>
                    <a:pt x="479538" y="1096981"/>
                  </a:lnTo>
                  <a:lnTo>
                    <a:pt x="478764" y="1100152"/>
                  </a:lnTo>
                  <a:lnTo>
                    <a:pt x="477970" y="1103322"/>
                  </a:lnTo>
                  <a:lnTo>
                    <a:pt x="477129" y="1106493"/>
                  </a:lnTo>
                  <a:lnTo>
                    <a:pt x="476275" y="1109663"/>
                  </a:lnTo>
                  <a:lnTo>
                    <a:pt x="475372" y="1112834"/>
                  </a:lnTo>
                  <a:lnTo>
                    <a:pt x="474450" y="1116004"/>
                  </a:lnTo>
                  <a:lnTo>
                    <a:pt x="473494" y="1119175"/>
                  </a:lnTo>
                  <a:lnTo>
                    <a:pt x="472506" y="1122345"/>
                  </a:lnTo>
                  <a:lnTo>
                    <a:pt x="471496" y="1125516"/>
                  </a:lnTo>
                  <a:lnTo>
                    <a:pt x="470444" y="1128686"/>
                  </a:lnTo>
                  <a:lnTo>
                    <a:pt x="469379" y="1131857"/>
                  </a:lnTo>
                  <a:lnTo>
                    <a:pt x="468264" y="1135027"/>
                  </a:lnTo>
                  <a:lnTo>
                    <a:pt x="467135" y="1138197"/>
                  </a:lnTo>
                  <a:lnTo>
                    <a:pt x="465969" y="1141368"/>
                  </a:lnTo>
                  <a:lnTo>
                    <a:pt x="464777" y="1144538"/>
                  </a:lnTo>
                  <a:lnTo>
                    <a:pt x="463561" y="1147709"/>
                  </a:lnTo>
                  <a:lnTo>
                    <a:pt x="462308" y="1150879"/>
                  </a:lnTo>
                  <a:lnTo>
                    <a:pt x="461043" y="1154050"/>
                  </a:lnTo>
                  <a:lnTo>
                    <a:pt x="459730" y="1157220"/>
                  </a:lnTo>
                  <a:lnTo>
                    <a:pt x="458406" y="1160391"/>
                  </a:lnTo>
                  <a:lnTo>
                    <a:pt x="457045" y="1163561"/>
                  </a:lnTo>
                  <a:lnTo>
                    <a:pt x="455663" y="1166732"/>
                  </a:lnTo>
                  <a:lnTo>
                    <a:pt x="454257" y="1169902"/>
                  </a:lnTo>
                  <a:lnTo>
                    <a:pt x="452819" y="1173073"/>
                  </a:lnTo>
                  <a:lnTo>
                    <a:pt x="451368" y="1176243"/>
                  </a:lnTo>
                  <a:lnTo>
                    <a:pt x="449877" y="1179414"/>
                  </a:lnTo>
                  <a:lnTo>
                    <a:pt x="448375" y="1182584"/>
                  </a:lnTo>
                  <a:lnTo>
                    <a:pt x="446839" y="1185754"/>
                  </a:lnTo>
                  <a:lnTo>
                    <a:pt x="445286" y="1188925"/>
                  </a:lnTo>
                  <a:lnTo>
                    <a:pt x="443710" y="1192095"/>
                  </a:lnTo>
                  <a:lnTo>
                    <a:pt x="442109" y="1195266"/>
                  </a:lnTo>
                  <a:lnTo>
                    <a:pt x="440493" y="1198436"/>
                  </a:lnTo>
                  <a:lnTo>
                    <a:pt x="438845" y="1201607"/>
                  </a:lnTo>
                  <a:lnTo>
                    <a:pt x="437189" y="1204777"/>
                  </a:lnTo>
                  <a:lnTo>
                    <a:pt x="435501" y="1207948"/>
                  </a:lnTo>
                  <a:lnTo>
                    <a:pt x="433801" y="1211118"/>
                  </a:lnTo>
                  <a:lnTo>
                    <a:pt x="432080" y="1214289"/>
                  </a:lnTo>
                  <a:lnTo>
                    <a:pt x="430339" y="1217459"/>
                  </a:lnTo>
                  <a:lnTo>
                    <a:pt x="428586" y="1220630"/>
                  </a:lnTo>
                  <a:lnTo>
                    <a:pt x="426808" y="1223800"/>
                  </a:lnTo>
                  <a:lnTo>
                    <a:pt x="425023" y="1226971"/>
                  </a:lnTo>
                  <a:lnTo>
                    <a:pt x="423211" y="1230141"/>
                  </a:lnTo>
                  <a:lnTo>
                    <a:pt x="421392" y="1233312"/>
                  </a:lnTo>
                  <a:lnTo>
                    <a:pt x="419554" y="1236482"/>
                  </a:lnTo>
                  <a:lnTo>
                    <a:pt x="417703" y="1239652"/>
                  </a:lnTo>
                  <a:lnTo>
                    <a:pt x="415841" y="1242823"/>
                  </a:lnTo>
                  <a:lnTo>
                    <a:pt x="413962" y="1245993"/>
                  </a:lnTo>
                  <a:lnTo>
                    <a:pt x="412077" y="1249164"/>
                  </a:lnTo>
                  <a:lnTo>
                    <a:pt x="410173" y="1252334"/>
                  </a:lnTo>
                  <a:lnTo>
                    <a:pt x="408264" y="1255505"/>
                  </a:lnTo>
                  <a:lnTo>
                    <a:pt x="406342" y="1258675"/>
                  </a:lnTo>
                  <a:lnTo>
                    <a:pt x="404412" y="1261846"/>
                  </a:lnTo>
                  <a:lnTo>
                    <a:pt x="402473" y="1265016"/>
                  </a:lnTo>
                  <a:lnTo>
                    <a:pt x="400525" y="1268187"/>
                  </a:lnTo>
                  <a:lnTo>
                    <a:pt x="398572" y="1271357"/>
                  </a:lnTo>
                  <a:lnTo>
                    <a:pt x="396609" y="1274528"/>
                  </a:lnTo>
                  <a:lnTo>
                    <a:pt x="394644" y="1277698"/>
                  </a:lnTo>
                  <a:lnTo>
                    <a:pt x="392670" y="1280869"/>
                  </a:lnTo>
                  <a:lnTo>
                    <a:pt x="390694" y="1284039"/>
                  </a:lnTo>
                  <a:lnTo>
                    <a:pt x="388713" y="1287209"/>
                  </a:lnTo>
                  <a:lnTo>
                    <a:pt x="386729" y="1290380"/>
                  </a:lnTo>
                  <a:lnTo>
                    <a:pt x="384743" y="1293550"/>
                  </a:lnTo>
                  <a:lnTo>
                    <a:pt x="382754" y="1296721"/>
                  </a:lnTo>
                  <a:lnTo>
                    <a:pt x="380765" y="1299891"/>
                  </a:lnTo>
                  <a:lnTo>
                    <a:pt x="378775" y="1303062"/>
                  </a:lnTo>
                  <a:lnTo>
                    <a:pt x="376786" y="1306232"/>
                  </a:lnTo>
                  <a:lnTo>
                    <a:pt x="374797" y="1309403"/>
                  </a:lnTo>
                  <a:lnTo>
                    <a:pt x="372810" y="1312573"/>
                  </a:lnTo>
                  <a:lnTo>
                    <a:pt x="370825" y="1315744"/>
                  </a:lnTo>
                  <a:lnTo>
                    <a:pt x="368845" y="1318914"/>
                  </a:lnTo>
                  <a:lnTo>
                    <a:pt x="366866" y="1322085"/>
                  </a:lnTo>
                  <a:lnTo>
                    <a:pt x="364894" y="1325255"/>
                  </a:lnTo>
                  <a:lnTo>
                    <a:pt x="362924" y="1328426"/>
                  </a:lnTo>
                  <a:lnTo>
                    <a:pt x="360962" y="1331596"/>
                  </a:lnTo>
                  <a:lnTo>
                    <a:pt x="359006" y="1334766"/>
                  </a:lnTo>
                  <a:lnTo>
                    <a:pt x="357055" y="1337937"/>
                  </a:lnTo>
                  <a:lnTo>
                    <a:pt x="355114" y="1341107"/>
                  </a:lnTo>
                  <a:lnTo>
                    <a:pt x="353177" y="1344278"/>
                  </a:lnTo>
                  <a:lnTo>
                    <a:pt x="351256" y="1347448"/>
                  </a:lnTo>
                  <a:lnTo>
                    <a:pt x="349338" y="1350619"/>
                  </a:lnTo>
                  <a:lnTo>
                    <a:pt x="347434" y="1353789"/>
                  </a:lnTo>
                  <a:lnTo>
                    <a:pt x="345538" y="1356960"/>
                  </a:lnTo>
                  <a:lnTo>
                    <a:pt x="343653" y="1360130"/>
                  </a:lnTo>
                  <a:lnTo>
                    <a:pt x="341783" y="1363301"/>
                  </a:lnTo>
                  <a:lnTo>
                    <a:pt x="339919" y="1366471"/>
                  </a:lnTo>
                  <a:lnTo>
                    <a:pt x="338076" y="1369642"/>
                  </a:lnTo>
                  <a:lnTo>
                    <a:pt x="336239" y="1372812"/>
                  </a:lnTo>
                  <a:lnTo>
                    <a:pt x="334421" y="1375983"/>
                  </a:lnTo>
                  <a:lnTo>
                    <a:pt x="332614" y="1379153"/>
                  </a:lnTo>
                  <a:lnTo>
                    <a:pt x="330823" y="1382324"/>
                  </a:lnTo>
                  <a:lnTo>
                    <a:pt x="329049" y="1385494"/>
                  </a:lnTo>
                  <a:lnTo>
                    <a:pt x="327285" y="1388664"/>
                  </a:lnTo>
                  <a:lnTo>
                    <a:pt x="325545" y="1391835"/>
                  </a:lnTo>
                  <a:lnTo>
                    <a:pt x="323813" y="1395005"/>
                  </a:lnTo>
                  <a:lnTo>
                    <a:pt x="322108" y="1398176"/>
                  </a:lnTo>
                  <a:lnTo>
                    <a:pt x="320413" y="1401346"/>
                  </a:lnTo>
                  <a:lnTo>
                    <a:pt x="318738" y="1404517"/>
                  </a:lnTo>
                  <a:lnTo>
                    <a:pt x="317082" y="1407687"/>
                  </a:lnTo>
                  <a:lnTo>
                    <a:pt x="315440" y="1410858"/>
                  </a:lnTo>
                  <a:lnTo>
                    <a:pt x="313825" y="1414028"/>
                  </a:lnTo>
                  <a:lnTo>
                    <a:pt x="312218" y="1417199"/>
                  </a:lnTo>
                  <a:lnTo>
                    <a:pt x="310644" y="1420369"/>
                  </a:lnTo>
                  <a:lnTo>
                    <a:pt x="309080" y="1423540"/>
                  </a:lnTo>
                  <a:lnTo>
                    <a:pt x="307540" y="1426710"/>
                  </a:lnTo>
                  <a:lnTo>
                    <a:pt x="306020" y="1429881"/>
                  </a:lnTo>
                  <a:lnTo>
                    <a:pt x="304517" y="1433051"/>
                  </a:lnTo>
                  <a:lnTo>
                    <a:pt x="303041" y="1436221"/>
                  </a:lnTo>
                  <a:lnTo>
                    <a:pt x="301575" y="1439392"/>
                  </a:lnTo>
                  <a:lnTo>
                    <a:pt x="300146" y="1442562"/>
                  </a:lnTo>
                  <a:lnTo>
                    <a:pt x="298725" y="1445733"/>
                  </a:lnTo>
                  <a:lnTo>
                    <a:pt x="297334" y="1448903"/>
                  </a:lnTo>
                  <a:lnTo>
                    <a:pt x="295960" y="1452074"/>
                  </a:lnTo>
                  <a:lnTo>
                    <a:pt x="294607" y="1455244"/>
                  </a:lnTo>
                  <a:lnTo>
                    <a:pt x="293281" y="1458415"/>
                  </a:lnTo>
                  <a:lnTo>
                    <a:pt x="291967" y="1461585"/>
                  </a:lnTo>
                  <a:lnTo>
                    <a:pt x="290689" y="1464756"/>
                  </a:lnTo>
                  <a:lnTo>
                    <a:pt x="289420" y="1467926"/>
                  </a:lnTo>
                  <a:lnTo>
                    <a:pt x="288184" y="1471097"/>
                  </a:lnTo>
                  <a:lnTo>
                    <a:pt x="286963" y="1474267"/>
                  </a:lnTo>
                  <a:lnTo>
                    <a:pt x="285766" y="1477438"/>
                  </a:lnTo>
                  <a:lnTo>
                    <a:pt x="284594" y="1480608"/>
                  </a:lnTo>
                  <a:lnTo>
                    <a:pt x="283435" y="1483778"/>
                  </a:lnTo>
                  <a:lnTo>
                    <a:pt x="282312" y="1486949"/>
                  </a:lnTo>
                  <a:lnTo>
                    <a:pt x="281197" y="1490119"/>
                  </a:lnTo>
                  <a:lnTo>
                    <a:pt x="280117" y="1493290"/>
                  </a:lnTo>
                  <a:lnTo>
                    <a:pt x="279050" y="1496460"/>
                  </a:lnTo>
                  <a:lnTo>
                    <a:pt x="278009" y="1499631"/>
                  </a:lnTo>
                  <a:lnTo>
                    <a:pt x="276990" y="1502801"/>
                  </a:lnTo>
                  <a:lnTo>
                    <a:pt x="275986" y="1505972"/>
                  </a:lnTo>
                  <a:lnTo>
                    <a:pt x="275014" y="1509142"/>
                  </a:lnTo>
                  <a:lnTo>
                    <a:pt x="274052" y="1512313"/>
                  </a:lnTo>
                  <a:lnTo>
                    <a:pt x="273124" y="1515483"/>
                  </a:lnTo>
                  <a:lnTo>
                    <a:pt x="272207" y="1518654"/>
                  </a:lnTo>
                  <a:lnTo>
                    <a:pt x="271317" y="1521824"/>
                  </a:lnTo>
                  <a:lnTo>
                    <a:pt x="270446" y="1524995"/>
                  </a:lnTo>
                  <a:lnTo>
                    <a:pt x="269592" y="1528165"/>
                  </a:lnTo>
                  <a:lnTo>
                    <a:pt x="268766" y="1531335"/>
                  </a:lnTo>
                  <a:lnTo>
                    <a:pt x="267948" y="1534506"/>
                  </a:lnTo>
                  <a:lnTo>
                    <a:pt x="267165" y="1537676"/>
                  </a:lnTo>
                  <a:lnTo>
                    <a:pt x="266391" y="1540847"/>
                  </a:lnTo>
                  <a:lnTo>
                    <a:pt x="265643" y="1544017"/>
                  </a:lnTo>
                  <a:lnTo>
                    <a:pt x="264911" y="1547188"/>
                  </a:lnTo>
                  <a:lnTo>
                    <a:pt x="264196" y="1550358"/>
                  </a:lnTo>
                  <a:lnTo>
                    <a:pt x="263506" y="1553529"/>
                  </a:lnTo>
                  <a:lnTo>
                    <a:pt x="262825" y="1556699"/>
                  </a:lnTo>
                  <a:lnTo>
                    <a:pt x="262174" y="1559870"/>
                  </a:lnTo>
                  <a:lnTo>
                    <a:pt x="261531" y="1563040"/>
                  </a:lnTo>
                  <a:lnTo>
                    <a:pt x="260914" y="1566211"/>
                  </a:lnTo>
                  <a:lnTo>
                    <a:pt x="260309" y="1569381"/>
                  </a:lnTo>
                  <a:lnTo>
                    <a:pt x="259722" y="1572552"/>
                  </a:lnTo>
                  <a:lnTo>
                    <a:pt x="259155" y="1575722"/>
                  </a:lnTo>
                  <a:lnTo>
                    <a:pt x="258598" y="1578893"/>
                  </a:lnTo>
                  <a:lnTo>
                    <a:pt x="258066" y="1582063"/>
                  </a:lnTo>
                  <a:lnTo>
                    <a:pt x="257541" y="1585233"/>
                  </a:lnTo>
                  <a:lnTo>
                    <a:pt x="257041" y="1588404"/>
                  </a:lnTo>
                  <a:lnTo>
                    <a:pt x="256550" y="1591574"/>
                  </a:lnTo>
                  <a:lnTo>
                    <a:pt x="256076" y="1594745"/>
                  </a:lnTo>
                  <a:lnTo>
                    <a:pt x="255618" y="1597915"/>
                  </a:lnTo>
                  <a:lnTo>
                    <a:pt x="255171" y="1601086"/>
                  </a:lnTo>
                  <a:lnTo>
                    <a:pt x="254744" y="1604256"/>
                  </a:lnTo>
                  <a:lnTo>
                    <a:pt x="254323" y="1607427"/>
                  </a:lnTo>
                  <a:lnTo>
                    <a:pt x="253925" y="1610597"/>
                  </a:lnTo>
                  <a:lnTo>
                    <a:pt x="253533" y="1613768"/>
                  </a:lnTo>
                  <a:lnTo>
                    <a:pt x="253158" y="1616938"/>
                  </a:lnTo>
                  <a:lnTo>
                    <a:pt x="252795" y="162010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13058" y="4189053"/>
              <a:ext cx="38842" cy="0"/>
            </a:xfrm>
            <a:custGeom>
              <a:avLst/>
              <a:pathLst>
                <a:path w="38842" h="0">
                  <a:moveTo>
                    <a:pt x="0" y="0"/>
                  </a:moveTo>
                  <a:lnTo>
                    <a:pt x="388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5017529"/>
              <a:ext cx="488772" cy="52396"/>
            </a:xfrm>
            <a:custGeom>
              <a:avLst/>
              <a:pathLst>
                <a:path w="488772" h="52396">
                  <a:moveTo>
                    <a:pt x="0" y="0"/>
                  </a:moveTo>
                  <a:lnTo>
                    <a:pt x="0" y="52396"/>
                  </a:lnTo>
                  <a:lnTo>
                    <a:pt x="488772" y="5239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23181"/>
              <a:ext cx="488772" cy="73645"/>
            </a:xfrm>
            <a:custGeom>
              <a:avLst/>
              <a:pathLst>
                <a:path w="488772" h="73645">
                  <a:moveTo>
                    <a:pt x="0" y="0"/>
                  </a:moveTo>
                  <a:lnTo>
                    <a:pt x="0" y="73645"/>
                  </a:lnTo>
                  <a:lnTo>
                    <a:pt x="488772" y="73645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504372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06000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700083"/>
              <a:ext cx="488772" cy="1676994"/>
            </a:xfrm>
            <a:custGeom>
              <a:avLst/>
              <a:pathLst>
                <a:path w="488772" h="1676994">
                  <a:moveTo>
                    <a:pt x="241719" y="1676994"/>
                  </a:moveTo>
                  <a:lnTo>
                    <a:pt x="241563" y="1673712"/>
                  </a:lnTo>
                  <a:lnTo>
                    <a:pt x="241396" y="1670430"/>
                  </a:lnTo>
                  <a:lnTo>
                    <a:pt x="241222" y="1667148"/>
                  </a:lnTo>
                  <a:lnTo>
                    <a:pt x="241042" y="1663867"/>
                  </a:lnTo>
                  <a:lnTo>
                    <a:pt x="240850" y="1660585"/>
                  </a:lnTo>
                  <a:lnTo>
                    <a:pt x="240652" y="1657303"/>
                  </a:lnTo>
                  <a:lnTo>
                    <a:pt x="240444" y="1654021"/>
                  </a:lnTo>
                  <a:lnTo>
                    <a:pt x="240226" y="1650739"/>
                  </a:lnTo>
                  <a:lnTo>
                    <a:pt x="240001" y="1647458"/>
                  </a:lnTo>
                  <a:lnTo>
                    <a:pt x="239762" y="1644176"/>
                  </a:lnTo>
                  <a:lnTo>
                    <a:pt x="239515" y="1640894"/>
                  </a:lnTo>
                  <a:lnTo>
                    <a:pt x="239259" y="1637612"/>
                  </a:lnTo>
                  <a:lnTo>
                    <a:pt x="238988" y="1634330"/>
                  </a:lnTo>
                  <a:lnTo>
                    <a:pt x="238710" y="1631049"/>
                  </a:lnTo>
                  <a:lnTo>
                    <a:pt x="238419" y="1627767"/>
                  </a:lnTo>
                  <a:lnTo>
                    <a:pt x="238115" y="1624485"/>
                  </a:lnTo>
                  <a:lnTo>
                    <a:pt x="237804" y="1621203"/>
                  </a:lnTo>
                  <a:lnTo>
                    <a:pt x="237475" y="1617922"/>
                  </a:lnTo>
                  <a:lnTo>
                    <a:pt x="237136" y="1614640"/>
                  </a:lnTo>
                  <a:lnTo>
                    <a:pt x="236786" y="1611358"/>
                  </a:lnTo>
                  <a:lnTo>
                    <a:pt x="236419" y="1608076"/>
                  </a:lnTo>
                  <a:lnTo>
                    <a:pt x="236042" y="1604794"/>
                  </a:lnTo>
                  <a:lnTo>
                    <a:pt x="235651" y="1601513"/>
                  </a:lnTo>
                  <a:lnTo>
                    <a:pt x="235244" y="1598231"/>
                  </a:lnTo>
                  <a:lnTo>
                    <a:pt x="234828" y="1594949"/>
                  </a:lnTo>
                  <a:lnTo>
                    <a:pt x="234392" y="1591667"/>
                  </a:lnTo>
                  <a:lnTo>
                    <a:pt x="233944" y="1588385"/>
                  </a:lnTo>
                  <a:lnTo>
                    <a:pt x="233485" y="1585104"/>
                  </a:lnTo>
                  <a:lnTo>
                    <a:pt x="233004" y="1581822"/>
                  </a:lnTo>
                  <a:lnTo>
                    <a:pt x="232513" y="1578540"/>
                  </a:lnTo>
                  <a:lnTo>
                    <a:pt x="232006" y="1575258"/>
                  </a:lnTo>
                  <a:lnTo>
                    <a:pt x="231481" y="1571976"/>
                  </a:lnTo>
                  <a:lnTo>
                    <a:pt x="230946" y="1568695"/>
                  </a:lnTo>
                  <a:lnTo>
                    <a:pt x="230389" y="1565413"/>
                  </a:lnTo>
                  <a:lnTo>
                    <a:pt x="229819" y="1562131"/>
                  </a:lnTo>
                  <a:lnTo>
                    <a:pt x="229236" y="1558849"/>
                  </a:lnTo>
                  <a:lnTo>
                    <a:pt x="228630" y="1555568"/>
                  </a:lnTo>
                  <a:lnTo>
                    <a:pt x="228013" y="1552286"/>
                  </a:lnTo>
                  <a:lnTo>
                    <a:pt x="227379" y="1549004"/>
                  </a:lnTo>
                  <a:lnTo>
                    <a:pt x="226726" y="1545722"/>
                  </a:lnTo>
                  <a:lnTo>
                    <a:pt x="226062" y="1542440"/>
                  </a:lnTo>
                  <a:lnTo>
                    <a:pt x="225376" y="1539159"/>
                  </a:lnTo>
                  <a:lnTo>
                    <a:pt x="224675" y="1535877"/>
                  </a:lnTo>
                  <a:lnTo>
                    <a:pt x="223963" y="1532595"/>
                  </a:lnTo>
                  <a:lnTo>
                    <a:pt x="223225" y="1529313"/>
                  </a:lnTo>
                  <a:lnTo>
                    <a:pt x="222477" y="1526031"/>
                  </a:lnTo>
                  <a:lnTo>
                    <a:pt x="221712" y="1522750"/>
                  </a:lnTo>
                  <a:lnTo>
                    <a:pt x="220927" y="1519468"/>
                  </a:lnTo>
                  <a:lnTo>
                    <a:pt x="220132" y="1516186"/>
                  </a:lnTo>
                  <a:lnTo>
                    <a:pt x="219315" y="1512904"/>
                  </a:lnTo>
                  <a:lnTo>
                    <a:pt x="218484" y="1509622"/>
                  </a:lnTo>
                  <a:lnTo>
                    <a:pt x="217642" y="1506341"/>
                  </a:lnTo>
                  <a:lnTo>
                    <a:pt x="216775" y="1503059"/>
                  </a:lnTo>
                  <a:lnTo>
                    <a:pt x="215898" y="1499777"/>
                  </a:lnTo>
                  <a:lnTo>
                    <a:pt x="215006" y="1496495"/>
                  </a:lnTo>
                  <a:lnTo>
                    <a:pt x="214095" y="1493214"/>
                  </a:lnTo>
                  <a:lnTo>
                    <a:pt x="213174" y="1489932"/>
                  </a:lnTo>
                  <a:lnTo>
                    <a:pt x="212234" y="1486650"/>
                  </a:lnTo>
                  <a:lnTo>
                    <a:pt x="211280" y="1483368"/>
                  </a:lnTo>
                  <a:lnTo>
                    <a:pt x="210317" y="1480086"/>
                  </a:lnTo>
                  <a:lnTo>
                    <a:pt x="209332" y="1476805"/>
                  </a:lnTo>
                  <a:lnTo>
                    <a:pt x="208338" y="1473523"/>
                  </a:lnTo>
                  <a:lnTo>
                    <a:pt x="207331" y="1470241"/>
                  </a:lnTo>
                  <a:lnTo>
                    <a:pt x="206307" y="1466959"/>
                  </a:lnTo>
                  <a:lnTo>
                    <a:pt x="205276" y="1463677"/>
                  </a:lnTo>
                  <a:lnTo>
                    <a:pt x="204228" y="1460396"/>
                  </a:lnTo>
                  <a:lnTo>
                    <a:pt x="203169" y="1457114"/>
                  </a:lnTo>
                  <a:lnTo>
                    <a:pt x="202102" y="1453832"/>
                  </a:lnTo>
                  <a:lnTo>
                    <a:pt x="201018" y="1450550"/>
                  </a:lnTo>
                  <a:lnTo>
                    <a:pt x="199926" y="1447268"/>
                  </a:lnTo>
                  <a:lnTo>
                    <a:pt x="198825" y="1443987"/>
                  </a:lnTo>
                  <a:lnTo>
                    <a:pt x="197710" y="1440705"/>
                  </a:lnTo>
                  <a:lnTo>
                    <a:pt x="196590" y="1437423"/>
                  </a:lnTo>
                  <a:lnTo>
                    <a:pt x="195458" y="1434141"/>
                  </a:lnTo>
                  <a:lnTo>
                    <a:pt x="194318" y="1430860"/>
                  </a:lnTo>
                  <a:lnTo>
                    <a:pt x="193172" y="1427578"/>
                  </a:lnTo>
                  <a:lnTo>
                    <a:pt x="192015" y="1424296"/>
                  </a:lnTo>
                  <a:lnTo>
                    <a:pt x="190852" y="1421014"/>
                  </a:lnTo>
                  <a:lnTo>
                    <a:pt x="189684" y="1417732"/>
                  </a:lnTo>
                  <a:lnTo>
                    <a:pt x="188507" y="1414451"/>
                  </a:lnTo>
                  <a:lnTo>
                    <a:pt x="187326" y="1411169"/>
                  </a:lnTo>
                  <a:lnTo>
                    <a:pt x="186139" y="1407887"/>
                  </a:lnTo>
                  <a:lnTo>
                    <a:pt x="184948" y="1404605"/>
                  </a:lnTo>
                  <a:lnTo>
                    <a:pt x="183753" y="1401323"/>
                  </a:lnTo>
                  <a:lnTo>
                    <a:pt x="182553" y="1398042"/>
                  </a:lnTo>
                  <a:lnTo>
                    <a:pt x="181351" y="1394760"/>
                  </a:lnTo>
                  <a:lnTo>
                    <a:pt x="180147" y="1391478"/>
                  </a:lnTo>
                  <a:lnTo>
                    <a:pt x="178940" y="1388196"/>
                  </a:lnTo>
                  <a:lnTo>
                    <a:pt x="177732" y="1384914"/>
                  </a:lnTo>
                  <a:lnTo>
                    <a:pt x="176523" y="1381633"/>
                  </a:lnTo>
                  <a:lnTo>
                    <a:pt x="175313" y="1378351"/>
                  </a:lnTo>
                  <a:lnTo>
                    <a:pt x="174103" y="1375069"/>
                  </a:lnTo>
                  <a:lnTo>
                    <a:pt x="172894" y="1371787"/>
                  </a:lnTo>
                  <a:lnTo>
                    <a:pt x="171687" y="1368506"/>
                  </a:lnTo>
                  <a:lnTo>
                    <a:pt x="170480" y="1365224"/>
                  </a:lnTo>
                  <a:lnTo>
                    <a:pt x="169276" y="1361942"/>
                  </a:lnTo>
                  <a:lnTo>
                    <a:pt x="168075" y="1358660"/>
                  </a:lnTo>
                  <a:lnTo>
                    <a:pt x="166877" y="1355378"/>
                  </a:lnTo>
                  <a:lnTo>
                    <a:pt x="165683" y="1352097"/>
                  </a:lnTo>
                  <a:lnTo>
                    <a:pt x="164492" y="1348815"/>
                  </a:lnTo>
                  <a:lnTo>
                    <a:pt x="163308" y="1345533"/>
                  </a:lnTo>
                  <a:lnTo>
                    <a:pt x="162128" y="1342251"/>
                  </a:lnTo>
                  <a:lnTo>
                    <a:pt x="160952" y="1338969"/>
                  </a:lnTo>
                  <a:lnTo>
                    <a:pt x="159786" y="1335688"/>
                  </a:lnTo>
                  <a:lnTo>
                    <a:pt x="158624" y="1332406"/>
                  </a:lnTo>
                  <a:lnTo>
                    <a:pt x="157470" y="1329124"/>
                  </a:lnTo>
                  <a:lnTo>
                    <a:pt x="156325" y="1325842"/>
                  </a:lnTo>
                  <a:lnTo>
                    <a:pt x="155185" y="1322561"/>
                  </a:lnTo>
                  <a:lnTo>
                    <a:pt x="154057" y="1319279"/>
                  </a:lnTo>
                  <a:lnTo>
                    <a:pt x="152936" y="1315997"/>
                  </a:lnTo>
                  <a:lnTo>
                    <a:pt x="151823" y="1312715"/>
                  </a:lnTo>
                  <a:lnTo>
                    <a:pt x="150724" y="1309433"/>
                  </a:lnTo>
                  <a:lnTo>
                    <a:pt x="149632" y="1306152"/>
                  </a:lnTo>
                  <a:lnTo>
                    <a:pt x="148551" y="1302870"/>
                  </a:lnTo>
                  <a:lnTo>
                    <a:pt x="147484" y="1299588"/>
                  </a:lnTo>
                  <a:lnTo>
                    <a:pt x="146423" y="1296306"/>
                  </a:lnTo>
                  <a:lnTo>
                    <a:pt x="145379" y="1293024"/>
                  </a:lnTo>
                  <a:lnTo>
                    <a:pt x="144346" y="1289743"/>
                  </a:lnTo>
                  <a:lnTo>
                    <a:pt x="143321" y="1286461"/>
                  </a:lnTo>
                  <a:lnTo>
                    <a:pt x="142316" y="1283179"/>
                  </a:lnTo>
                  <a:lnTo>
                    <a:pt x="141320" y="1279897"/>
                  </a:lnTo>
                  <a:lnTo>
                    <a:pt x="140337" y="1276615"/>
                  </a:lnTo>
                  <a:lnTo>
                    <a:pt x="139371" y="1273334"/>
                  </a:lnTo>
                  <a:lnTo>
                    <a:pt x="138414" y="1270052"/>
                  </a:lnTo>
                  <a:lnTo>
                    <a:pt x="137477" y="1266770"/>
                  </a:lnTo>
                  <a:lnTo>
                    <a:pt x="136552" y="1263488"/>
                  </a:lnTo>
                  <a:lnTo>
                    <a:pt x="135638" y="1260207"/>
                  </a:lnTo>
                  <a:lnTo>
                    <a:pt x="134747" y="1256925"/>
                  </a:lnTo>
                  <a:lnTo>
                    <a:pt x="133866" y="1253643"/>
                  </a:lnTo>
                  <a:lnTo>
                    <a:pt x="133000" y="1250361"/>
                  </a:lnTo>
                  <a:lnTo>
                    <a:pt x="132153" y="1247079"/>
                  </a:lnTo>
                  <a:lnTo>
                    <a:pt x="131317" y="1243798"/>
                  </a:lnTo>
                  <a:lnTo>
                    <a:pt x="130502" y="1240516"/>
                  </a:lnTo>
                  <a:lnTo>
                    <a:pt x="129702" y="1237234"/>
                  </a:lnTo>
                  <a:lnTo>
                    <a:pt x="128912" y="1233952"/>
                  </a:lnTo>
                  <a:lnTo>
                    <a:pt x="128148" y="1230670"/>
                  </a:lnTo>
                  <a:lnTo>
                    <a:pt x="127395" y="1227389"/>
                  </a:lnTo>
                  <a:lnTo>
                    <a:pt x="126658" y="1224107"/>
                  </a:lnTo>
                  <a:lnTo>
                    <a:pt x="125942" y="1220825"/>
                  </a:lnTo>
                  <a:lnTo>
                    <a:pt x="125237" y="1217543"/>
                  </a:lnTo>
                  <a:lnTo>
                    <a:pt x="124553" y="1214261"/>
                  </a:lnTo>
                  <a:lnTo>
                    <a:pt x="123885" y="1210980"/>
                  </a:lnTo>
                  <a:lnTo>
                    <a:pt x="123228" y="1207698"/>
                  </a:lnTo>
                  <a:lnTo>
                    <a:pt x="122597" y="1204416"/>
                  </a:lnTo>
                  <a:lnTo>
                    <a:pt x="121978" y="1201134"/>
                  </a:lnTo>
                  <a:lnTo>
                    <a:pt x="121374" y="1197853"/>
                  </a:lnTo>
                  <a:lnTo>
                    <a:pt x="120792" y="1194571"/>
                  </a:lnTo>
                  <a:lnTo>
                    <a:pt x="120221" y="1191289"/>
                  </a:lnTo>
                  <a:lnTo>
                    <a:pt x="119670" y="1188007"/>
                  </a:lnTo>
                  <a:lnTo>
                    <a:pt x="119136" y="1184725"/>
                  </a:lnTo>
                  <a:lnTo>
                    <a:pt x="118613" y="1181444"/>
                  </a:lnTo>
                  <a:lnTo>
                    <a:pt x="118115" y="1178162"/>
                  </a:lnTo>
                  <a:lnTo>
                    <a:pt x="117628" y="1174880"/>
                  </a:lnTo>
                  <a:lnTo>
                    <a:pt x="117156" y="1171598"/>
                  </a:lnTo>
                  <a:lnTo>
                    <a:pt x="116706" y="1168316"/>
                  </a:lnTo>
                  <a:lnTo>
                    <a:pt x="116266" y="1165035"/>
                  </a:lnTo>
                  <a:lnTo>
                    <a:pt x="115845" y="1161753"/>
                  </a:lnTo>
                  <a:lnTo>
                    <a:pt x="115441" y="1158471"/>
                  </a:lnTo>
                  <a:lnTo>
                    <a:pt x="115046" y="1155189"/>
                  </a:lnTo>
                  <a:lnTo>
                    <a:pt x="114676" y="1151907"/>
                  </a:lnTo>
                  <a:lnTo>
                    <a:pt x="114316" y="1148626"/>
                  </a:lnTo>
                  <a:lnTo>
                    <a:pt x="113970" y="1145344"/>
                  </a:lnTo>
                  <a:lnTo>
                    <a:pt x="113645" y="1142062"/>
                  </a:lnTo>
                  <a:lnTo>
                    <a:pt x="113329" y="1138780"/>
                  </a:lnTo>
                  <a:lnTo>
                    <a:pt x="113031" y="1135499"/>
                  </a:lnTo>
                  <a:lnTo>
                    <a:pt x="112748" y="1132217"/>
                  </a:lnTo>
                  <a:lnTo>
                    <a:pt x="112475" y="1128935"/>
                  </a:lnTo>
                  <a:lnTo>
                    <a:pt x="112224" y="1125653"/>
                  </a:lnTo>
                  <a:lnTo>
                    <a:pt x="111983" y="1122371"/>
                  </a:lnTo>
                  <a:lnTo>
                    <a:pt x="111755" y="1119090"/>
                  </a:lnTo>
                  <a:lnTo>
                    <a:pt x="111546" y="1115808"/>
                  </a:lnTo>
                  <a:lnTo>
                    <a:pt x="111346" y="1112526"/>
                  </a:lnTo>
                  <a:lnTo>
                    <a:pt x="111162" y="1109244"/>
                  </a:lnTo>
                  <a:lnTo>
                    <a:pt x="110993" y="1105962"/>
                  </a:lnTo>
                  <a:lnTo>
                    <a:pt x="110833" y="1102681"/>
                  </a:lnTo>
                  <a:lnTo>
                    <a:pt x="110692" y="1099399"/>
                  </a:lnTo>
                  <a:lnTo>
                    <a:pt x="110562" y="1096117"/>
                  </a:lnTo>
                  <a:lnTo>
                    <a:pt x="110443" y="1092835"/>
                  </a:lnTo>
                  <a:lnTo>
                    <a:pt x="110342" y="1089553"/>
                  </a:lnTo>
                  <a:lnTo>
                    <a:pt x="110250" y="1086272"/>
                  </a:lnTo>
                  <a:lnTo>
                    <a:pt x="110173" y="1082990"/>
                  </a:lnTo>
                  <a:lnTo>
                    <a:pt x="110110" y="1079708"/>
                  </a:lnTo>
                  <a:lnTo>
                    <a:pt x="110055" y="1076426"/>
                  </a:lnTo>
                  <a:lnTo>
                    <a:pt x="110019" y="1073145"/>
                  </a:lnTo>
                  <a:lnTo>
                    <a:pt x="109992" y="1069863"/>
                  </a:lnTo>
                  <a:lnTo>
                    <a:pt x="109976" y="1066581"/>
                  </a:lnTo>
                  <a:lnTo>
                    <a:pt x="109978" y="1063299"/>
                  </a:lnTo>
                  <a:lnTo>
                    <a:pt x="109987" y="1060017"/>
                  </a:lnTo>
                  <a:lnTo>
                    <a:pt x="110011" y="1056736"/>
                  </a:lnTo>
                  <a:lnTo>
                    <a:pt x="110048" y="1053454"/>
                  </a:lnTo>
                  <a:lnTo>
                    <a:pt x="110093" y="1050172"/>
                  </a:lnTo>
                  <a:lnTo>
                    <a:pt x="110155" y="1046890"/>
                  </a:lnTo>
                  <a:lnTo>
                    <a:pt x="110227" y="1043608"/>
                  </a:lnTo>
                  <a:lnTo>
                    <a:pt x="110308" y="1040327"/>
                  </a:lnTo>
                  <a:lnTo>
                    <a:pt x="110406" y="1037045"/>
                  </a:lnTo>
                  <a:lnTo>
                    <a:pt x="110512" y="1033763"/>
                  </a:lnTo>
                  <a:lnTo>
                    <a:pt x="110630" y="1030481"/>
                  </a:lnTo>
                  <a:lnTo>
                    <a:pt x="110762" y="1027199"/>
                  </a:lnTo>
                  <a:lnTo>
                    <a:pt x="110901" y="1023918"/>
                  </a:lnTo>
                  <a:lnTo>
                    <a:pt x="111055" y="1020636"/>
                  </a:lnTo>
                  <a:lnTo>
                    <a:pt x="111219" y="1017354"/>
                  </a:lnTo>
                  <a:lnTo>
                    <a:pt x="111390" y="1014072"/>
                  </a:lnTo>
                  <a:lnTo>
                    <a:pt x="111577" y="1010791"/>
                  </a:lnTo>
                  <a:lnTo>
                    <a:pt x="111771" y="1007509"/>
                  </a:lnTo>
                  <a:lnTo>
                    <a:pt x="111976" y="1004227"/>
                  </a:lnTo>
                  <a:lnTo>
                    <a:pt x="112192" y="1000945"/>
                  </a:lnTo>
                  <a:lnTo>
                    <a:pt x="112415" y="997663"/>
                  </a:lnTo>
                  <a:lnTo>
                    <a:pt x="112650" y="994382"/>
                  </a:lnTo>
                  <a:lnTo>
                    <a:pt x="112893" y="991100"/>
                  </a:lnTo>
                  <a:lnTo>
                    <a:pt x="113142" y="987818"/>
                  </a:lnTo>
                  <a:lnTo>
                    <a:pt x="113403" y="984536"/>
                  </a:lnTo>
                  <a:lnTo>
                    <a:pt x="113670" y="981254"/>
                  </a:lnTo>
                  <a:lnTo>
                    <a:pt x="113944" y="977973"/>
                  </a:lnTo>
                  <a:lnTo>
                    <a:pt x="114226" y="974691"/>
                  </a:lnTo>
                  <a:lnTo>
                    <a:pt x="114513" y="971409"/>
                  </a:lnTo>
                  <a:lnTo>
                    <a:pt x="114807" y="968127"/>
                  </a:lnTo>
                  <a:lnTo>
                    <a:pt x="115106" y="964845"/>
                  </a:lnTo>
                  <a:lnTo>
                    <a:pt x="115408" y="961564"/>
                  </a:lnTo>
                  <a:lnTo>
                    <a:pt x="115716" y="958282"/>
                  </a:lnTo>
                  <a:lnTo>
                    <a:pt x="116026" y="955000"/>
                  </a:lnTo>
                  <a:lnTo>
                    <a:pt x="116339" y="951718"/>
                  </a:lnTo>
                  <a:lnTo>
                    <a:pt x="116654" y="948437"/>
                  </a:lnTo>
                  <a:lnTo>
                    <a:pt x="116970" y="945155"/>
                  </a:lnTo>
                  <a:lnTo>
                    <a:pt x="117286" y="941873"/>
                  </a:lnTo>
                  <a:lnTo>
                    <a:pt x="117601" y="938591"/>
                  </a:lnTo>
                  <a:lnTo>
                    <a:pt x="117916" y="935309"/>
                  </a:lnTo>
                  <a:lnTo>
                    <a:pt x="118226" y="932028"/>
                  </a:lnTo>
                  <a:lnTo>
                    <a:pt x="118534" y="928746"/>
                  </a:lnTo>
                  <a:lnTo>
                    <a:pt x="118838" y="925464"/>
                  </a:lnTo>
                  <a:lnTo>
                    <a:pt x="119134" y="922182"/>
                  </a:lnTo>
                  <a:lnTo>
                    <a:pt x="119426" y="918900"/>
                  </a:lnTo>
                  <a:lnTo>
                    <a:pt x="119708" y="915619"/>
                  </a:lnTo>
                  <a:lnTo>
                    <a:pt x="119981" y="912337"/>
                  </a:lnTo>
                  <a:lnTo>
                    <a:pt x="120248" y="909055"/>
                  </a:lnTo>
                  <a:lnTo>
                    <a:pt x="120497" y="905773"/>
                  </a:lnTo>
                  <a:lnTo>
                    <a:pt x="120737" y="902491"/>
                  </a:lnTo>
                  <a:lnTo>
                    <a:pt x="120965" y="899210"/>
                  </a:lnTo>
                  <a:lnTo>
                    <a:pt x="121172" y="895928"/>
                  </a:lnTo>
                  <a:lnTo>
                    <a:pt x="121368" y="892646"/>
                  </a:lnTo>
                  <a:lnTo>
                    <a:pt x="121543" y="889364"/>
                  </a:lnTo>
                  <a:lnTo>
                    <a:pt x="121698" y="886083"/>
                  </a:lnTo>
                  <a:lnTo>
                    <a:pt x="121839" y="882801"/>
                  </a:lnTo>
                  <a:lnTo>
                    <a:pt x="121948" y="879519"/>
                  </a:lnTo>
                  <a:lnTo>
                    <a:pt x="122038" y="876237"/>
                  </a:lnTo>
                  <a:lnTo>
                    <a:pt x="122108" y="872955"/>
                  </a:lnTo>
                  <a:lnTo>
                    <a:pt x="122141" y="869674"/>
                  </a:lnTo>
                  <a:lnTo>
                    <a:pt x="122156" y="866392"/>
                  </a:lnTo>
                  <a:lnTo>
                    <a:pt x="122138" y="863110"/>
                  </a:lnTo>
                  <a:lnTo>
                    <a:pt x="122086" y="859828"/>
                  </a:lnTo>
                  <a:lnTo>
                    <a:pt x="122013" y="856546"/>
                  </a:lnTo>
                  <a:lnTo>
                    <a:pt x="121892" y="853265"/>
                  </a:lnTo>
                  <a:lnTo>
                    <a:pt x="121744" y="849983"/>
                  </a:lnTo>
                  <a:lnTo>
                    <a:pt x="121566" y="846701"/>
                  </a:lnTo>
                  <a:lnTo>
                    <a:pt x="121335" y="843419"/>
                  </a:lnTo>
                  <a:lnTo>
                    <a:pt x="121079" y="840138"/>
                  </a:lnTo>
                  <a:lnTo>
                    <a:pt x="120778" y="836856"/>
                  </a:lnTo>
                  <a:lnTo>
                    <a:pt x="120431" y="833574"/>
                  </a:lnTo>
                  <a:lnTo>
                    <a:pt x="120056" y="830292"/>
                  </a:lnTo>
                  <a:lnTo>
                    <a:pt x="119620" y="827010"/>
                  </a:lnTo>
                  <a:lnTo>
                    <a:pt x="119147" y="823729"/>
                  </a:lnTo>
                  <a:lnTo>
                    <a:pt x="118638" y="820447"/>
                  </a:lnTo>
                  <a:lnTo>
                    <a:pt x="118061" y="817165"/>
                  </a:lnTo>
                  <a:lnTo>
                    <a:pt x="117453" y="813883"/>
                  </a:lnTo>
                  <a:lnTo>
                    <a:pt x="116793" y="810601"/>
                  </a:lnTo>
                  <a:lnTo>
                    <a:pt x="116075" y="807320"/>
                  </a:lnTo>
                  <a:lnTo>
                    <a:pt x="115325" y="804038"/>
                  </a:lnTo>
                  <a:lnTo>
                    <a:pt x="114505" y="800756"/>
                  </a:lnTo>
                  <a:lnTo>
                    <a:pt x="113641" y="797474"/>
                  </a:lnTo>
                  <a:lnTo>
                    <a:pt x="112739" y="794192"/>
                  </a:lnTo>
                  <a:lnTo>
                    <a:pt x="111759" y="790911"/>
                  </a:lnTo>
                  <a:lnTo>
                    <a:pt x="110744" y="787629"/>
                  </a:lnTo>
                  <a:lnTo>
                    <a:pt x="109675" y="784347"/>
                  </a:lnTo>
                  <a:lnTo>
                    <a:pt x="108543" y="781065"/>
                  </a:lnTo>
                  <a:lnTo>
                    <a:pt x="107377" y="777784"/>
                  </a:lnTo>
                  <a:lnTo>
                    <a:pt x="106139" y="774502"/>
                  </a:lnTo>
                  <a:lnTo>
                    <a:pt x="104856" y="771220"/>
                  </a:lnTo>
                  <a:lnTo>
                    <a:pt x="103535" y="767938"/>
                  </a:lnTo>
                  <a:lnTo>
                    <a:pt x="102135" y="764656"/>
                  </a:lnTo>
                  <a:lnTo>
                    <a:pt x="100702" y="761375"/>
                  </a:lnTo>
                  <a:lnTo>
                    <a:pt x="99218" y="758093"/>
                  </a:lnTo>
                  <a:lnTo>
                    <a:pt x="97674" y="754811"/>
                  </a:lnTo>
                  <a:lnTo>
                    <a:pt x="96098" y="751529"/>
                  </a:lnTo>
                  <a:lnTo>
                    <a:pt x="94458" y="748247"/>
                  </a:lnTo>
                  <a:lnTo>
                    <a:pt x="92776" y="744966"/>
                  </a:lnTo>
                  <a:lnTo>
                    <a:pt x="91063" y="741684"/>
                  </a:lnTo>
                  <a:lnTo>
                    <a:pt x="89282" y="738402"/>
                  </a:lnTo>
                  <a:lnTo>
                    <a:pt x="87474" y="735120"/>
                  </a:lnTo>
                  <a:lnTo>
                    <a:pt x="85625" y="731838"/>
                  </a:lnTo>
                  <a:lnTo>
                    <a:pt x="83727" y="728557"/>
                  </a:lnTo>
                  <a:lnTo>
                    <a:pt x="81805" y="725275"/>
                  </a:lnTo>
                  <a:lnTo>
                    <a:pt x="79838" y="721993"/>
                  </a:lnTo>
                  <a:lnTo>
                    <a:pt x="77840" y="718711"/>
                  </a:lnTo>
                  <a:lnTo>
                    <a:pt x="75821" y="715430"/>
                  </a:lnTo>
                  <a:lnTo>
                    <a:pt x="73756" y="712148"/>
                  </a:lnTo>
                  <a:lnTo>
                    <a:pt x="71675" y="708866"/>
                  </a:lnTo>
                  <a:lnTo>
                    <a:pt x="69571" y="705584"/>
                  </a:lnTo>
                  <a:lnTo>
                    <a:pt x="67441" y="702302"/>
                  </a:lnTo>
                  <a:lnTo>
                    <a:pt x="65299" y="699021"/>
                  </a:lnTo>
                  <a:lnTo>
                    <a:pt x="63136" y="695739"/>
                  </a:lnTo>
                  <a:lnTo>
                    <a:pt x="60962" y="692457"/>
                  </a:lnTo>
                  <a:lnTo>
                    <a:pt x="58781" y="689175"/>
                  </a:lnTo>
                  <a:lnTo>
                    <a:pt x="56589" y="685893"/>
                  </a:lnTo>
                  <a:lnTo>
                    <a:pt x="54396" y="682612"/>
                  </a:lnTo>
                  <a:lnTo>
                    <a:pt x="52202" y="679330"/>
                  </a:lnTo>
                  <a:lnTo>
                    <a:pt x="50012" y="676048"/>
                  </a:lnTo>
                  <a:lnTo>
                    <a:pt x="47826" y="672766"/>
                  </a:lnTo>
                  <a:lnTo>
                    <a:pt x="45651" y="669484"/>
                  </a:lnTo>
                  <a:lnTo>
                    <a:pt x="43490" y="666203"/>
                  </a:lnTo>
                  <a:lnTo>
                    <a:pt x="41338" y="662921"/>
                  </a:lnTo>
                  <a:lnTo>
                    <a:pt x="39216" y="659639"/>
                  </a:lnTo>
                  <a:lnTo>
                    <a:pt x="37112" y="656357"/>
                  </a:lnTo>
                  <a:lnTo>
                    <a:pt x="35030" y="653076"/>
                  </a:lnTo>
                  <a:lnTo>
                    <a:pt x="32989" y="649794"/>
                  </a:lnTo>
                  <a:lnTo>
                    <a:pt x="30970" y="646512"/>
                  </a:lnTo>
                  <a:lnTo>
                    <a:pt x="28994" y="643230"/>
                  </a:lnTo>
                  <a:lnTo>
                    <a:pt x="27061" y="639948"/>
                  </a:lnTo>
                  <a:lnTo>
                    <a:pt x="25154" y="636667"/>
                  </a:lnTo>
                  <a:lnTo>
                    <a:pt x="23318" y="633385"/>
                  </a:lnTo>
                  <a:lnTo>
                    <a:pt x="21520" y="630103"/>
                  </a:lnTo>
                  <a:lnTo>
                    <a:pt x="19766" y="626821"/>
                  </a:lnTo>
                  <a:lnTo>
                    <a:pt x="18090" y="623539"/>
                  </a:lnTo>
                  <a:lnTo>
                    <a:pt x="16453" y="620258"/>
                  </a:lnTo>
                  <a:lnTo>
                    <a:pt x="14887" y="616976"/>
                  </a:lnTo>
                  <a:lnTo>
                    <a:pt x="13392" y="613694"/>
                  </a:lnTo>
                  <a:lnTo>
                    <a:pt x="11941" y="610412"/>
                  </a:lnTo>
                  <a:lnTo>
                    <a:pt x="10593" y="607130"/>
                  </a:lnTo>
                  <a:lnTo>
                    <a:pt x="9302" y="603849"/>
                  </a:lnTo>
                  <a:lnTo>
                    <a:pt x="8072" y="600567"/>
                  </a:lnTo>
                  <a:lnTo>
                    <a:pt x="6953" y="597285"/>
                  </a:lnTo>
                  <a:lnTo>
                    <a:pt x="5885" y="594003"/>
                  </a:lnTo>
                  <a:lnTo>
                    <a:pt x="4910" y="590722"/>
                  </a:lnTo>
                  <a:lnTo>
                    <a:pt x="4029" y="587440"/>
                  </a:lnTo>
                  <a:lnTo>
                    <a:pt x="3202" y="584158"/>
                  </a:lnTo>
                  <a:lnTo>
                    <a:pt x="2501" y="580876"/>
                  </a:lnTo>
                  <a:lnTo>
                    <a:pt x="1871" y="577594"/>
                  </a:lnTo>
                  <a:lnTo>
                    <a:pt x="1313" y="574313"/>
                  </a:lnTo>
                  <a:lnTo>
                    <a:pt x="886" y="571031"/>
                  </a:lnTo>
                  <a:lnTo>
                    <a:pt x="520" y="567749"/>
                  </a:lnTo>
                  <a:lnTo>
                    <a:pt x="254" y="564467"/>
                  </a:lnTo>
                  <a:lnTo>
                    <a:pt x="97" y="561185"/>
                  </a:lnTo>
                  <a:lnTo>
                    <a:pt x="0" y="557904"/>
                  </a:lnTo>
                  <a:lnTo>
                    <a:pt x="35" y="554622"/>
                  </a:lnTo>
                  <a:lnTo>
                    <a:pt x="149" y="551340"/>
                  </a:lnTo>
                  <a:lnTo>
                    <a:pt x="335" y="548058"/>
                  </a:lnTo>
                  <a:lnTo>
                    <a:pt x="661" y="544776"/>
                  </a:lnTo>
                  <a:lnTo>
                    <a:pt x="1047" y="541495"/>
                  </a:lnTo>
                  <a:lnTo>
                    <a:pt x="1532" y="538213"/>
                  </a:lnTo>
                  <a:lnTo>
                    <a:pt x="2127" y="534931"/>
                  </a:lnTo>
                  <a:lnTo>
                    <a:pt x="2781" y="531649"/>
                  </a:lnTo>
                  <a:lnTo>
                    <a:pt x="3559" y="528368"/>
                  </a:lnTo>
                  <a:lnTo>
                    <a:pt x="4415" y="525086"/>
                  </a:lnTo>
                  <a:lnTo>
                    <a:pt x="5335" y="521804"/>
                  </a:lnTo>
                  <a:lnTo>
                    <a:pt x="6387" y="518522"/>
                  </a:lnTo>
                  <a:lnTo>
                    <a:pt x="7493" y="515240"/>
                  </a:lnTo>
                  <a:lnTo>
                    <a:pt x="8686" y="511959"/>
                  </a:lnTo>
                  <a:lnTo>
                    <a:pt x="9978" y="508677"/>
                  </a:lnTo>
                  <a:lnTo>
                    <a:pt x="11321" y="505395"/>
                  </a:lnTo>
                  <a:lnTo>
                    <a:pt x="12767" y="502113"/>
                  </a:lnTo>
                  <a:lnTo>
                    <a:pt x="14282" y="498831"/>
                  </a:lnTo>
                  <a:lnTo>
                    <a:pt x="15847" y="495550"/>
                  </a:lnTo>
                  <a:lnTo>
                    <a:pt x="17522" y="492268"/>
                  </a:lnTo>
                  <a:lnTo>
                    <a:pt x="19240" y="488986"/>
                  </a:lnTo>
                  <a:lnTo>
                    <a:pt x="21024" y="485704"/>
                  </a:lnTo>
                  <a:lnTo>
                    <a:pt x="22885" y="482422"/>
                  </a:lnTo>
                  <a:lnTo>
                    <a:pt x="24786" y="479141"/>
                  </a:lnTo>
                  <a:lnTo>
                    <a:pt x="26762" y="475859"/>
                  </a:lnTo>
                  <a:lnTo>
                    <a:pt x="28788" y="472577"/>
                  </a:lnTo>
                  <a:lnTo>
                    <a:pt x="30849" y="469295"/>
                  </a:lnTo>
                  <a:lnTo>
                    <a:pt x="32987" y="466014"/>
                  </a:lnTo>
                  <a:lnTo>
                    <a:pt x="35154" y="462732"/>
                  </a:lnTo>
                  <a:lnTo>
                    <a:pt x="37363" y="459450"/>
                  </a:lnTo>
                  <a:lnTo>
                    <a:pt x="39623" y="456168"/>
                  </a:lnTo>
                  <a:lnTo>
                    <a:pt x="41906" y="452886"/>
                  </a:lnTo>
                  <a:lnTo>
                    <a:pt x="44234" y="449605"/>
                  </a:lnTo>
                  <a:lnTo>
                    <a:pt x="46590" y="446323"/>
                  </a:lnTo>
                  <a:lnTo>
                    <a:pt x="48966" y="443041"/>
                  </a:lnTo>
                  <a:lnTo>
                    <a:pt x="51382" y="439759"/>
                  </a:lnTo>
                  <a:lnTo>
                    <a:pt x="53812" y="436477"/>
                  </a:lnTo>
                  <a:lnTo>
                    <a:pt x="56262" y="433196"/>
                  </a:lnTo>
                  <a:lnTo>
                    <a:pt x="58733" y="429914"/>
                  </a:lnTo>
                  <a:lnTo>
                    <a:pt x="61213" y="426632"/>
                  </a:lnTo>
                  <a:lnTo>
                    <a:pt x="63708" y="423350"/>
                  </a:lnTo>
                  <a:lnTo>
                    <a:pt x="66211" y="420069"/>
                  </a:lnTo>
                  <a:lnTo>
                    <a:pt x="68720" y="416787"/>
                  </a:lnTo>
                  <a:lnTo>
                    <a:pt x="71234" y="413505"/>
                  </a:lnTo>
                  <a:lnTo>
                    <a:pt x="73750" y="410223"/>
                  </a:lnTo>
                  <a:lnTo>
                    <a:pt x="76265" y="406941"/>
                  </a:lnTo>
                  <a:lnTo>
                    <a:pt x="78776" y="403660"/>
                  </a:lnTo>
                  <a:lnTo>
                    <a:pt x="81284" y="400378"/>
                  </a:lnTo>
                  <a:lnTo>
                    <a:pt x="83785" y="397096"/>
                  </a:lnTo>
                  <a:lnTo>
                    <a:pt x="86276" y="393814"/>
                  </a:lnTo>
                  <a:lnTo>
                    <a:pt x="88760" y="390532"/>
                  </a:lnTo>
                  <a:lnTo>
                    <a:pt x="91226" y="387251"/>
                  </a:lnTo>
                  <a:lnTo>
                    <a:pt x="93681" y="383969"/>
                  </a:lnTo>
                  <a:lnTo>
                    <a:pt x="96123" y="380687"/>
                  </a:lnTo>
                  <a:lnTo>
                    <a:pt x="98542" y="377405"/>
                  </a:lnTo>
                  <a:lnTo>
                    <a:pt x="100949" y="374123"/>
                  </a:lnTo>
                  <a:lnTo>
                    <a:pt x="103333" y="370842"/>
                  </a:lnTo>
                  <a:lnTo>
                    <a:pt x="105695" y="367560"/>
                  </a:lnTo>
                  <a:lnTo>
                    <a:pt x="108043" y="364278"/>
                  </a:lnTo>
                  <a:lnTo>
                    <a:pt x="110358" y="360996"/>
                  </a:lnTo>
                  <a:lnTo>
                    <a:pt x="112655" y="357715"/>
                  </a:lnTo>
                  <a:lnTo>
                    <a:pt x="114932" y="354433"/>
                  </a:lnTo>
                  <a:lnTo>
                    <a:pt x="117174" y="351151"/>
                  </a:lnTo>
                  <a:lnTo>
                    <a:pt x="119399" y="347869"/>
                  </a:lnTo>
                  <a:lnTo>
                    <a:pt x="121595" y="344587"/>
                  </a:lnTo>
                  <a:lnTo>
                    <a:pt x="123762" y="341306"/>
                  </a:lnTo>
                  <a:lnTo>
                    <a:pt x="125911" y="338024"/>
                  </a:lnTo>
                  <a:lnTo>
                    <a:pt x="128022" y="334742"/>
                  </a:lnTo>
                  <a:lnTo>
                    <a:pt x="130111" y="331460"/>
                  </a:lnTo>
                  <a:lnTo>
                    <a:pt x="132179" y="328178"/>
                  </a:lnTo>
                  <a:lnTo>
                    <a:pt x="134207" y="324897"/>
                  </a:lnTo>
                  <a:lnTo>
                    <a:pt x="136217" y="321615"/>
                  </a:lnTo>
                  <a:lnTo>
                    <a:pt x="138198" y="318333"/>
                  </a:lnTo>
                  <a:lnTo>
                    <a:pt x="140147" y="315051"/>
                  </a:lnTo>
                  <a:lnTo>
                    <a:pt x="142080" y="311769"/>
                  </a:lnTo>
                  <a:lnTo>
                    <a:pt x="143975" y="308488"/>
                  </a:lnTo>
                  <a:lnTo>
                    <a:pt x="145848" y="305206"/>
                  </a:lnTo>
                  <a:lnTo>
                    <a:pt x="147701" y="301924"/>
                  </a:lnTo>
                  <a:lnTo>
                    <a:pt x="149515" y="298642"/>
                  </a:lnTo>
                  <a:lnTo>
                    <a:pt x="151314" y="295361"/>
                  </a:lnTo>
                  <a:lnTo>
                    <a:pt x="153086" y="292079"/>
                  </a:lnTo>
                  <a:lnTo>
                    <a:pt x="154829" y="288797"/>
                  </a:lnTo>
                  <a:lnTo>
                    <a:pt x="156556" y="285515"/>
                  </a:lnTo>
                  <a:lnTo>
                    <a:pt x="158251" y="282233"/>
                  </a:lnTo>
                  <a:lnTo>
                    <a:pt x="159925" y="278952"/>
                  </a:lnTo>
                  <a:lnTo>
                    <a:pt x="161583" y="275670"/>
                  </a:lnTo>
                  <a:lnTo>
                    <a:pt x="163207" y="272388"/>
                  </a:lnTo>
                  <a:lnTo>
                    <a:pt x="164817" y="269106"/>
                  </a:lnTo>
                  <a:lnTo>
                    <a:pt x="166405" y="265824"/>
                  </a:lnTo>
                  <a:lnTo>
                    <a:pt x="167968" y="262543"/>
                  </a:lnTo>
                  <a:lnTo>
                    <a:pt x="169517" y="259261"/>
                  </a:lnTo>
                  <a:lnTo>
                    <a:pt x="171039" y="255979"/>
                  </a:lnTo>
                  <a:lnTo>
                    <a:pt x="172544" y="252697"/>
                  </a:lnTo>
                  <a:lnTo>
                    <a:pt x="174035" y="249415"/>
                  </a:lnTo>
                  <a:lnTo>
                    <a:pt x="175498" y="246134"/>
                  </a:lnTo>
                  <a:lnTo>
                    <a:pt x="176948" y="242852"/>
                  </a:lnTo>
                  <a:lnTo>
                    <a:pt x="178381" y="239570"/>
                  </a:lnTo>
                  <a:lnTo>
                    <a:pt x="179791" y="236288"/>
                  </a:lnTo>
                  <a:lnTo>
                    <a:pt x="181190" y="233007"/>
                  </a:lnTo>
                  <a:lnTo>
                    <a:pt x="182567" y="229725"/>
                  </a:lnTo>
                  <a:lnTo>
                    <a:pt x="183928" y="226443"/>
                  </a:lnTo>
                  <a:lnTo>
                    <a:pt x="185279" y="223161"/>
                  </a:lnTo>
                  <a:lnTo>
                    <a:pt x="186603" y="219879"/>
                  </a:lnTo>
                  <a:lnTo>
                    <a:pt x="187917" y="216598"/>
                  </a:lnTo>
                  <a:lnTo>
                    <a:pt x="189216" y="213316"/>
                  </a:lnTo>
                  <a:lnTo>
                    <a:pt x="190495" y="210034"/>
                  </a:lnTo>
                  <a:lnTo>
                    <a:pt x="191764" y="206752"/>
                  </a:lnTo>
                  <a:lnTo>
                    <a:pt x="193013" y="203470"/>
                  </a:lnTo>
                  <a:lnTo>
                    <a:pt x="194247" y="200189"/>
                  </a:lnTo>
                  <a:lnTo>
                    <a:pt x="195472" y="196907"/>
                  </a:lnTo>
                  <a:lnTo>
                    <a:pt x="196672" y="193625"/>
                  </a:lnTo>
                  <a:lnTo>
                    <a:pt x="197862" y="190343"/>
                  </a:lnTo>
                  <a:lnTo>
                    <a:pt x="199039" y="187061"/>
                  </a:lnTo>
                  <a:lnTo>
                    <a:pt x="200195" y="183780"/>
                  </a:lnTo>
                  <a:lnTo>
                    <a:pt x="201342" y="180498"/>
                  </a:lnTo>
                  <a:lnTo>
                    <a:pt x="202469" y="177216"/>
                  </a:lnTo>
                  <a:lnTo>
                    <a:pt x="203582" y="173934"/>
                  </a:lnTo>
                  <a:lnTo>
                    <a:pt x="204684" y="170653"/>
                  </a:lnTo>
                  <a:lnTo>
                    <a:pt x="205763" y="167371"/>
                  </a:lnTo>
                  <a:lnTo>
                    <a:pt x="206831" y="164089"/>
                  </a:lnTo>
                  <a:lnTo>
                    <a:pt x="207885" y="160807"/>
                  </a:lnTo>
                  <a:lnTo>
                    <a:pt x="208918" y="157525"/>
                  </a:lnTo>
                  <a:lnTo>
                    <a:pt x="209941" y="154244"/>
                  </a:lnTo>
                  <a:lnTo>
                    <a:pt x="210944" y="150962"/>
                  </a:lnTo>
                  <a:lnTo>
                    <a:pt x="211931" y="147680"/>
                  </a:lnTo>
                  <a:lnTo>
                    <a:pt x="212908" y="144398"/>
                  </a:lnTo>
                  <a:lnTo>
                    <a:pt x="213860" y="141116"/>
                  </a:lnTo>
                  <a:lnTo>
                    <a:pt x="214801" y="137835"/>
                  </a:lnTo>
                  <a:lnTo>
                    <a:pt x="215726" y="134553"/>
                  </a:lnTo>
                  <a:lnTo>
                    <a:pt x="216630" y="131271"/>
                  </a:lnTo>
                  <a:lnTo>
                    <a:pt x="217522" y="127989"/>
                  </a:lnTo>
                  <a:lnTo>
                    <a:pt x="218395" y="124707"/>
                  </a:lnTo>
                  <a:lnTo>
                    <a:pt x="219250" y="121426"/>
                  </a:lnTo>
                  <a:lnTo>
                    <a:pt x="220094" y="118144"/>
                  </a:lnTo>
                  <a:lnTo>
                    <a:pt x="220912" y="114862"/>
                  </a:lnTo>
                  <a:lnTo>
                    <a:pt x="221718" y="111580"/>
                  </a:lnTo>
                  <a:lnTo>
                    <a:pt x="222509" y="108299"/>
                  </a:lnTo>
                  <a:lnTo>
                    <a:pt x="223277" y="105017"/>
                  </a:lnTo>
                  <a:lnTo>
                    <a:pt x="224033" y="101735"/>
                  </a:lnTo>
                  <a:lnTo>
                    <a:pt x="224769" y="98453"/>
                  </a:lnTo>
                  <a:lnTo>
                    <a:pt x="225487" y="95171"/>
                  </a:lnTo>
                  <a:lnTo>
                    <a:pt x="226193" y="91890"/>
                  </a:lnTo>
                  <a:lnTo>
                    <a:pt x="226875" y="88608"/>
                  </a:lnTo>
                  <a:lnTo>
                    <a:pt x="227543" y="85326"/>
                  </a:lnTo>
                  <a:lnTo>
                    <a:pt x="228197" y="82044"/>
                  </a:lnTo>
                  <a:lnTo>
                    <a:pt x="228827" y="78762"/>
                  </a:lnTo>
                  <a:lnTo>
                    <a:pt x="229446" y="75481"/>
                  </a:lnTo>
                  <a:lnTo>
                    <a:pt x="230045" y="72199"/>
                  </a:lnTo>
                  <a:lnTo>
                    <a:pt x="230627" y="68917"/>
                  </a:lnTo>
                  <a:lnTo>
                    <a:pt x="231197" y="65635"/>
                  </a:lnTo>
                  <a:lnTo>
                    <a:pt x="231744" y="62353"/>
                  </a:lnTo>
                  <a:lnTo>
                    <a:pt x="232277" y="59072"/>
                  </a:lnTo>
                  <a:lnTo>
                    <a:pt x="232798" y="55790"/>
                  </a:lnTo>
                  <a:lnTo>
                    <a:pt x="233295" y="52508"/>
                  </a:lnTo>
                  <a:lnTo>
                    <a:pt x="233783" y="49226"/>
                  </a:lnTo>
                  <a:lnTo>
                    <a:pt x="234253" y="45945"/>
                  </a:lnTo>
                  <a:lnTo>
                    <a:pt x="234705" y="42663"/>
                  </a:lnTo>
                  <a:lnTo>
                    <a:pt x="235148" y="39381"/>
                  </a:lnTo>
                  <a:lnTo>
                    <a:pt x="235570" y="36099"/>
                  </a:lnTo>
                  <a:lnTo>
                    <a:pt x="235979" y="32817"/>
                  </a:lnTo>
                  <a:lnTo>
                    <a:pt x="236377" y="29536"/>
                  </a:lnTo>
                  <a:lnTo>
                    <a:pt x="236754" y="26254"/>
                  </a:lnTo>
                  <a:lnTo>
                    <a:pt x="237123" y="22972"/>
                  </a:lnTo>
                  <a:lnTo>
                    <a:pt x="237476" y="19690"/>
                  </a:lnTo>
                  <a:lnTo>
                    <a:pt x="237814" y="16408"/>
                  </a:lnTo>
                  <a:lnTo>
                    <a:pt x="238144" y="13127"/>
                  </a:lnTo>
                  <a:lnTo>
                    <a:pt x="238456" y="9845"/>
                  </a:lnTo>
                  <a:lnTo>
                    <a:pt x="238757" y="6563"/>
                  </a:lnTo>
                  <a:lnTo>
                    <a:pt x="239049" y="3281"/>
                  </a:lnTo>
                  <a:lnTo>
                    <a:pt x="239323" y="0"/>
                  </a:lnTo>
                  <a:lnTo>
                    <a:pt x="249448" y="0"/>
                  </a:lnTo>
                  <a:lnTo>
                    <a:pt x="249722" y="3281"/>
                  </a:lnTo>
                  <a:lnTo>
                    <a:pt x="250014" y="6563"/>
                  </a:lnTo>
                  <a:lnTo>
                    <a:pt x="250315" y="9845"/>
                  </a:lnTo>
                  <a:lnTo>
                    <a:pt x="250627" y="13127"/>
                  </a:lnTo>
                  <a:lnTo>
                    <a:pt x="250957" y="16408"/>
                  </a:lnTo>
                  <a:lnTo>
                    <a:pt x="251295" y="19690"/>
                  </a:lnTo>
                  <a:lnTo>
                    <a:pt x="251649" y="22972"/>
                  </a:lnTo>
                  <a:lnTo>
                    <a:pt x="252017" y="26254"/>
                  </a:lnTo>
                  <a:lnTo>
                    <a:pt x="252394" y="29536"/>
                  </a:lnTo>
                  <a:lnTo>
                    <a:pt x="252792" y="32817"/>
                  </a:lnTo>
                  <a:lnTo>
                    <a:pt x="253202" y="36099"/>
                  </a:lnTo>
                  <a:lnTo>
                    <a:pt x="253623" y="39381"/>
                  </a:lnTo>
                  <a:lnTo>
                    <a:pt x="254066" y="42663"/>
                  </a:lnTo>
                  <a:lnTo>
                    <a:pt x="254518" y="45945"/>
                  </a:lnTo>
                  <a:lnTo>
                    <a:pt x="254988" y="49226"/>
                  </a:lnTo>
                  <a:lnTo>
                    <a:pt x="255476" y="52508"/>
                  </a:lnTo>
                  <a:lnTo>
                    <a:pt x="255973" y="55790"/>
                  </a:lnTo>
                  <a:lnTo>
                    <a:pt x="256494" y="59072"/>
                  </a:lnTo>
                  <a:lnTo>
                    <a:pt x="257027" y="62353"/>
                  </a:lnTo>
                  <a:lnTo>
                    <a:pt x="257574" y="65635"/>
                  </a:lnTo>
                  <a:lnTo>
                    <a:pt x="258145" y="68917"/>
                  </a:lnTo>
                  <a:lnTo>
                    <a:pt x="258726" y="72199"/>
                  </a:lnTo>
                  <a:lnTo>
                    <a:pt x="259326" y="75481"/>
                  </a:lnTo>
                  <a:lnTo>
                    <a:pt x="259944" y="78762"/>
                  </a:lnTo>
                  <a:lnTo>
                    <a:pt x="260574" y="82044"/>
                  </a:lnTo>
                  <a:lnTo>
                    <a:pt x="261228" y="85326"/>
                  </a:lnTo>
                  <a:lnTo>
                    <a:pt x="261896" y="88608"/>
                  </a:lnTo>
                  <a:lnTo>
                    <a:pt x="262578" y="91890"/>
                  </a:lnTo>
                  <a:lnTo>
                    <a:pt x="263284" y="95171"/>
                  </a:lnTo>
                  <a:lnTo>
                    <a:pt x="264002" y="98453"/>
                  </a:lnTo>
                  <a:lnTo>
                    <a:pt x="264738" y="101735"/>
                  </a:lnTo>
                  <a:lnTo>
                    <a:pt x="265494" y="105017"/>
                  </a:lnTo>
                  <a:lnTo>
                    <a:pt x="266262" y="108299"/>
                  </a:lnTo>
                  <a:lnTo>
                    <a:pt x="267053" y="111580"/>
                  </a:lnTo>
                  <a:lnTo>
                    <a:pt x="267859" y="114862"/>
                  </a:lnTo>
                  <a:lnTo>
                    <a:pt x="268677" y="118144"/>
                  </a:lnTo>
                  <a:lnTo>
                    <a:pt x="269521" y="121426"/>
                  </a:lnTo>
                  <a:lnTo>
                    <a:pt x="270376" y="124707"/>
                  </a:lnTo>
                  <a:lnTo>
                    <a:pt x="271249" y="127989"/>
                  </a:lnTo>
                  <a:lnTo>
                    <a:pt x="272141" y="131271"/>
                  </a:lnTo>
                  <a:lnTo>
                    <a:pt x="273045" y="134553"/>
                  </a:lnTo>
                  <a:lnTo>
                    <a:pt x="273971" y="137835"/>
                  </a:lnTo>
                  <a:lnTo>
                    <a:pt x="274911" y="141116"/>
                  </a:lnTo>
                  <a:lnTo>
                    <a:pt x="275863" y="144398"/>
                  </a:lnTo>
                  <a:lnTo>
                    <a:pt x="276840" y="147680"/>
                  </a:lnTo>
                  <a:lnTo>
                    <a:pt x="277827" y="150962"/>
                  </a:lnTo>
                  <a:lnTo>
                    <a:pt x="278830" y="154244"/>
                  </a:lnTo>
                  <a:lnTo>
                    <a:pt x="279853" y="157525"/>
                  </a:lnTo>
                  <a:lnTo>
                    <a:pt x="280886" y="160807"/>
                  </a:lnTo>
                  <a:lnTo>
                    <a:pt x="281940" y="164089"/>
                  </a:lnTo>
                  <a:lnTo>
                    <a:pt x="283008" y="167371"/>
                  </a:lnTo>
                  <a:lnTo>
                    <a:pt x="284087" y="170653"/>
                  </a:lnTo>
                  <a:lnTo>
                    <a:pt x="285189" y="173934"/>
                  </a:lnTo>
                  <a:lnTo>
                    <a:pt x="286302" y="177216"/>
                  </a:lnTo>
                  <a:lnTo>
                    <a:pt x="287429" y="180498"/>
                  </a:lnTo>
                  <a:lnTo>
                    <a:pt x="288576" y="183780"/>
                  </a:lnTo>
                  <a:lnTo>
                    <a:pt x="289732" y="187061"/>
                  </a:lnTo>
                  <a:lnTo>
                    <a:pt x="290909" y="190343"/>
                  </a:lnTo>
                  <a:lnTo>
                    <a:pt x="292099" y="193625"/>
                  </a:lnTo>
                  <a:lnTo>
                    <a:pt x="293299" y="196907"/>
                  </a:lnTo>
                  <a:lnTo>
                    <a:pt x="294524" y="200189"/>
                  </a:lnTo>
                  <a:lnTo>
                    <a:pt x="295758" y="203470"/>
                  </a:lnTo>
                  <a:lnTo>
                    <a:pt x="297007" y="206752"/>
                  </a:lnTo>
                  <a:lnTo>
                    <a:pt x="298276" y="210034"/>
                  </a:lnTo>
                  <a:lnTo>
                    <a:pt x="299555" y="213316"/>
                  </a:lnTo>
                  <a:lnTo>
                    <a:pt x="300854" y="216598"/>
                  </a:lnTo>
                  <a:lnTo>
                    <a:pt x="302168" y="219879"/>
                  </a:lnTo>
                  <a:lnTo>
                    <a:pt x="303493" y="223161"/>
                  </a:lnTo>
                  <a:lnTo>
                    <a:pt x="304843" y="226443"/>
                  </a:lnTo>
                  <a:lnTo>
                    <a:pt x="306204" y="229725"/>
                  </a:lnTo>
                  <a:lnTo>
                    <a:pt x="307581" y="233007"/>
                  </a:lnTo>
                  <a:lnTo>
                    <a:pt x="308980" y="236288"/>
                  </a:lnTo>
                  <a:lnTo>
                    <a:pt x="310391" y="239570"/>
                  </a:lnTo>
                  <a:lnTo>
                    <a:pt x="311823" y="242852"/>
                  </a:lnTo>
                  <a:lnTo>
                    <a:pt x="313273" y="246134"/>
                  </a:lnTo>
                  <a:lnTo>
                    <a:pt x="314736" y="249415"/>
                  </a:lnTo>
                  <a:lnTo>
                    <a:pt x="316227" y="252697"/>
                  </a:lnTo>
                  <a:lnTo>
                    <a:pt x="317732" y="255979"/>
                  </a:lnTo>
                  <a:lnTo>
                    <a:pt x="319254" y="259261"/>
                  </a:lnTo>
                  <a:lnTo>
                    <a:pt x="320803" y="262543"/>
                  </a:lnTo>
                  <a:lnTo>
                    <a:pt x="322366" y="265824"/>
                  </a:lnTo>
                  <a:lnTo>
                    <a:pt x="323954" y="269106"/>
                  </a:lnTo>
                  <a:lnTo>
                    <a:pt x="325564" y="272388"/>
                  </a:lnTo>
                  <a:lnTo>
                    <a:pt x="327188" y="275670"/>
                  </a:lnTo>
                  <a:lnTo>
                    <a:pt x="328846" y="278952"/>
                  </a:lnTo>
                  <a:lnTo>
                    <a:pt x="330520" y="282233"/>
                  </a:lnTo>
                  <a:lnTo>
                    <a:pt x="332215" y="285515"/>
                  </a:lnTo>
                  <a:lnTo>
                    <a:pt x="333942" y="288797"/>
                  </a:lnTo>
                  <a:lnTo>
                    <a:pt x="335685" y="292079"/>
                  </a:lnTo>
                  <a:lnTo>
                    <a:pt x="337457" y="295361"/>
                  </a:lnTo>
                  <a:lnTo>
                    <a:pt x="339256" y="298642"/>
                  </a:lnTo>
                  <a:lnTo>
                    <a:pt x="341071" y="301924"/>
                  </a:lnTo>
                  <a:lnTo>
                    <a:pt x="342923" y="305206"/>
                  </a:lnTo>
                  <a:lnTo>
                    <a:pt x="344796" y="308488"/>
                  </a:lnTo>
                  <a:lnTo>
                    <a:pt x="346691" y="311769"/>
                  </a:lnTo>
                  <a:lnTo>
                    <a:pt x="348624" y="315051"/>
                  </a:lnTo>
                  <a:lnTo>
                    <a:pt x="350573" y="318333"/>
                  </a:lnTo>
                  <a:lnTo>
                    <a:pt x="352554" y="321615"/>
                  </a:lnTo>
                  <a:lnTo>
                    <a:pt x="354564" y="324897"/>
                  </a:lnTo>
                  <a:lnTo>
                    <a:pt x="356593" y="328178"/>
                  </a:lnTo>
                  <a:lnTo>
                    <a:pt x="358660" y="331460"/>
                  </a:lnTo>
                  <a:lnTo>
                    <a:pt x="360749" y="334742"/>
                  </a:lnTo>
                  <a:lnTo>
                    <a:pt x="362860" y="338024"/>
                  </a:lnTo>
                  <a:lnTo>
                    <a:pt x="365010" y="341306"/>
                  </a:lnTo>
                  <a:lnTo>
                    <a:pt x="367176" y="344587"/>
                  </a:lnTo>
                  <a:lnTo>
                    <a:pt x="369372" y="347869"/>
                  </a:lnTo>
                  <a:lnTo>
                    <a:pt x="371598" y="351151"/>
                  </a:lnTo>
                  <a:lnTo>
                    <a:pt x="373839" y="354433"/>
                  </a:lnTo>
                  <a:lnTo>
                    <a:pt x="376116" y="357715"/>
                  </a:lnTo>
                  <a:lnTo>
                    <a:pt x="378413" y="360996"/>
                  </a:lnTo>
                  <a:lnTo>
                    <a:pt x="380728" y="364278"/>
                  </a:lnTo>
                  <a:lnTo>
                    <a:pt x="383076" y="367560"/>
                  </a:lnTo>
                  <a:lnTo>
                    <a:pt x="385438" y="370842"/>
                  </a:lnTo>
                  <a:lnTo>
                    <a:pt x="387822" y="374123"/>
                  </a:lnTo>
                  <a:lnTo>
                    <a:pt x="390229" y="377405"/>
                  </a:lnTo>
                  <a:lnTo>
                    <a:pt x="392648" y="380687"/>
                  </a:lnTo>
                  <a:lnTo>
                    <a:pt x="395090" y="383969"/>
                  </a:lnTo>
                  <a:lnTo>
                    <a:pt x="397545" y="387251"/>
                  </a:lnTo>
                  <a:lnTo>
                    <a:pt x="400011" y="390532"/>
                  </a:lnTo>
                  <a:lnTo>
                    <a:pt x="402496" y="393814"/>
                  </a:lnTo>
                  <a:lnTo>
                    <a:pt x="404986" y="397096"/>
                  </a:lnTo>
                  <a:lnTo>
                    <a:pt x="407487" y="400378"/>
                  </a:lnTo>
                  <a:lnTo>
                    <a:pt x="409995" y="403660"/>
                  </a:lnTo>
                  <a:lnTo>
                    <a:pt x="412506" y="406941"/>
                  </a:lnTo>
                  <a:lnTo>
                    <a:pt x="415022" y="410223"/>
                  </a:lnTo>
                  <a:lnTo>
                    <a:pt x="417537" y="413505"/>
                  </a:lnTo>
                  <a:lnTo>
                    <a:pt x="420051" y="416787"/>
                  </a:lnTo>
                  <a:lnTo>
                    <a:pt x="422560" y="420069"/>
                  </a:lnTo>
                  <a:lnTo>
                    <a:pt x="425063" y="423350"/>
                  </a:lnTo>
                  <a:lnTo>
                    <a:pt x="427558" y="426632"/>
                  </a:lnTo>
                  <a:lnTo>
                    <a:pt x="430038" y="429914"/>
                  </a:lnTo>
                  <a:lnTo>
                    <a:pt x="432509" y="433196"/>
                  </a:lnTo>
                  <a:lnTo>
                    <a:pt x="434959" y="436477"/>
                  </a:lnTo>
                  <a:lnTo>
                    <a:pt x="437389" y="439759"/>
                  </a:lnTo>
                  <a:lnTo>
                    <a:pt x="439805" y="443041"/>
                  </a:lnTo>
                  <a:lnTo>
                    <a:pt x="442181" y="446323"/>
                  </a:lnTo>
                  <a:lnTo>
                    <a:pt x="444537" y="449605"/>
                  </a:lnTo>
                  <a:lnTo>
                    <a:pt x="446865" y="452886"/>
                  </a:lnTo>
                  <a:lnTo>
                    <a:pt x="449148" y="456168"/>
                  </a:lnTo>
                  <a:lnTo>
                    <a:pt x="451408" y="459450"/>
                  </a:lnTo>
                  <a:lnTo>
                    <a:pt x="453617" y="462732"/>
                  </a:lnTo>
                  <a:lnTo>
                    <a:pt x="455784" y="466014"/>
                  </a:lnTo>
                  <a:lnTo>
                    <a:pt x="457922" y="469295"/>
                  </a:lnTo>
                  <a:lnTo>
                    <a:pt x="459983" y="472577"/>
                  </a:lnTo>
                  <a:lnTo>
                    <a:pt x="462009" y="475859"/>
                  </a:lnTo>
                  <a:lnTo>
                    <a:pt x="463985" y="479141"/>
                  </a:lnTo>
                  <a:lnTo>
                    <a:pt x="465886" y="482422"/>
                  </a:lnTo>
                  <a:lnTo>
                    <a:pt x="467747" y="485704"/>
                  </a:lnTo>
                  <a:lnTo>
                    <a:pt x="469532" y="488986"/>
                  </a:lnTo>
                  <a:lnTo>
                    <a:pt x="471249" y="492268"/>
                  </a:lnTo>
                  <a:lnTo>
                    <a:pt x="472924" y="495550"/>
                  </a:lnTo>
                  <a:lnTo>
                    <a:pt x="474490" y="498831"/>
                  </a:lnTo>
                  <a:lnTo>
                    <a:pt x="476004" y="502113"/>
                  </a:lnTo>
                  <a:lnTo>
                    <a:pt x="477451" y="505395"/>
                  </a:lnTo>
                  <a:lnTo>
                    <a:pt x="478793" y="508677"/>
                  </a:lnTo>
                  <a:lnTo>
                    <a:pt x="480085" y="511959"/>
                  </a:lnTo>
                  <a:lnTo>
                    <a:pt x="481278" y="515240"/>
                  </a:lnTo>
                  <a:lnTo>
                    <a:pt x="482384" y="518522"/>
                  </a:lnTo>
                  <a:lnTo>
                    <a:pt x="483436" y="521804"/>
                  </a:lnTo>
                  <a:lnTo>
                    <a:pt x="484356" y="525086"/>
                  </a:lnTo>
                  <a:lnTo>
                    <a:pt x="485212" y="528368"/>
                  </a:lnTo>
                  <a:lnTo>
                    <a:pt x="485991" y="531649"/>
                  </a:lnTo>
                  <a:lnTo>
                    <a:pt x="486644" y="534931"/>
                  </a:lnTo>
                  <a:lnTo>
                    <a:pt x="487239" y="538213"/>
                  </a:lnTo>
                  <a:lnTo>
                    <a:pt x="487724" y="541495"/>
                  </a:lnTo>
                  <a:lnTo>
                    <a:pt x="488111" y="544776"/>
                  </a:lnTo>
                  <a:lnTo>
                    <a:pt x="488436" y="548058"/>
                  </a:lnTo>
                  <a:lnTo>
                    <a:pt x="488622" y="551340"/>
                  </a:lnTo>
                  <a:lnTo>
                    <a:pt x="488737" y="554622"/>
                  </a:lnTo>
                  <a:lnTo>
                    <a:pt x="488772" y="557904"/>
                  </a:lnTo>
                  <a:lnTo>
                    <a:pt x="488674" y="561185"/>
                  </a:lnTo>
                  <a:lnTo>
                    <a:pt x="488517" y="564467"/>
                  </a:lnTo>
                  <a:lnTo>
                    <a:pt x="488252" y="567749"/>
                  </a:lnTo>
                  <a:lnTo>
                    <a:pt x="487885" y="571031"/>
                  </a:lnTo>
                  <a:lnTo>
                    <a:pt x="487458" y="574313"/>
                  </a:lnTo>
                  <a:lnTo>
                    <a:pt x="486900" y="577594"/>
                  </a:lnTo>
                  <a:lnTo>
                    <a:pt x="486270" y="580876"/>
                  </a:lnTo>
                  <a:lnTo>
                    <a:pt x="485569" y="584158"/>
                  </a:lnTo>
                  <a:lnTo>
                    <a:pt x="484742" y="587440"/>
                  </a:lnTo>
                  <a:lnTo>
                    <a:pt x="483861" y="590722"/>
                  </a:lnTo>
                  <a:lnTo>
                    <a:pt x="482886" y="594003"/>
                  </a:lnTo>
                  <a:lnTo>
                    <a:pt x="481818" y="597285"/>
                  </a:lnTo>
                  <a:lnTo>
                    <a:pt x="480699" y="600567"/>
                  </a:lnTo>
                  <a:lnTo>
                    <a:pt x="479470" y="603849"/>
                  </a:lnTo>
                  <a:lnTo>
                    <a:pt x="478179" y="607130"/>
                  </a:lnTo>
                  <a:lnTo>
                    <a:pt x="476830" y="610412"/>
                  </a:lnTo>
                  <a:lnTo>
                    <a:pt x="475379" y="613694"/>
                  </a:lnTo>
                  <a:lnTo>
                    <a:pt x="473884" y="616976"/>
                  </a:lnTo>
                  <a:lnTo>
                    <a:pt x="472318" y="620258"/>
                  </a:lnTo>
                  <a:lnTo>
                    <a:pt x="470681" y="623539"/>
                  </a:lnTo>
                  <a:lnTo>
                    <a:pt x="469005" y="626821"/>
                  </a:lnTo>
                  <a:lnTo>
                    <a:pt x="467251" y="630103"/>
                  </a:lnTo>
                  <a:lnTo>
                    <a:pt x="465453" y="633385"/>
                  </a:lnTo>
                  <a:lnTo>
                    <a:pt x="463617" y="636667"/>
                  </a:lnTo>
                  <a:lnTo>
                    <a:pt x="461710" y="639948"/>
                  </a:lnTo>
                  <a:lnTo>
                    <a:pt x="459777" y="643230"/>
                  </a:lnTo>
                  <a:lnTo>
                    <a:pt x="457801" y="646512"/>
                  </a:lnTo>
                  <a:lnTo>
                    <a:pt x="455782" y="649794"/>
                  </a:lnTo>
                  <a:lnTo>
                    <a:pt x="453741" y="653076"/>
                  </a:lnTo>
                  <a:lnTo>
                    <a:pt x="451659" y="656357"/>
                  </a:lnTo>
                  <a:lnTo>
                    <a:pt x="449555" y="659639"/>
                  </a:lnTo>
                  <a:lnTo>
                    <a:pt x="447433" y="662921"/>
                  </a:lnTo>
                  <a:lnTo>
                    <a:pt x="445282" y="666203"/>
                  </a:lnTo>
                  <a:lnTo>
                    <a:pt x="443121" y="669484"/>
                  </a:lnTo>
                  <a:lnTo>
                    <a:pt x="440945" y="672766"/>
                  </a:lnTo>
                  <a:lnTo>
                    <a:pt x="438760" y="676048"/>
                  </a:lnTo>
                  <a:lnTo>
                    <a:pt x="436570" y="679330"/>
                  </a:lnTo>
                  <a:lnTo>
                    <a:pt x="434375" y="682612"/>
                  </a:lnTo>
                  <a:lnTo>
                    <a:pt x="432182" y="685893"/>
                  </a:lnTo>
                  <a:lnTo>
                    <a:pt x="429990" y="689175"/>
                  </a:lnTo>
                  <a:lnTo>
                    <a:pt x="427809" y="692457"/>
                  </a:lnTo>
                  <a:lnTo>
                    <a:pt x="425635" y="695739"/>
                  </a:lnTo>
                  <a:lnTo>
                    <a:pt x="423473" y="699021"/>
                  </a:lnTo>
                  <a:lnTo>
                    <a:pt x="421330" y="702302"/>
                  </a:lnTo>
                  <a:lnTo>
                    <a:pt x="419200" y="705584"/>
                  </a:lnTo>
                  <a:lnTo>
                    <a:pt x="417096" y="708866"/>
                  </a:lnTo>
                  <a:lnTo>
                    <a:pt x="415015" y="712148"/>
                  </a:lnTo>
                  <a:lnTo>
                    <a:pt x="412951" y="715430"/>
                  </a:lnTo>
                  <a:lnTo>
                    <a:pt x="410931" y="718711"/>
                  </a:lnTo>
                  <a:lnTo>
                    <a:pt x="408933" y="721993"/>
                  </a:lnTo>
                  <a:lnTo>
                    <a:pt x="406966" y="725275"/>
                  </a:lnTo>
                  <a:lnTo>
                    <a:pt x="405044" y="728557"/>
                  </a:lnTo>
                  <a:lnTo>
                    <a:pt x="403146" y="731838"/>
                  </a:lnTo>
                  <a:lnTo>
                    <a:pt x="401297" y="735120"/>
                  </a:lnTo>
                  <a:lnTo>
                    <a:pt x="399489" y="738402"/>
                  </a:lnTo>
                  <a:lnTo>
                    <a:pt x="397708" y="741684"/>
                  </a:lnTo>
                  <a:lnTo>
                    <a:pt x="395995" y="744966"/>
                  </a:lnTo>
                  <a:lnTo>
                    <a:pt x="394313" y="748247"/>
                  </a:lnTo>
                  <a:lnTo>
                    <a:pt x="392673" y="751529"/>
                  </a:lnTo>
                  <a:lnTo>
                    <a:pt x="391097" y="754811"/>
                  </a:lnTo>
                  <a:lnTo>
                    <a:pt x="389553" y="758093"/>
                  </a:lnTo>
                  <a:lnTo>
                    <a:pt x="388069" y="761375"/>
                  </a:lnTo>
                  <a:lnTo>
                    <a:pt x="386636" y="764656"/>
                  </a:lnTo>
                  <a:lnTo>
                    <a:pt x="385236" y="767938"/>
                  </a:lnTo>
                  <a:lnTo>
                    <a:pt x="383915" y="771220"/>
                  </a:lnTo>
                  <a:lnTo>
                    <a:pt x="382632" y="774502"/>
                  </a:lnTo>
                  <a:lnTo>
                    <a:pt x="381394" y="777784"/>
                  </a:lnTo>
                  <a:lnTo>
                    <a:pt x="380228" y="781065"/>
                  </a:lnTo>
                  <a:lnTo>
                    <a:pt x="379096" y="784347"/>
                  </a:lnTo>
                  <a:lnTo>
                    <a:pt x="378027" y="787629"/>
                  </a:lnTo>
                  <a:lnTo>
                    <a:pt x="377013" y="790911"/>
                  </a:lnTo>
                  <a:lnTo>
                    <a:pt x="376032" y="794192"/>
                  </a:lnTo>
                  <a:lnTo>
                    <a:pt x="375130" y="797474"/>
                  </a:lnTo>
                  <a:lnTo>
                    <a:pt x="374266" y="800756"/>
                  </a:lnTo>
                  <a:lnTo>
                    <a:pt x="373446" y="804038"/>
                  </a:lnTo>
                  <a:lnTo>
                    <a:pt x="372696" y="807320"/>
                  </a:lnTo>
                  <a:lnTo>
                    <a:pt x="371979" y="810601"/>
                  </a:lnTo>
                  <a:lnTo>
                    <a:pt x="371318" y="813883"/>
                  </a:lnTo>
                  <a:lnTo>
                    <a:pt x="370710" y="817165"/>
                  </a:lnTo>
                  <a:lnTo>
                    <a:pt x="370133" y="820447"/>
                  </a:lnTo>
                  <a:lnTo>
                    <a:pt x="369625" y="823729"/>
                  </a:lnTo>
                  <a:lnTo>
                    <a:pt x="369151" y="827010"/>
                  </a:lnTo>
                  <a:lnTo>
                    <a:pt x="368715" y="830292"/>
                  </a:lnTo>
                  <a:lnTo>
                    <a:pt x="368340" y="833574"/>
                  </a:lnTo>
                  <a:lnTo>
                    <a:pt x="367993" y="836856"/>
                  </a:lnTo>
                  <a:lnTo>
                    <a:pt x="367692" y="840138"/>
                  </a:lnTo>
                  <a:lnTo>
                    <a:pt x="367436" y="843419"/>
                  </a:lnTo>
                  <a:lnTo>
                    <a:pt x="367205" y="846701"/>
                  </a:lnTo>
                  <a:lnTo>
                    <a:pt x="367027" y="849983"/>
                  </a:lnTo>
                  <a:lnTo>
                    <a:pt x="366879" y="853265"/>
                  </a:lnTo>
                  <a:lnTo>
                    <a:pt x="366758" y="856546"/>
                  </a:lnTo>
                  <a:lnTo>
                    <a:pt x="366685" y="859828"/>
                  </a:lnTo>
                  <a:lnTo>
                    <a:pt x="366633" y="863110"/>
                  </a:lnTo>
                  <a:lnTo>
                    <a:pt x="366615" y="866392"/>
                  </a:lnTo>
                  <a:lnTo>
                    <a:pt x="366630" y="869674"/>
                  </a:lnTo>
                  <a:lnTo>
                    <a:pt x="366663" y="872955"/>
                  </a:lnTo>
                  <a:lnTo>
                    <a:pt x="366733" y="876237"/>
                  </a:lnTo>
                  <a:lnTo>
                    <a:pt x="366823" y="879519"/>
                  </a:lnTo>
                  <a:lnTo>
                    <a:pt x="366932" y="882801"/>
                  </a:lnTo>
                  <a:lnTo>
                    <a:pt x="367073" y="886083"/>
                  </a:lnTo>
                  <a:lnTo>
                    <a:pt x="367228" y="889364"/>
                  </a:lnTo>
                  <a:lnTo>
                    <a:pt x="367403" y="892646"/>
                  </a:lnTo>
                  <a:lnTo>
                    <a:pt x="367599" y="895928"/>
                  </a:lnTo>
                  <a:lnTo>
                    <a:pt x="367806" y="899210"/>
                  </a:lnTo>
                  <a:lnTo>
                    <a:pt x="368034" y="902491"/>
                  </a:lnTo>
                  <a:lnTo>
                    <a:pt x="368274" y="905773"/>
                  </a:lnTo>
                  <a:lnTo>
                    <a:pt x="368523" y="909055"/>
                  </a:lnTo>
                  <a:lnTo>
                    <a:pt x="368790" y="912337"/>
                  </a:lnTo>
                  <a:lnTo>
                    <a:pt x="369063" y="915619"/>
                  </a:lnTo>
                  <a:lnTo>
                    <a:pt x="369345" y="918900"/>
                  </a:lnTo>
                  <a:lnTo>
                    <a:pt x="369637" y="922182"/>
                  </a:lnTo>
                  <a:lnTo>
                    <a:pt x="369933" y="925464"/>
                  </a:lnTo>
                  <a:lnTo>
                    <a:pt x="370237" y="928746"/>
                  </a:lnTo>
                  <a:lnTo>
                    <a:pt x="370545" y="932028"/>
                  </a:lnTo>
                  <a:lnTo>
                    <a:pt x="370855" y="935309"/>
                  </a:lnTo>
                  <a:lnTo>
                    <a:pt x="371170" y="938591"/>
                  </a:lnTo>
                  <a:lnTo>
                    <a:pt x="371485" y="941873"/>
                  </a:lnTo>
                  <a:lnTo>
                    <a:pt x="371801" y="945155"/>
                  </a:lnTo>
                  <a:lnTo>
                    <a:pt x="372117" y="948437"/>
                  </a:lnTo>
                  <a:lnTo>
                    <a:pt x="372432" y="951718"/>
                  </a:lnTo>
                  <a:lnTo>
                    <a:pt x="372745" y="955000"/>
                  </a:lnTo>
                  <a:lnTo>
                    <a:pt x="373055" y="958282"/>
                  </a:lnTo>
                  <a:lnTo>
                    <a:pt x="373363" y="961564"/>
                  </a:lnTo>
                  <a:lnTo>
                    <a:pt x="373665" y="964845"/>
                  </a:lnTo>
                  <a:lnTo>
                    <a:pt x="373964" y="968127"/>
                  </a:lnTo>
                  <a:lnTo>
                    <a:pt x="374258" y="971409"/>
                  </a:lnTo>
                  <a:lnTo>
                    <a:pt x="374545" y="974691"/>
                  </a:lnTo>
                  <a:lnTo>
                    <a:pt x="374827" y="977973"/>
                  </a:lnTo>
                  <a:lnTo>
                    <a:pt x="375101" y="981254"/>
                  </a:lnTo>
                  <a:lnTo>
                    <a:pt x="375368" y="984536"/>
                  </a:lnTo>
                  <a:lnTo>
                    <a:pt x="375629" y="987818"/>
                  </a:lnTo>
                  <a:lnTo>
                    <a:pt x="375878" y="991100"/>
                  </a:lnTo>
                  <a:lnTo>
                    <a:pt x="376121" y="994382"/>
                  </a:lnTo>
                  <a:lnTo>
                    <a:pt x="376356" y="997663"/>
                  </a:lnTo>
                  <a:lnTo>
                    <a:pt x="376579" y="1000945"/>
                  </a:lnTo>
                  <a:lnTo>
                    <a:pt x="376795" y="1004227"/>
                  </a:lnTo>
                  <a:lnTo>
                    <a:pt x="377000" y="1007509"/>
                  </a:lnTo>
                  <a:lnTo>
                    <a:pt x="377194" y="1010791"/>
                  </a:lnTo>
                  <a:lnTo>
                    <a:pt x="377381" y="1014072"/>
                  </a:lnTo>
                  <a:lnTo>
                    <a:pt x="377553" y="1017354"/>
                  </a:lnTo>
                  <a:lnTo>
                    <a:pt x="377716" y="1020636"/>
                  </a:lnTo>
                  <a:lnTo>
                    <a:pt x="377870" y="1023918"/>
                  </a:lnTo>
                  <a:lnTo>
                    <a:pt x="378009" y="1027199"/>
                  </a:lnTo>
                  <a:lnTo>
                    <a:pt x="378141" y="1030481"/>
                  </a:lnTo>
                  <a:lnTo>
                    <a:pt x="378259" y="1033763"/>
                  </a:lnTo>
                  <a:lnTo>
                    <a:pt x="378365" y="1037045"/>
                  </a:lnTo>
                  <a:lnTo>
                    <a:pt x="378463" y="1040327"/>
                  </a:lnTo>
                  <a:lnTo>
                    <a:pt x="378544" y="1043608"/>
                  </a:lnTo>
                  <a:lnTo>
                    <a:pt x="378616" y="1046890"/>
                  </a:lnTo>
                  <a:lnTo>
                    <a:pt x="378678" y="1050172"/>
                  </a:lnTo>
                  <a:lnTo>
                    <a:pt x="378723" y="1053454"/>
                  </a:lnTo>
                  <a:lnTo>
                    <a:pt x="378761" y="1056736"/>
                  </a:lnTo>
                  <a:lnTo>
                    <a:pt x="378784" y="1060017"/>
                  </a:lnTo>
                  <a:lnTo>
                    <a:pt x="378793" y="1063299"/>
                  </a:lnTo>
                  <a:lnTo>
                    <a:pt x="378795" y="1066581"/>
                  </a:lnTo>
                  <a:lnTo>
                    <a:pt x="378779" y="1069863"/>
                  </a:lnTo>
                  <a:lnTo>
                    <a:pt x="378752" y="1073145"/>
                  </a:lnTo>
                  <a:lnTo>
                    <a:pt x="378716" y="1076426"/>
                  </a:lnTo>
                  <a:lnTo>
                    <a:pt x="378661" y="1079708"/>
                  </a:lnTo>
                  <a:lnTo>
                    <a:pt x="378598" y="1082990"/>
                  </a:lnTo>
                  <a:lnTo>
                    <a:pt x="378521" y="1086272"/>
                  </a:lnTo>
                  <a:lnTo>
                    <a:pt x="378429" y="1089553"/>
                  </a:lnTo>
                  <a:lnTo>
                    <a:pt x="378328" y="1092835"/>
                  </a:lnTo>
                  <a:lnTo>
                    <a:pt x="378209" y="1096117"/>
                  </a:lnTo>
                  <a:lnTo>
                    <a:pt x="378079" y="1099399"/>
                  </a:lnTo>
                  <a:lnTo>
                    <a:pt x="377939" y="1102681"/>
                  </a:lnTo>
                  <a:lnTo>
                    <a:pt x="377778" y="1105962"/>
                  </a:lnTo>
                  <a:lnTo>
                    <a:pt x="377609" y="1109244"/>
                  </a:lnTo>
                  <a:lnTo>
                    <a:pt x="377425" y="1112526"/>
                  </a:lnTo>
                  <a:lnTo>
                    <a:pt x="377225" y="1115808"/>
                  </a:lnTo>
                  <a:lnTo>
                    <a:pt x="377017" y="1119090"/>
                  </a:lnTo>
                  <a:lnTo>
                    <a:pt x="376788" y="1122371"/>
                  </a:lnTo>
                  <a:lnTo>
                    <a:pt x="376547" y="1125653"/>
                  </a:lnTo>
                  <a:lnTo>
                    <a:pt x="376296" y="1128935"/>
                  </a:lnTo>
                  <a:lnTo>
                    <a:pt x="376023" y="1132217"/>
                  </a:lnTo>
                  <a:lnTo>
                    <a:pt x="375740" y="1135499"/>
                  </a:lnTo>
                  <a:lnTo>
                    <a:pt x="375442" y="1138780"/>
                  </a:lnTo>
                  <a:lnTo>
                    <a:pt x="375126" y="1142062"/>
                  </a:lnTo>
                  <a:lnTo>
                    <a:pt x="374801" y="1145344"/>
                  </a:lnTo>
                  <a:lnTo>
                    <a:pt x="374455" y="1148626"/>
                  </a:lnTo>
                  <a:lnTo>
                    <a:pt x="374095" y="1151907"/>
                  </a:lnTo>
                  <a:lnTo>
                    <a:pt x="373725" y="1155189"/>
                  </a:lnTo>
                  <a:lnTo>
                    <a:pt x="373330" y="1158471"/>
                  </a:lnTo>
                  <a:lnTo>
                    <a:pt x="372926" y="1161753"/>
                  </a:lnTo>
                  <a:lnTo>
                    <a:pt x="372505" y="1165035"/>
                  </a:lnTo>
                  <a:lnTo>
                    <a:pt x="372065" y="1168316"/>
                  </a:lnTo>
                  <a:lnTo>
                    <a:pt x="371615" y="1171598"/>
                  </a:lnTo>
                  <a:lnTo>
                    <a:pt x="371143" y="1174880"/>
                  </a:lnTo>
                  <a:lnTo>
                    <a:pt x="370656" y="1178162"/>
                  </a:lnTo>
                  <a:lnTo>
                    <a:pt x="370158" y="1181444"/>
                  </a:lnTo>
                  <a:lnTo>
                    <a:pt x="369635" y="1184725"/>
                  </a:lnTo>
                  <a:lnTo>
                    <a:pt x="369101" y="1188007"/>
                  </a:lnTo>
                  <a:lnTo>
                    <a:pt x="368550" y="1191289"/>
                  </a:lnTo>
                  <a:lnTo>
                    <a:pt x="367979" y="1194571"/>
                  </a:lnTo>
                  <a:lnTo>
                    <a:pt x="367397" y="1197853"/>
                  </a:lnTo>
                  <a:lnTo>
                    <a:pt x="366793" y="1201134"/>
                  </a:lnTo>
                  <a:lnTo>
                    <a:pt x="366174" y="1204416"/>
                  </a:lnTo>
                  <a:lnTo>
                    <a:pt x="365543" y="1207698"/>
                  </a:lnTo>
                  <a:lnTo>
                    <a:pt x="364886" y="1210980"/>
                  </a:lnTo>
                  <a:lnTo>
                    <a:pt x="364218" y="1214261"/>
                  </a:lnTo>
                  <a:lnTo>
                    <a:pt x="363534" y="1217543"/>
                  </a:lnTo>
                  <a:lnTo>
                    <a:pt x="362829" y="1220825"/>
                  </a:lnTo>
                  <a:lnTo>
                    <a:pt x="362113" y="1224107"/>
                  </a:lnTo>
                  <a:lnTo>
                    <a:pt x="361376" y="1227389"/>
                  </a:lnTo>
                  <a:lnTo>
                    <a:pt x="360623" y="1230670"/>
                  </a:lnTo>
                  <a:lnTo>
                    <a:pt x="359859" y="1233952"/>
                  </a:lnTo>
                  <a:lnTo>
                    <a:pt x="359069" y="1237234"/>
                  </a:lnTo>
                  <a:lnTo>
                    <a:pt x="358269" y="1240516"/>
                  </a:lnTo>
                  <a:lnTo>
                    <a:pt x="357454" y="1243798"/>
                  </a:lnTo>
                  <a:lnTo>
                    <a:pt x="356618" y="1247079"/>
                  </a:lnTo>
                  <a:lnTo>
                    <a:pt x="355771" y="1250361"/>
                  </a:lnTo>
                  <a:lnTo>
                    <a:pt x="354906" y="1253643"/>
                  </a:lnTo>
                  <a:lnTo>
                    <a:pt x="354024" y="1256925"/>
                  </a:lnTo>
                  <a:lnTo>
                    <a:pt x="353133" y="1260207"/>
                  </a:lnTo>
                  <a:lnTo>
                    <a:pt x="352219" y="1263488"/>
                  </a:lnTo>
                  <a:lnTo>
                    <a:pt x="351294" y="1266770"/>
                  </a:lnTo>
                  <a:lnTo>
                    <a:pt x="350357" y="1270052"/>
                  </a:lnTo>
                  <a:lnTo>
                    <a:pt x="349400" y="1273334"/>
                  </a:lnTo>
                  <a:lnTo>
                    <a:pt x="348434" y="1276615"/>
                  </a:lnTo>
                  <a:lnTo>
                    <a:pt x="347451" y="1279897"/>
                  </a:lnTo>
                  <a:lnTo>
                    <a:pt x="346455" y="1283179"/>
                  </a:lnTo>
                  <a:lnTo>
                    <a:pt x="345450" y="1286461"/>
                  </a:lnTo>
                  <a:lnTo>
                    <a:pt x="344425" y="1289743"/>
                  </a:lnTo>
                  <a:lnTo>
                    <a:pt x="343392" y="1293024"/>
                  </a:lnTo>
                  <a:lnTo>
                    <a:pt x="342348" y="1296306"/>
                  </a:lnTo>
                  <a:lnTo>
                    <a:pt x="341288" y="1299588"/>
                  </a:lnTo>
                  <a:lnTo>
                    <a:pt x="340220" y="1302870"/>
                  </a:lnTo>
                  <a:lnTo>
                    <a:pt x="339139" y="1306152"/>
                  </a:lnTo>
                  <a:lnTo>
                    <a:pt x="338047" y="1309433"/>
                  </a:lnTo>
                  <a:lnTo>
                    <a:pt x="336948" y="1312715"/>
                  </a:lnTo>
                  <a:lnTo>
                    <a:pt x="335835" y="1315997"/>
                  </a:lnTo>
                  <a:lnTo>
                    <a:pt x="334715" y="1319279"/>
                  </a:lnTo>
                  <a:lnTo>
                    <a:pt x="333586" y="1322561"/>
                  </a:lnTo>
                  <a:lnTo>
                    <a:pt x="332446" y="1325842"/>
                  </a:lnTo>
                  <a:lnTo>
                    <a:pt x="331301" y="1329124"/>
                  </a:lnTo>
                  <a:lnTo>
                    <a:pt x="330147" y="1332406"/>
                  </a:lnTo>
                  <a:lnTo>
                    <a:pt x="328985" y="1335688"/>
                  </a:lnTo>
                  <a:lnTo>
                    <a:pt x="327819" y="1338969"/>
                  </a:lnTo>
                  <a:lnTo>
                    <a:pt x="326643" y="1342251"/>
                  </a:lnTo>
                  <a:lnTo>
                    <a:pt x="325463" y="1345533"/>
                  </a:lnTo>
                  <a:lnTo>
                    <a:pt x="324279" y="1348815"/>
                  </a:lnTo>
                  <a:lnTo>
                    <a:pt x="323088" y="1352097"/>
                  </a:lnTo>
                  <a:lnTo>
                    <a:pt x="321894" y="1355378"/>
                  </a:lnTo>
                  <a:lnTo>
                    <a:pt x="320696" y="1358660"/>
                  </a:lnTo>
                  <a:lnTo>
                    <a:pt x="319495" y="1361942"/>
                  </a:lnTo>
                  <a:lnTo>
                    <a:pt x="318291" y="1365224"/>
                  </a:lnTo>
                  <a:lnTo>
                    <a:pt x="317085" y="1368506"/>
                  </a:lnTo>
                  <a:lnTo>
                    <a:pt x="315877" y="1371787"/>
                  </a:lnTo>
                  <a:lnTo>
                    <a:pt x="314668" y="1375069"/>
                  </a:lnTo>
                  <a:lnTo>
                    <a:pt x="313458" y="1378351"/>
                  </a:lnTo>
                  <a:lnTo>
                    <a:pt x="312249" y="1381633"/>
                  </a:lnTo>
                  <a:lnTo>
                    <a:pt x="311039" y="1384914"/>
                  </a:lnTo>
                  <a:lnTo>
                    <a:pt x="309831" y="1388196"/>
                  </a:lnTo>
                  <a:lnTo>
                    <a:pt x="308624" y="1391478"/>
                  </a:lnTo>
                  <a:lnTo>
                    <a:pt x="307420" y="1394760"/>
                  </a:lnTo>
                  <a:lnTo>
                    <a:pt x="306218" y="1398042"/>
                  </a:lnTo>
                  <a:lnTo>
                    <a:pt x="305018" y="1401323"/>
                  </a:lnTo>
                  <a:lnTo>
                    <a:pt x="303823" y="1404605"/>
                  </a:lnTo>
                  <a:lnTo>
                    <a:pt x="302632" y="1407887"/>
                  </a:lnTo>
                  <a:lnTo>
                    <a:pt x="301445" y="1411169"/>
                  </a:lnTo>
                  <a:lnTo>
                    <a:pt x="300264" y="1414451"/>
                  </a:lnTo>
                  <a:lnTo>
                    <a:pt x="299088" y="1417732"/>
                  </a:lnTo>
                  <a:lnTo>
                    <a:pt x="297919" y="1421014"/>
                  </a:lnTo>
                  <a:lnTo>
                    <a:pt x="296756" y="1424296"/>
                  </a:lnTo>
                  <a:lnTo>
                    <a:pt x="295599" y="1427578"/>
                  </a:lnTo>
                  <a:lnTo>
                    <a:pt x="294453" y="1430860"/>
                  </a:lnTo>
                  <a:lnTo>
                    <a:pt x="293313" y="1434141"/>
                  </a:lnTo>
                  <a:lnTo>
                    <a:pt x="292181" y="1437423"/>
                  </a:lnTo>
                  <a:lnTo>
                    <a:pt x="291061" y="1440705"/>
                  </a:lnTo>
                  <a:lnTo>
                    <a:pt x="289946" y="1443987"/>
                  </a:lnTo>
                  <a:lnTo>
                    <a:pt x="288845" y="1447268"/>
                  </a:lnTo>
                  <a:lnTo>
                    <a:pt x="287753" y="1450550"/>
                  </a:lnTo>
                  <a:lnTo>
                    <a:pt x="286669" y="1453832"/>
                  </a:lnTo>
                  <a:lnTo>
                    <a:pt x="285602" y="1457114"/>
                  </a:lnTo>
                  <a:lnTo>
                    <a:pt x="284543" y="1460396"/>
                  </a:lnTo>
                  <a:lnTo>
                    <a:pt x="283496" y="1463677"/>
                  </a:lnTo>
                  <a:lnTo>
                    <a:pt x="282464" y="1466959"/>
                  </a:lnTo>
                  <a:lnTo>
                    <a:pt x="281440" y="1470241"/>
                  </a:lnTo>
                  <a:lnTo>
                    <a:pt x="280433" y="1473523"/>
                  </a:lnTo>
                  <a:lnTo>
                    <a:pt x="279439" y="1476805"/>
                  </a:lnTo>
                  <a:lnTo>
                    <a:pt x="278454" y="1480086"/>
                  </a:lnTo>
                  <a:lnTo>
                    <a:pt x="277491" y="1483368"/>
                  </a:lnTo>
                  <a:lnTo>
                    <a:pt x="276537" y="1486650"/>
                  </a:lnTo>
                  <a:lnTo>
                    <a:pt x="275597" y="1489932"/>
                  </a:lnTo>
                  <a:lnTo>
                    <a:pt x="274676" y="1493214"/>
                  </a:lnTo>
                  <a:lnTo>
                    <a:pt x="273765" y="1496495"/>
                  </a:lnTo>
                  <a:lnTo>
                    <a:pt x="272873" y="1499777"/>
                  </a:lnTo>
                  <a:lnTo>
                    <a:pt x="271996" y="1503059"/>
                  </a:lnTo>
                  <a:lnTo>
                    <a:pt x="271130" y="1506341"/>
                  </a:lnTo>
                  <a:lnTo>
                    <a:pt x="270287" y="1509622"/>
                  </a:lnTo>
                  <a:lnTo>
                    <a:pt x="269456" y="1512904"/>
                  </a:lnTo>
                  <a:lnTo>
                    <a:pt x="268639" y="1516186"/>
                  </a:lnTo>
                  <a:lnTo>
                    <a:pt x="267844" y="1519468"/>
                  </a:lnTo>
                  <a:lnTo>
                    <a:pt x="267059" y="1522750"/>
                  </a:lnTo>
                  <a:lnTo>
                    <a:pt x="266294" y="1526031"/>
                  </a:lnTo>
                  <a:lnTo>
                    <a:pt x="265546" y="1529313"/>
                  </a:lnTo>
                  <a:lnTo>
                    <a:pt x="264808" y="1532595"/>
                  </a:lnTo>
                  <a:lnTo>
                    <a:pt x="264096" y="1535877"/>
                  </a:lnTo>
                  <a:lnTo>
                    <a:pt x="263395" y="1539159"/>
                  </a:lnTo>
                  <a:lnTo>
                    <a:pt x="262709" y="1542440"/>
                  </a:lnTo>
                  <a:lnTo>
                    <a:pt x="262045" y="1545722"/>
                  </a:lnTo>
                  <a:lnTo>
                    <a:pt x="261392" y="1549004"/>
                  </a:lnTo>
                  <a:lnTo>
                    <a:pt x="260758" y="1552286"/>
                  </a:lnTo>
                  <a:lnTo>
                    <a:pt x="260141" y="1555568"/>
                  </a:lnTo>
                  <a:lnTo>
                    <a:pt x="259535" y="1558849"/>
                  </a:lnTo>
                  <a:lnTo>
                    <a:pt x="258952" y="1562131"/>
                  </a:lnTo>
                  <a:lnTo>
                    <a:pt x="258382" y="1565413"/>
                  </a:lnTo>
                  <a:lnTo>
                    <a:pt x="257825" y="1568695"/>
                  </a:lnTo>
                  <a:lnTo>
                    <a:pt x="257290" y="1571976"/>
                  </a:lnTo>
                  <a:lnTo>
                    <a:pt x="256765" y="1575258"/>
                  </a:lnTo>
                  <a:lnTo>
                    <a:pt x="256258" y="1578540"/>
                  </a:lnTo>
                  <a:lnTo>
                    <a:pt x="255767" y="1581822"/>
                  </a:lnTo>
                  <a:lnTo>
                    <a:pt x="255286" y="1585104"/>
                  </a:lnTo>
                  <a:lnTo>
                    <a:pt x="254827" y="1588385"/>
                  </a:lnTo>
                  <a:lnTo>
                    <a:pt x="254379" y="1591667"/>
                  </a:lnTo>
                  <a:lnTo>
                    <a:pt x="253943" y="1594949"/>
                  </a:lnTo>
                  <a:lnTo>
                    <a:pt x="253527" y="1598231"/>
                  </a:lnTo>
                  <a:lnTo>
                    <a:pt x="253120" y="1601513"/>
                  </a:lnTo>
                  <a:lnTo>
                    <a:pt x="252729" y="1604794"/>
                  </a:lnTo>
                  <a:lnTo>
                    <a:pt x="252352" y="1608076"/>
                  </a:lnTo>
                  <a:lnTo>
                    <a:pt x="251985" y="1611358"/>
                  </a:lnTo>
                  <a:lnTo>
                    <a:pt x="251635" y="1614640"/>
                  </a:lnTo>
                  <a:lnTo>
                    <a:pt x="251296" y="1617922"/>
                  </a:lnTo>
                  <a:lnTo>
                    <a:pt x="250967" y="1621203"/>
                  </a:lnTo>
                  <a:lnTo>
                    <a:pt x="250656" y="1624485"/>
                  </a:lnTo>
                  <a:lnTo>
                    <a:pt x="250352" y="1627767"/>
                  </a:lnTo>
                  <a:lnTo>
                    <a:pt x="250061" y="1631049"/>
                  </a:lnTo>
                  <a:lnTo>
                    <a:pt x="249783" y="1634330"/>
                  </a:lnTo>
                  <a:lnTo>
                    <a:pt x="249512" y="1637612"/>
                  </a:lnTo>
                  <a:lnTo>
                    <a:pt x="249256" y="1640894"/>
                  </a:lnTo>
                  <a:lnTo>
                    <a:pt x="249009" y="1644176"/>
                  </a:lnTo>
                  <a:lnTo>
                    <a:pt x="248770" y="1647458"/>
                  </a:lnTo>
                  <a:lnTo>
                    <a:pt x="248545" y="1650739"/>
                  </a:lnTo>
                  <a:lnTo>
                    <a:pt x="248327" y="1654021"/>
                  </a:lnTo>
                  <a:lnTo>
                    <a:pt x="248119" y="1657303"/>
                  </a:lnTo>
                  <a:lnTo>
                    <a:pt x="247921" y="1660585"/>
                  </a:lnTo>
                  <a:lnTo>
                    <a:pt x="247729" y="1663867"/>
                  </a:lnTo>
                  <a:lnTo>
                    <a:pt x="247549" y="1667148"/>
                  </a:lnTo>
                  <a:lnTo>
                    <a:pt x="247375" y="1670430"/>
                  </a:lnTo>
                  <a:lnTo>
                    <a:pt x="247208" y="1673712"/>
                  </a:lnTo>
                  <a:lnTo>
                    <a:pt x="247052" y="167699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8701" y="1700083"/>
              <a:ext cx="10124" cy="0"/>
            </a:xfrm>
            <a:custGeom>
              <a:avLst/>
              <a:pathLst>
                <a:path w="10124" h="0">
                  <a:moveTo>
                    <a:pt x="0" y="0"/>
                  </a:moveTo>
                  <a:lnTo>
                    <a:pt x="101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60435"/>
              <a:ext cx="488772" cy="1696743"/>
            </a:xfrm>
            <a:custGeom>
              <a:avLst/>
              <a:pathLst>
                <a:path w="488772" h="1696743">
                  <a:moveTo>
                    <a:pt x="234674" y="1696743"/>
                  </a:moveTo>
                  <a:lnTo>
                    <a:pt x="234228" y="1693423"/>
                  </a:lnTo>
                  <a:lnTo>
                    <a:pt x="233753" y="1690103"/>
                  </a:lnTo>
                  <a:lnTo>
                    <a:pt x="233270" y="1686782"/>
                  </a:lnTo>
                  <a:lnTo>
                    <a:pt x="232766" y="1683462"/>
                  </a:lnTo>
                  <a:lnTo>
                    <a:pt x="232243" y="1680141"/>
                  </a:lnTo>
                  <a:lnTo>
                    <a:pt x="231707" y="1676821"/>
                  </a:lnTo>
                  <a:lnTo>
                    <a:pt x="231143" y="1673500"/>
                  </a:lnTo>
                  <a:lnTo>
                    <a:pt x="230569" y="1670180"/>
                  </a:lnTo>
                  <a:lnTo>
                    <a:pt x="229967" y="1666860"/>
                  </a:lnTo>
                  <a:lnTo>
                    <a:pt x="229350" y="1663539"/>
                  </a:lnTo>
                  <a:lnTo>
                    <a:pt x="228713" y="1660219"/>
                  </a:lnTo>
                  <a:lnTo>
                    <a:pt x="228049" y="1656898"/>
                  </a:lnTo>
                  <a:lnTo>
                    <a:pt x="227376" y="1653578"/>
                  </a:lnTo>
                  <a:lnTo>
                    <a:pt x="226666" y="1650257"/>
                  </a:lnTo>
                  <a:lnTo>
                    <a:pt x="225944" y="1646937"/>
                  </a:lnTo>
                  <a:lnTo>
                    <a:pt x="225196" y="1643616"/>
                  </a:lnTo>
                  <a:lnTo>
                    <a:pt x="224424" y="1640296"/>
                  </a:lnTo>
                  <a:lnTo>
                    <a:pt x="223637" y="1636976"/>
                  </a:lnTo>
                  <a:lnTo>
                    <a:pt x="222814" y="1633655"/>
                  </a:lnTo>
                  <a:lnTo>
                    <a:pt x="221980" y="1630335"/>
                  </a:lnTo>
                  <a:lnTo>
                    <a:pt x="221110" y="1627014"/>
                  </a:lnTo>
                  <a:lnTo>
                    <a:pt x="220223" y="1623694"/>
                  </a:lnTo>
                  <a:lnTo>
                    <a:pt x="219311" y="1620373"/>
                  </a:lnTo>
                  <a:lnTo>
                    <a:pt x="218369" y="1617053"/>
                  </a:lnTo>
                  <a:lnTo>
                    <a:pt x="217414" y="1613733"/>
                  </a:lnTo>
                  <a:lnTo>
                    <a:pt x="216416" y="1610412"/>
                  </a:lnTo>
                  <a:lnTo>
                    <a:pt x="215405" y="1607092"/>
                  </a:lnTo>
                  <a:lnTo>
                    <a:pt x="214363" y="1603771"/>
                  </a:lnTo>
                  <a:lnTo>
                    <a:pt x="213294" y="1600451"/>
                  </a:lnTo>
                  <a:lnTo>
                    <a:pt x="212207" y="1597130"/>
                  </a:lnTo>
                  <a:lnTo>
                    <a:pt x="211080" y="1593810"/>
                  </a:lnTo>
                  <a:lnTo>
                    <a:pt x="209940" y="1590489"/>
                  </a:lnTo>
                  <a:lnTo>
                    <a:pt x="208762" y="1587169"/>
                  </a:lnTo>
                  <a:lnTo>
                    <a:pt x="207563" y="1583849"/>
                  </a:lnTo>
                  <a:lnTo>
                    <a:pt x="206338" y="1580528"/>
                  </a:lnTo>
                  <a:lnTo>
                    <a:pt x="205080" y="1577208"/>
                  </a:lnTo>
                  <a:lnTo>
                    <a:pt x="203808" y="1573887"/>
                  </a:lnTo>
                  <a:lnTo>
                    <a:pt x="202491" y="1570567"/>
                  </a:lnTo>
                  <a:lnTo>
                    <a:pt x="201160" y="1567246"/>
                  </a:lnTo>
                  <a:lnTo>
                    <a:pt x="199796" y="1563926"/>
                  </a:lnTo>
                  <a:lnTo>
                    <a:pt x="198405" y="1560606"/>
                  </a:lnTo>
                  <a:lnTo>
                    <a:pt x="196995" y="1557285"/>
                  </a:lnTo>
                  <a:lnTo>
                    <a:pt x="195545" y="1553965"/>
                  </a:lnTo>
                  <a:lnTo>
                    <a:pt x="194082" y="1550644"/>
                  </a:lnTo>
                  <a:lnTo>
                    <a:pt x="192580" y="1547324"/>
                  </a:lnTo>
                  <a:lnTo>
                    <a:pt x="191059" y="1544003"/>
                  </a:lnTo>
                  <a:lnTo>
                    <a:pt x="189512" y="1540683"/>
                  </a:lnTo>
                  <a:lnTo>
                    <a:pt x="187933" y="1537362"/>
                  </a:lnTo>
                  <a:lnTo>
                    <a:pt x="186341" y="1534042"/>
                  </a:lnTo>
                  <a:lnTo>
                    <a:pt x="184706" y="1530722"/>
                  </a:lnTo>
                  <a:lnTo>
                    <a:pt x="183058" y="1527401"/>
                  </a:lnTo>
                  <a:lnTo>
                    <a:pt x="181380" y="1524081"/>
                  </a:lnTo>
                  <a:lnTo>
                    <a:pt x="179678" y="1520760"/>
                  </a:lnTo>
                  <a:lnTo>
                    <a:pt x="177958" y="1517440"/>
                  </a:lnTo>
                  <a:lnTo>
                    <a:pt x="176203" y="1514119"/>
                  </a:lnTo>
                  <a:lnTo>
                    <a:pt x="174436" y="1510799"/>
                  </a:lnTo>
                  <a:lnTo>
                    <a:pt x="172636" y="1507478"/>
                  </a:lnTo>
                  <a:lnTo>
                    <a:pt x="170820" y="1504158"/>
                  </a:lnTo>
                  <a:lnTo>
                    <a:pt x="168982" y="1500838"/>
                  </a:lnTo>
                  <a:lnTo>
                    <a:pt x="167117" y="1497517"/>
                  </a:lnTo>
                  <a:lnTo>
                    <a:pt x="165242" y="1494197"/>
                  </a:lnTo>
                  <a:lnTo>
                    <a:pt x="163333" y="1490876"/>
                  </a:lnTo>
                  <a:lnTo>
                    <a:pt x="161414" y="1487556"/>
                  </a:lnTo>
                  <a:lnTo>
                    <a:pt x="159471" y="1484235"/>
                  </a:lnTo>
                  <a:lnTo>
                    <a:pt x="157510" y="1480915"/>
                  </a:lnTo>
                  <a:lnTo>
                    <a:pt x="155537" y="1477595"/>
                  </a:lnTo>
                  <a:lnTo>
                    <a:pt x="153537" y="1474274"/>
                  </a:lnTo>
                  <a:lnTo>
                    <a:pt x="151530" y="1470954"/>
                  </a:lnTo>
                  <a:lnTo>
                    <a:pt x="149500" y="1467633"/>
                  </a:lnTo>
                  <a:lnTo>
                    <a:pt x="147458" y="1464313"/>
                  </a:lnTo>
                  <a:lnTo>
                    <a:pt x="145403" y="1460992"/>
                  </a:lnTo>
                  <a:lnTo>
                    <a:pt x="143330" y="1457672"/>
                  </a:lnTo>
                  <a:lnTo>
                    <a:pt x="141252" y="1454351"/>
                  </a:lnTo>
                  <a:lnTo>
                    <a:pt x="139153" y="1451031"/>
                  </a:lnTo>
                  <a:lnTo>
                    <a:pt x="137049" y="1447711"/>
                  </a:lnTo>
                  <a:lnTo>
                    <a:pt x="134932" y="1444390"/>
                  </a:lnTo>
                  <a:lnTo>
                    <a:pt x="132805" y="1441070"/>
                  </a:lnTo>
                  <a:lnTo>
                    <a:pt x="130673" y="1437749"/>
                  </a:lnTo>
                  <a:lnTo>
                    <a:pt x="128529" y="1434429"/>
                  </a:lnTo>
                  <a:lnTo>
                    <a:pt x="126381" y="1431108"/>
                  </a:lnTo>
                  <a:lnTo>
                    <a:pt x="124225" y="1427788"/>
                  </a:lnTo>
                  <a:lnTo>
                    <a:pt x="122065" y="1424468"/>
                  </a:lnTo>
                  <a:lnTo>
                    <a:pt x="119901" y="1421147"/>
                  </a:lnTo>
                  <a:lnTo>
                    <a:pt x="117733" y="1417827"/>
                  </a:lnTo>
                  <a:lnTo>
                    <a:pt x="115564" y="1414506"/>
                  </a:lnTo>
                  <a:lnTo>
                    <a:pt x="113392" y="1411186"/>
                  </a:lnTo>
                  <a:lnTo>
                    <a:pt x="111220" y="1407865"/>
                  </a:lnTo>
                  <a:lnTo>
                    <a:pt x="109049" y="1404545"/>
                  </a:lnTo>
                  <a:lnTo>
                    <a:pt x="106879" y="1401224"/>
                  </a:lnTo>
                  <a:lnTo>
                    <a:pt x="104710" y="1397904"/>
                  </a:lnTo>
                  <a:lnTo>
                    <a:pt x="102547" y="1394584"/>
                  </a:lnTo>
                  <a:lnTo>
                    <a:pt x="100385" y="1391263"/>
                  </a:lnTo>
                  <a:lnTo>
                    <a:pt x="98231" y="1387943"/>
                  </a:lnTo>
                  <a:lnTo>
                    <a:pt x="96081" y="1384622"/>
                  </a:lnTo>
                  <a:lnTo>
                    <a:pt x="93938" y="1381302"/>
                  </a:lnTo>
                  <a:lnTo>
                    <a:pt x="91805" y="1377981"/>
                  </a:lnTo>
                  <a:lnTo>
                    <a:pt x="89676" y="1374661"/>
                  </a:lnTo>
                  <a:lnTo>
                    <a:pt x="87563" y="1371341"/>
                  </a:lnTo>
                  <a:lnTo>
                    <a:pt x="85456" y="1368020"/>
                  </a:lnTo>
                  <a:lnTo>
                    <a:pt x="83362" y="1364700"/>
                  </a:lnTo>
                  <a:lnTo>
                    <a:pt x="81282" y="1361379"/>
                  </a:lnTo>
                  <a:lnTo>
                    <a:pt x="79210" y="1358059"/>
                  </a:lnTo>
                  <a:lnTo>
                    <a:pt x="77159" y="1354738"/>
                  </a:lnTo>
                  <a:lnTo>
                    <a:pt x="75116" y="1351418"/>
                  </a:lnTo>
                  <a:lnTo>
                    <a:pt x="73095" y="1348097"/>
                  </a:lnTo>
                  <a:lnTo>
                    <a:pt x="71088" y="1344777"/>
                  </a:lnTo>
                  <a:lnTo>
                    <a:pt x="69096" y="1341457"/>
                  </a:lnTo>
                  <a:lnTo>
                    <a:pt x="67128" y="1338136"/>
                  </a:lnTo>
                  <a:lnTo>
                    <a:pt x="65169" y="1334816"/>
                  </a:lnTo>
                  <a:lnTo>
                    <a:pt x="63243" y="1331495"/>
                  </a:lnTo>
                  <a:lnTo>
                    <a:pt x="61329" y="1328175"/>
                  </a:lnTo>
                  <a:lnTo>
                    <a:pt x="59438" y="1324854"/>
                  </a:lnTo>
                  <a:lnTo>
                    <a:pt x="57572" y="1321534"/>
                  </a:lnTo>
                  <a:lnTo>
                    <a:pt x="55719" y="1318214"/>
                  </a:lnTo>
                  <a:lnTo>
                    <a:pt x="53903" y="1314893"/>
                  </a:lnTo>
                  <a:lnTo>
                    <a:pt x="52099" y="1311573"/>
                  </a:lnTo>
                  <a:lnTo>
                    <a:pt x="50330" y="1308252"/>
                  </a:lnTo>
                  <a:lnTo>
                    <a:pt x="48580" y="1304932"/>
                  </a:lnTo>
                  <a:lnTo>
                    <a:pt x="46855" y="1301611"/>
                  </a:lnTo>
                  <a:lnTo>
                    <a:pt x="45163" y="1298291"/>
                  </a:lnTo>
                  <a:lnTo>
                    <a:pt x="43485" y="1294970"/>
                  </a:lnTo>
                  <a:lnTo>
                    <a:pt x="41852" y="1291650"/>
                  </a:lnTo>
                  <a:lnTo>
                    <a:pt x="40235" y="1288330"/>
                  </a:lnTo>
                  <a:lnTo>
                    <a:pt x="38651" y="1285009"/>
                  </a:lnTo>
                  <a:lnTo>
                    <a:pt x="37098" y="1281689"/>
                  </a:lnTo>
                  <a:lnTo>
                    <a:pt x="35564" y="1278368"/>
                  </a:lnTo>
                  <a:lnTo>
                    <a:pt x="34076" y="1275048"/>
                  </a:lnTo>
                  <a:lnTo>
                    <a:pt x="32603" y="1271727"/>
                  </a:lnTo>
                  <a:lnTo>
                    <a:pt x="31173" y="1268407"/>
                  </a:lnTo>
                  <a:lnTo>
                    <a:pt x="29769" y="1265086"/>
                  </a:lnTo>
                  <a:lnTo>
                    <a:pt x="28393" y="1261766"/>
                  </a:lnTo>
                  <a:lnTo>
                    <a:pt x="27058" y="1258446"/>
                  </a:lnTo>
                  <a:lnTo>
                    <a:pt x="25738" y="1255125"/>
                  </a:lnTo>
                  <a:lnTo>
                    <a:pt x="24472" y="1251805"/>
                  </a:lnTo>
                  <a:lnTo>
                    <a:pt x="23224" y="1248484"/>
                  </a:lnTo>
                  <a:lnTo>
                    <a:pt x="22014" y="1245164"/>
                  </a:lnTo>
                  <a:lnTo>
                    <a:pt x="20838" y="1241843"/>
                  </a:lnTo>
                  <a:lnTo>
                    <a:pt x="19685" y="1238523"/>
                  </a:lnTo>
                  <a:lnTo>
                    <a:pt x="18582" y="1235203"/>
                  </a:lnTo>
                  <a:lnTo>
                    <a:pt x="17497" y="1231882"/>
                  </a:lnTo>
                  <a:lnTo>
                    <a:pt x="16457" y="1228562"/>
                  </a:lnTo>
                  <a:lnTo>
                    <a:pt x="15445" y="1225241"/>
                  </a:lnTo>
                  <a:lnTo>
                    <a:pt x="14463" y="1221921"/>
                  </a:lnTo>
                  <a:lnTo>
                    <a:pt x="13526" y="1218600"/>
                  </a:lnTo>
                  <a:lnTo>
                    <a:pt x="12604" y="1215280"/>
                  </a:lnTo>
                  <a:lnTo>
                    <a:pt x="11737" y="1211959"/>
                  </a:lnTo>
                  <a:lnTo>
                    <a:pt x="10890" y="1208639"/>
                  </a:lnTo>
                  <a:lnTo>
                    <a:pt x="10081" y="1205319"/>
                  </a:lnTo>
                  <a:lnTo>
                    <a:pt x="9307" y="1201998"/>
                  </a:lnTo>
                  <a:lnTo>
                    <a:pt x="8555" y="1198678"/>
                  </a:lnTo>
                  <a:lnTo>
                    <a:pt x="7854" y="1195357"/>
                  </a:lnTo>
                  <a:lnTo>
                    <a:pt x="7170" y="1192037"/>
                  </a:lnTo>
                  <a:lnTo>
                    <a:pt x="6531" y="1188716"/>
                  </a:lnTo>
                  <a:lnTo>
                    <a:pt x="5918" y="1185396"/>
                  </a:lnTo>
                  <a:lnTo>
                    <a:pt x="5335" y="1182076"/>
                  </a:lnTo>
                  <a:lnTo>
                    <a:pt x="4793" y="1178755"/>
                  </a:lnTo>
                  <a:lnTo>
                    <a:pt x="4267" y="1175435"/>
                  </a:lnTo>
                  <a:lnTo>
                    <a:pt x="3792" y="1172114"/>
                  </a:lnTo>
                  <a:lnTo>
                    <a:pt x="3336" y="1168794"/>
                  </a:lnTo>
                  <a:lnTo>
                    <a:pt x="2914" y="1165473"/>
                  </a:lnTo>
                  <a:lnTo>
                    <a:pt x="2525" y="1162153"/>
                  </a:lnTo>
                  <a:lnTo>
                    <a:pt x="2156" y="1158832"/>
                  </a:lnTo>
                  <a:lnTo>
                    <a:pt x="1832" y="1155512"/>
                  </a:lnTo>
                  <a:lnTo>
                    <a:pt x="1523" y="1152192"/>
                  </a:lnTo>
                  <a:lnTo>
                    <a:pt x="1254" y="1148871"/>
                  </a:lnTo>
                  <a:lnTo>
                    <a:pt x="1009" y="1145551"/>
                  </a:lnTo>
                  <a:lnTo>
                    <a:pt x="788" y="1142230"/>
                  </a:lnTo>
                  <a:lnTo>
                    <a:pt x="603" y="1138910"/>
                  </a:lnTo>
                  <a:lnTo>
                    <a:pt x="432" y="1135589"/>
                  </a:lnTo>
                  <a:lnTo>
                    <a:pt x="304" y="1132269"/>
                  </a:lnTo>
                  <a:lnTo>
                    <a:pt x="190" y="1128949"/>
                  </a:lnTo>
                  <a:lnTo>
                    <a:pt x="106" y="1125628"/>
                  </a:lnTo>
                  <a:lnTo>
                    <a:pt x="47" y="1122308"/>
                  </a:lnTo>
                  <a:lnTo>
                    <a:pt x="5" y="1118987"/>
                  </a:lnTo>
                  <a:lnTo>
                    <a:pt x="0" y="1115667"/>
                  </a:lnTo>
                  <a:lnTo>
                    <a:pt x="5" y="1112346"/>
                  </a:lnTo>
                  <a:lnTo>
                    <a:pt x="42" y="1109026"/>
                  </a:lnTo>
                  <a:lnTo>
                    <a:pt x="97" y="1105705"/>
                  </a:lnTo>
                  <a:lnTo>
                    <a:pt x="170" y="1102385"/>
                  </a:lnTo>
                  <a:lnTo>
                    <a:pt x="271" y="1099065"/>
                  </a:lnTo>
                  <a:lnTo>
                    <a:pt x="381" y="1095744"/>
                  </a:lnTo>
                  <a:lnTo>
                    <a:pt x="523" y="1092424"/>
                  </a:lnTo>
                  <a:lnTo>
                    <a:pt x="675" y="1089103"/>
                  </a:lnTo>
                  <a:lnTo>
                    <a:pt x="848" y="1085783"/>
                  </a:lnTo>
                  <a:lnTo>
                    <a:pt x="1038" y="1082462"/>
                  </a:lnTo>
                  <a:lnTo>
                    <a:pt x="1240" y="1079142"/>
                  </a:lnTo>
                  <a:lnTo>
                    <a:pt x="1466" y="1075822"/>
                  </a:lnTo>
                  <a:lnTo>
                    <a:pt x="1700" y="1072501"/>
                  </a:lnTo>
                  <a:lnTo>
                    <a:pt x="1954" y="1069181"/>
                  </a:lnTo>
                  <a:lnTo>
                    <a:pt x="2219" y="1065860"/>
                  </a:lnTo>
                  <a:lnTo>
                    <a:pt x="2495" y="1062540"/>
                  </a:lnTo>
                  <a:lnTo>
                    <a:pt x="2788" y="1059219"/>
                  </a:lnTo>
                  <a:lnTo>
                    <a:pt x="3086" y="1055899"/>
                  </a:lnTo>
                  <a:lnTo>
                    <a:pt x="3403" y="1052578"/>
                  </a:lnTo>
                  <a:lnTo>
                    <a:pt x="3725" y="1049258"/>
                  </a:lnTo>
                  <a:lnTo>
                    <a:pt x="4058" y="1045938"/>
                  </a:lnTo>
                  <a:lnTo>
                    <a:pt x="4400" y="1042617"/>
                  </a:lnTo>
                  <a:lnTo>
                    <a:pt x="4748" y="1039297"/>
                  </a:lnTo>
                  <a:lnTo>
                    <a:pt x="5107" y="1035976"/>
                  </a:lnTo>
                  <a:lnTo>
                    <a:pt x="5470" y="1032656"/>
                  </a:lnTo>
                  <a:lnTo>
                    <a:pt x="5841" y="1029335"/>
                  </a:lnTo>
                  <a:lnTo>
                    <a:pt x="6217" y="1026015"/>
                  </a:lnTo>
                  <a:lnTo>
                    <a:pt x="6597" y="1022695"/>
                  </a:lnTo>
                  <a:lnTo>
                    <a:pt x="6982" y="1019374"/>
                  </a:lnTo>
                  <a:lnTo>
                    <a:pt x="7370" y="1016054"/>
                  </a:lnTo>
                  <a:lnTo>
                    <a:pt x="7762" y="1012733"/>
                  </a:lnTo>
                  <a:lnTo>
                    <a:pt x="8155" y="1009413"/>
                  </a:lnTo>
                  <a:lnTo>
                    <a:pt x="8551" y="1006092"/>
                  </a:lnTo>
                  <a:lnTo>
                    <a:pt x="8948" y="1002772"/>
                  </a:lnTo>
                  <a:lnTo>
                    <a:pt x="9345" y="999451"/>
                  </a:lnTo>
                  <a:lnTo>
                    <a:pt x="9742" y="996131"/>
                  </a:lnTo>
                  <a:lnTo>
                    <a:pt x="10139" y="992811"/>
                  </a:lnTo>
                  <a:lnTo>
                    <a:pt x="10535" y="989490"/>
                  </a:lnTo>
                  <a:lnTo>
                    <a:pt x="10929" y="986170"/>
                  </a:lnTo>
                  <a:lnTo>
                    <a:pt x="11322" y="982849"/>
                  </a:lnTo>
                  <a:lnTo>
                    <a:pt x="11712" y="979529"/>
                  </a:lnTo>
                  <a:lnTo>
                    <a:pt x="12100" y="976208"/>
                  </a:lnTo>
                  <a:lnTo>
                    <a:pt x="12483" y="972888"/>
                  </a:lnTo>
                  <a:lnTo>
                    <a:pt x="12863" y="969567"/>
                  </a:lnTo>
                  <a:lnTo>
                    <a:pt x="13239" y="966247"/>
                  </a:lnTo>
                  <a:lnTo>
                    <a:pt x="13611" y="962927"/>
                  </a:lnTo>
                  <a:lnTo>
                    <a:pt x="13979" y="959606"/>
                  </a:lnTo>
                  <a:lnTo>
                    <a:pt x="14339" y="956286"/>
                  </a:lnTo>
                  <a:lnTo>
                    <a:pt x="14696" y="952965"/>
                  </a:lnTo>
                  <a:lnTo>
                    <a:pt x="15045" y="949645"/>
                  </a:lnTo>
                  <a:lnTo>
                    <a:pt x="15390" y="946324"/>
                  </a:lnTo>
                  <a:lnTo>
                    <a:pt x="15728" y="943004"/>
                  </a:lnTo>
                  <a:lnTo>
                    <a:pt x="16059" y="939684"/>
                  </a:lnTo>
                  <a:lnTo>
                    <a:pt x="16385" y="936363"/>
                  </a:lnTo>
                  <a:lnTo>
                    <a:pt x="16701" y="933043"/>
                  </a:lnTo>
                  <a:lnTo>
                    <a:pt x="17013" y="929722"/>
                  </a:lnTo>
                  <a:lnTo>
                    <a:pt x="17316" y="926402"/>
                  </a:lnTo>
                  <a:lnTo>
                    <a:pt x="17611" y="923081"/>
                  </a:lnTo>
                  <a:lnTo>
                    <a:pt x="17902" y="919761"/>
                  </a:lnTo>
                  <a:lnTo>
                    <a:pt x="18181" y="916440"/>
                  </a:lnTo>
                  <a:lnTo>
                    <a:pt x="18456" y="913120"/>
                  </a:lnTo>
                  <a:lnTo>
                    <a:pt x="18721" y="909800"/>
                  </a:lnTo>
                  <a:lnTo>
                    <a:pt x="18979" y="906479"/>
                  </a:lnTo>
                  <a:lnTo>
                    <a:pt x="19231" y="903159"/>
                  </a:lnTo>
                  <a:lnTo>
                    <a:pt x="19473" y="899838"/>
                  </a:lnTo>
                  <a:lnTo>
                    <a:pt x="19710" y="896518"/>
                  </a:lnTo>
                  <a:lnTo>
                    <a:pt x="19936" y="893197"/>
                  </a:lnTo>
                  <a:lnTo>
                    <a:pt x="20157" y="889877"/>
                  </a:lnTo>
                  <a:lnTo>
                    <a:pt x="20371" y="886557"/>
                  </a:lnTo>
                  <a:lnTo>
                    <a:pt x="20576" y="883236"/>
                  </a:lnTo>
                  <a:lnTo>
                    <a:pt x="20777" y="879916"/>
                  </a:lnTo>
                  <a:lnTo>
                    <a:pt x="20967" y="876595"/>
                  </a:lnTo>
                  <a:lnTo>
                    <a:pt x="21153" y="873275"/>
                  </a:lnTo>
                  <a:lnTo>
                    <a:pt x="21331" y="869954"/>
                  </a:lnTo>
                  <a:lnTo>
                    <a:pt x="21503" y="866634"/>
                  </a:lnTo>
                  <a:lnTo>
                    <a:pt x="21671" y="863313"/>
                  </a:lnTo>
                  <a:lnTo>
                    <a:pt x="21830" y="859993"/>
                  </a:lnTo>
                  <a:lnTo>
                    <a:pt x="21986" y="856673"/>
                  </a:lnTo>
                  <a:lnTo>
                    <a:pt x="22134" y="853352"/>
                  </a:lnTo>
                  <a:lnTo>
                    <a:pt x="22279" y="850032"/>
                  </a:lnTo>
                  <a:lnTo>
                    <a:pt x="22418" y="846711"/>
                  </a:lnTo>
                  <a:lnTo>
                    <a:pt x="22553" y="843391"/>
                  </a:lnTo>
                  <a:lnTo>
                    <a:pt x="22684" y="840070"/>
                  </a:lnTo>
                  <a:lnTo>
                    <a:pt x="22810" y="836750"/>
                  </a:lnTo>
                  <a:lnTo>
                    <a:pt x="22934" y="833430"/>
                  </a:lnTo>
                  <a:lnTo>
                    <a:pt x="23054" y="830109"/>
                  </a:lnTo>
                  <a:lnTo>
                    <a:pt x="23172" y="826789"/>
                  </a:lnTo>
                  <a:lnTo>
                    <a:pt x="23287" y="823468"/>
                  </a:lnTo>
                  <a:lnTo>
                    <a:pt x="23400" y="820148"/>
                  </a:lnTo>
                  <a:lnTo>
                    <a:pt x="23511" y="816827"/>
                  </a:lnTo>
                  <a:lnTo>
                    <a:pt x="23621" y="813507"/>
                  </a:lnTo>
                  <a:lnTo>
                    <a:pt x="23731" y="810186"/>
                  </a:lnTo>
                  <a:lnTo>
                    <a:pt x="23839" y="806866"/>
                  </a:lnTo>
                  <a:lnTo>
                    <a:pt x="23948" y="803546"/>
                  </a:lnTo>
                  <a:lnTo>
                    <a:pt x="24058" y="800225"/>
                  </a:lnTo>
                  <a:lnTo>
                    <a:pt x="24168" y="796905"/>
                  </a:lnTo>
                  <a:lnTo>
                    <a:pt x="24279" y="793584"/>
                  </a:lnTo>
                  <a:lnTo>
                    <a:pt x="24393" y="790264"/>
                  </a:lnTo>
                  <a:lnTo>
                    <a:pt x="24508" y="786943"/>
                  </a:lnTo>
                  <a:lnTo>
                    <a:pt x="24626" y="783623"/>
                  </a:lnTo>
                  <a:lnTo>
                    <a:pt x="24747" y="780303"/>
                  </a:lnTo>
                  <a:lnTo>
                    <a:pt x="24871" y="776982"/>
                  </a:lnTo>
                  <a:lnTo>
                    <a:pt x="25001" y="773662"/>
                  </a:lnTo>
                  <a:lnTo>
                    <a:pt x="25133" y="770341"/>
                  </a:lnTo>
                  <a:lnTo>
                    <a:pt x="25271" y="767021"/>
                  </a:lnTo>
                  <a:lnTo>
                    <a:pt x="25415" y="763700"/>
                  </a:lnTo>
                  <a:lnTo>
                    <a:pt x="25562" y="760380"/>
                  </a:lnTo>
                  <a:lnTo>
                    <a:pt x="25720" y="757059"/>
                  </a:lnTo>
                  <a:lnTo>
                    <a:pt x="25880" y="753739"/>
                  </a:lnTo>
                  <a:lnTo>
                    <a:pt x="26050" y="750419"/>
                  </a:lnTo>
                  <a:lnTo>
                    <a:pt x="26227" y="747098"/>
                  </a:lnTo>
                  <a:lnTo>
                    <a:pt x="26411" y="743778"/>
                  </a:lnTo>
                  <a:lnTo>
                    <a:pt x="26606" y="740457"/>
                  </a:lnTo>
                  <a:lnTo>
                    <a:pt x="26805" y="737137"/>
                  </a:lnTo>
                  <a:lnTo>
                    <a:pt x="27019" y="733816"/>
                  </a:lnTo>
                  <a:lnTo>
                    <a:pt x="27240" y="730496"/>
                  </a:lnTo>
                  <a:lnTo>
                    <a:pt x="27471" y="727175"/>
                  </a:lnTo>
                  <a:lnTo>
                    <a:pt x="27715" y="723855"/>
                  </a:lnTo>
                  <a:lnTo>
                    <a:pt x="27964" y="720535"/>
                  </a:lnTo>
                  <a:lnTo>
                    <a:pt x="28232" y="717214"/>
                  </a:lnTo>
                  <a:lnTo>
                    <a:pt x="28506" y="713894"/>
                  </a:lnTo>
                  <a:lnTo>
                    <a:pt x="28796" y="710573"/>
                  </a:lnTo>
                  <a:lnTo>
                    <a:pt x="29097" y="707253"/>
                  </a:lnTo>
                  <a:lnTo>
                    <a:pt x="29409" y="703932"/>
                  </a:lnTo>
                  <a:lnTo>
                    <a:pt x="29739" y="700612"/>
                  </a:lnTo>
                  <a:lnTo>
                    <a:pt x="30076" y="697292"/>
                  </a:lnTo>
                  <a:lnTo>
                    <a:pt x="30435" y="693971"/>
                  </a:lnTo>
                  <a:lnTo>
                    <a:pt x="30802" y="690651"/>
                  </a:lnTo>
                  <a:lnTo>
                    <a:pt x="31186" y="687330"/>
                  </a:lnTo>
                  <a:lnTo>
                    <a:pt x="31586" y="684010"/>
                  </a:lnTo>
                  <a:lnTo>
                    <a:pt x="31995" y="680689"/>
                  </a:lnTo>
                  <a:lnTo>
                    <a:pt x="32429" y="677369"/>
                  </a:lnTo>
                  <a:lnTo>
                    <a:pt x="32870" y="674048"/>
                  </a:lnTo>
                  <a:lnTo>
                    <a:pt x="33333" y="670728"/>
                  </a:lnTo>
                  <a:lnTo>
                    <a:pt x="33810" y="667408"/>
                  </a:lnTo>
                  <a:lnTo>
                    <a:pt x="34301" y="664087"/>
                  </a:lnTo>
                  <a:lnTo>
                    <a:pt x="34814" y="660767"/>
                  </a:lnTo>
                  <a:lnTo>
                    <a:pt x="35336" y="657446"/>
                  </a:lnTo>
                  <a:lnTo>
                    <a:pt x="35884" y="654126"/>
                  </a:lnTo>
                  <a:lnTo>
                    <a:pt x="36443" y="650805"/>
                  </a:lnTo>
                  <a:lnTo>
                    <a:pt x="37021" y="647485"/>
                  </a:lnTo>
                  <a:lnTo>
                    <a:pt x="37619" y="644165"/>
                  </a:lnTo>
                  <a:lnTo>
                    <a:pt x="38226" y="640844"/>
                  </a:lnTo>
                  <a:lnTo>
                    <a:pt x="38863" y="637524"/>
                  </a:lnTo>
                  <a:lnTo>
                    <a:pt x="39507" y="634203"/>
                  </a:lnTo>
                  <a:lnTo>
                    <a:pt x="40176" y="630883"/>
                  </a:lnTo>
                  <a:lnTo>
                    <a:pt x="40860" y="627562"/>
                  </a:lnTo>
                  <a:lnTo>
                    <a:pt x="41559" y="624242"/>
                  </a:lnTo>
                  <a:lnTo>
                    <a:pt x="42283" y="620921"/>
                  </a:lnTo>
                  <a:lnTo>
                    <a:pt x="43016" y="617601"/>
                  </a:lnTo>
                  <a:lnTo>
                    <a:pt x="43776" y="614281"/>
                  </a:lnTo>
                  <a:lnTo>
                    <a:pt x="44548" y="610960"/>
                  </a:lnTo>
                  <a:lnTo>
                    <a:pt x="45339" y="607640"/>
                  </a:lnTo>
                  <a:lnTo>
                    <a:pt x="46150" y="604319"/>
                  </a:lnTo>
                  <a:lnTo>
                    <a:pt x="46972" y="600999"/>
                  </a:lnTo>
                  <a:lnTo>
                    <a:pt x="47822" y="597678"/>
                  </a:lnTo>
                  <a:lnTo>
                    <a:pt x="48681" y="594358"/>
                  </a:lnTo>
                  <a:lnTo>
                    <a:pt x="49563" y="591038"/>
                  </a:lnTo>
                  <a:lnTo>
                    <a:pt x="50460" y="587717"/>
                  </a:lnTo>
                  <a:lnTo>
                    <a:pt x="51371" y="584397"/>
                  </a:lnTo>
                  <a:lnTo>
                    <a:pt x="52306" y="581076"/>
                  </a:lnTo>
                  <a:lnTo>
                    <a:pt x="53249" y="577756"/>
                  </a:lnTo>
                  <a:lnTo>
                    <a:pt x="54218" y="574435"/>
                  </a:lnTo>
                  <a:lnTo>
                    <a:pt x="55198" y="571115"/>
                  </a:lnTo>
                  <a:lnTo>
                    <a:pt x="56195" y="567794"/>
                  </a:lnTo>
                  <a:lnTo>
                    <a:pt x="57210" y="564474"/>
                  </a:lnTo>
                  <a:lnTo>
                    <a:pt x="58235" y="561154"/>
                  </a:lnTo>
                  <a:lnTo>
                    <a:pt x="59284" y="557833"/>
                  </a:lnTo>
                  <a:lnTo>
                    <a:pt x="60342" y="554513"/>
                  </a:lnTo>
                  <a:lnTo>
                    <a:pt x="61419" y="551192"/>
                  </a:lnTo>
                  <a:lnTo>
                    <a:pt x="62509" y="547872"/>
                  </a:lnTo>
                  <a:lnTo>
                    <a:pt x="63611" y="544551"/>
                  </a:lnTo>
                  <a:lnTo>
                    <a:pt x="64733" y="541231"/>
                  </a:lnTo>
                  <a:lnTo>
                    <a:pt x="65862" y="537911"/>
                  </a:lnTo>
                  <a:lnTo>
                    <a:pt x="67012" y="534590"/>
                  </a:lnTo>
                  <a:lnTo>
                    <a:pt x="68170" y="531270"/>
                  </a:lnTo>
                  <a:lnTo>
                    <a:pt x="69343" y="527949"/>
                  </a:lnTo>
                  <a:lnTo>
                    <a:pt x="70530" y="524629"/>
                  </a:lnTo>
                  <a:lnTo>
                    <a:pt x="71724" y="521308"/>
                  </a:lnTo>
                  <a:lnTo>
                    <a:pt x="72938" y="517988"/>
                  </a:lnTo>
                  <a:lnTo>
                    <a:pt x="74157" y="514667"/>
                  </a:lnTo>
                  <a:lnTo>
                    <a:pt x="75392" y="511347"/>
                  </a:lnTo>
                  <a:lnTo>
                    <a:pt x="76636" y="508027"/>
                  </a:lnTo>
                  <a:lnTo>
                    <a:pt x="77890" y="504706"/>
                  </a:lnTo>
                  <a:lnTo>
                    <a:pt x="79158" y="501386"/>
                  </a:lnTo>
                  <a:lnTo>
                    <a:pt x="80430" y="498065"/>
                  </a:lnTo>
                  <a:lnTo>
                    <a:pt x="81718" y="494745"/>
                  </a:lnTo>
                  <a:lnTo>
                    <a:pt x="83012" y="491424"/>
                  </a:lnTo>
                  <a:lnTo>
                    <a:pt x="84316" y="488104"/>
                  </a:lnTo>
                  <a:lnTo>
                    <a:pt x="85629" y="484783"/>
                  </a:lnTo>
                  <a:lnTo>
                    <a:pt x="86947" y="481463"/>
                  </a:lnTo>
                  <a:lnTo>
                    <a:pt x="88279" y="478143"/>
                  </a:lnTo>
                  <a:lnTo>
                    <a:pt x="89614" y="474822"/>
                  </a:lnTo>
                  <a:lnTo>
                    <a:pt x="90959" y="471502"/>
                  </a:lnTo>
                  <a:lnTo>
                    <a:pt x="92310" y="468181"/>
                  </a:lnTo>
                  <a:lnTo>
                    <a:pt x="93667" y="464861"/>
                  </a:lnTo>
                  <a:lnTo>
                    <a:pt x="95032" y="461540"/>
                  </a:lnTo>
                  <a:lnTo>
                    <a:pt x="96401" y="458220"/>
                  </a:lnTo>
                  <a:lnTo>
                    <a:pt x="97778" y="454900"/>
                  </a:lnTo>
                  <a:lnTo>
                    <a:pt x="99159" y="451579"/>
                  </a:lnTo>
                  <a:lnTo>
                    <a:pt x="100546" y="448259"/>
                  </a:lnTo>
                  <a:lnTo>
                    <a:pt x="101938" y="444938"/>
                  </a:lnTo>
                  <a:lnTo>
                    <a:pt x="103332" y="441618"/>
                  </a:lnTo>
                  <a:lnTo>
                    <a:pt x="104734" y="438297"/>
                  </a:lnTo>
                  <a:lnTo>
                    <a:pt x="106137" y="434977"/>
                  </a:lnTo>
                  <a:lnTo>
                    <a:pt x="107546" y="431656"/>
                  </a:lnTo>
                  <a:lnTo>
                    <a:pt x="108957" y="428336"/>
                  </a:lnTo>
                  <a:lnTo>
                    <a:pt x="110371" y="425016"/>
                  </a:lnTo>
                  <a:lnTo>
                    <a:pt x="111788" y="421695"/>
                  </a:lnTo>
                  <a:lnTo>
                    <a:pt x="113207" y="418375"/>
                  </a:lnTo>
                  <a:lnTo>
                    <a:pt x="114630" y="415054"/>
                  </a:lnTo>
                  <a:lnTo>
                    <a:pt x="116053" y="411734"/>
                  </a:lnTo>
                  <a:lnTo>
                    <a:pt x="117479" y="408413"/>
                  </a:lnTo>
                  <a:lnTo>
                    <a:pt x="118906" y="405093"/>
                  </a:lnTo>
                  <a:lnTo>
                    <a:pt x="120334" y="401773"/>
                  </a:lnTo>
                  <a:lnTo>
                    <a:pt x="121764" y="398452"/>
                  </a:lnTo>
                  <a:lnTo>
                    <a:pt x="123194" y="395132"/>
                  </a:lnTo>
                  <a:lnTo>
                    <a:pt x="124625" y="391811"/>
                  </a:lnTo>
                  <a:lnTo>
                    <a:pt x="126056" y="388491"/>
                  </a:lnTo>
                  <a:lnTo>
                    <a:pt x="127487" y="385170"/>
                  </a:lnTo>
                  <a:lnTo>
                    <a:pt x="128917" y="381850"/>
                  </a:lnTo>
                  <a:lnTo>
                    <a:pt x="130348" y="378529"/>
                  </a:lnTo>
                  <a:lnTo>
                    <a:pt x="131777" y="375209"/>
                  </a:lnTo>
                  <a:lnTo>
                    <a:pt x="133206" y="371889"/>
                  </a:lnTo>
                  <a:lnTo>
                    <a:pt x="134634" y="368568"/>
                  </a:lnTo>
                  <a:lnTo>
                    <a:pt x="136060" y="365248"/>
                  </a:lnTo>
                  <a:lnTo>
                    <a:pt x="137485" y="361927"/>
                  </a:lnTo>
                  <a:lnTo>
                    <a:pt x="138908" y="358607"/>
                  </a:lnTo>
                  <a:lnTo>
                    <a:pt x="140329" y="355286"/>
                  </a:lnTo>
                  <a:lnTo>
                    <a:pt x="141747" y="351966"/>
                  </a:lnTo>
                  <a:lnTo>
                    <a:pt x="143163" y="348646"/>
                  </a:lnTo>
                  <a:lnTo>
                    <a:pt x="144578" y="345325"/>
                  </a:lnTo>
                  <a:lnTo>
                    <a:pt x="145988" y="342005"/>
                  </a:lnTo>
                  <a:lnTo>
                    <a:pt x="147396" y="338684"/>
                  </a:lnTo>
                  <a:lnTo>
                    <a:pt x="148799" y="335364"/>
                  </a:lnTo>
                  <a:lnTo>
                    <a:pt x="150200" y="332043"/>
                  </a:lnTo>
                  <a:lnTo>
                    <a:pt x="151597" y="328723"/>
                  </a:lnTo>
                  <a:lnTo>
                    <a:pt x="152989" y="325402"/>
                  </a:lnTo>
                  <a:lnTo>
                    <a:pt x="154379" y="322082"/>
                  </a:lnTo>
                  <a:lnTo>
                    <a:pt x="155762" y="318762"/>
                  </a:lnTo>
                  <a:lnTo>
                    <a:pt x="157142" y="315441"/>
                  </a:lnTo>
                  <a:lnTo>
                    <a:pt x="158516" y="312121"/>
                  </a:lnTo>
                  <a:lnTo>
                    <a:pt x="159885" y="308800"/>
                  </a:lnTo>
                  <a:lnTo>
                    <a:pt x="161250" y="305480"/>
                  </a:lnTo>
                  <a:lnTo>
                    <a:pt x="162607" y="302159"/>
                  </a:lnTo>
                  <a:lnTo>
                    <a:pt x="163961" y="298839"/>
                  </a:lnTo>
                  <a:lnTo>
                    <a:pt x="165305" y="295519"/>
                  </a:lnTo>
                  <a:lnTo>
                    <a:pt x="166646" y="292198"/>
                  </a:lnTo>
                  <a:lnTo>
                    <a:pt x="167979" y="288878"/>
                  </a:lnTo>
                  <a:lnTo>
                    <a:pt x="169305" y="285557"/>
                  </a:lnTo>
                  <a:lnTo>
                    <a:pt x="170626" y="282237"/>
                  </a:lnTo>
                  <a:lnTo>
                    <a:pt x="171936" y="278916"/>
                  </a:lnTo>
                  <a:lnTo>
                    <a:pt x="173241" y="275596"/>
                  </a:lnTo>
                  <a:lnTo>
                    <a:pt x="174537" y="272275"/>
                  </a:lnTo>
                  <a:lnTo>
                    <a:pt x="175825" y="268955"/>
                  </a:lnTo>
                  <a:lnTo>
                    <a:pt x="177107" y="265635"/>
                  </a:lnTo>
                  <a:lnTo>
                    <a:pt x="178377" y="262314"/>
                  </a:lnTo>
                  <a:lnTo>
                    <a:pt x="179642" y="258994"/>
                  </a:lnTo>
                  <a:lnTo>
                    <a:pt x="180893" y="255673"/>
                  </a:lnTo>
                  <a:lnTo>
                    <a:pt x="182138" y="252353"/>
                  </a:lnTo>
                  <a:lnTo>
                    <a:pt x="183374" y="249032"/>
                  </a:lnTo>
                  <a:lnTo>
                    <a:pt x="184597" y="245712"/>
                  </a:lnTo>
                  <a:lnTo>
                    <a:pt x="185816" y="242391"/>
                  </a:lnTo>
                  <a:lnTo>
                    <a:pt x="187017" y="239071"/>
                  </a:lnTo>
                  <a:lnTo>
                    <a:pt x="188213" y="235751"/>
                  </a:lnTo>
                  <a:lnTo>
                    <a:pt x="189395" y="232430"/>
                  </a:lnTo>
                  <a:lnTo>
                    <a:pt x="190568" y="229110"/>
                  </a:lnTo>
                  <a:lnTo>
                    <a:pt x="191731" y="225789"/>
                  </a:lnTo>
                  <a:lnTo>
                    <a:pt x="192878" y="222469"/>
                  </a:lnTo>
                  <a:lnTo>
                    <a:pt x="194020" y="219148"/>
                  </a:lnTo>
                  <a:lnTo>
                    <a:pt x="195143" y="215828"/>
                  </a:lnTo>
                  <a:lnTo>
                    <a:pt x="196259" y="212508"/>
                  </a:lnTo>
                  <a:lnTo>
                    <a:pt x="197361" y="209187"/>
                  </a:lnTo>
                  <a:lnTo>
                    <a:pt x="198449" y="205867"/>
                  </a:lnTo>
                  <a:lnTo>
                    <a:pt x="199530" y="202546"/>
                  </a:lnTo>
                  <a:lnTo>
                    <a:pt x="200590" y="199226"/>
                  </a:lnTo>
                  <a:lnTo>
                    <a:pt x="201643" y="195905"/>
                  </a:lnTo>
                  <a:lnTo>
                    <a:pt x="202680" y="192585"/>
                  </a:lnTo>
                  <a:lnTo>
                    <a:pt x="203704" y="189264"/>
                  </a:lnTo>
                  <a:lnTo>
                    <a:pt x="204717" y="185944"/>
                  </a:lnTo>
                  <a:lnTo>
                    <a:pt x="205711" y="182624"/>
                  </a:lnTo>
                  <a:lnTo>
                    <a:pt x="206698" y="179303"/>
                  </a:lnTo>
                  <a:lnTo>
                    <a:pt x="207664" y="175983"/>
                  </a:lnTo>
                  <a:lnTo>
                    <a:pt x="208620" y="172662"/>
                  </a:lnTo>
                  <a:lnTo>
                    <a:pt x="209562" y="169342"/>
                  </a:lnTo>
                  <a:lnTo>
                    <a:pt x="210487" y="166021"/>
                  </a:lnTo>
                  <a:lnTo>
                    <a:pt x="211404" y="162701"/>
                  </a:lnTo>
                  <a:lnTo>
                    <a:pt x="212296" y="159381"/>
                  </a:lnTo>
                  <a:lnTo>
                    <a:pt x="213182" y="156060"/>
                  </a:lnTo>
                  <a:lnTo>
                    <a:pt x="214049" y="152740"/>
                  </a:lnTo>
                  <a:lnTo>
                    <a:pt x="214901" y="149419"/>
                  </a:lnTo>
                  <a:lnTo>
                    <a:pt x="215743" y="146099"/>
                  </a:lnTo>
                  <a:lnTo>
                    <a:pt x="216563" y="142778"/>
                  </a:lnTo>
                  <a:lnTo>
                    <a:pt x="217376" y="139458"/>
                  </a:lnTo>
                  <a:lnTo>
                    <a:pt x="218166" y="136137"/>
                  </a:lnTo>
                  <a:lnTo>
                    <a:pt x="218946" y="132817"/>
                  </a:lnTo>
                  <a:lnTo>
                    <a:pt x="219711" y="129497"/>
                  </a:lnTo>
                  <a:lnTo>
                    <a:pt x="220457" y="126176"/>
                  </a:lnTo>
                  <a:lnTo>
                    <a:pt x="221196" y="122856"/>
                  </a:lnTo>
                  <a:lnTo>
                    <a:pt x="221910" y="119535"/>
                  </a:lnTo>
                  <a:lnTo>
                    <a:pt x="222616" y="116215"/>
                  </a:lnTo>
                  <a:lnTo>
                    <a:pt x="223304" y="112894"/>
                  </a:lnTo>
                  <a:lnTo>
                    <a:pt x="223978" y="109574"/>
                  </a:lnTo>
                  <a:lnTo>
                    <a:pt x="224640" y="106254"/>
                  </a:lnTo>
                  <a:lnTo>
                    <a:pt x="225281" y="102933"/>
                  </a:lnTo>
                  <a:lnTo>
                    <a:pt x="225915" y="99613"/>
                  </a:lnTo>
                  <a:lnTo>
                    <a:pt x="226528" y="96292"/>
                  </a:lnTo>
                  <a:lnTo>
                    <a:pt x="227130" y="92972"/>
                  </a:lnTo>
                  <a:lnTo>
                    <a:pt x="227717" y="89651"/>
                  </a:lnTo>
                  <a:lnTo>
                    <a:pt x="228287" y="86331"/>
                  </a:lnTo>
                  <a:lnTo>
                    <a:pt x="228850" y="83010"/>
                  </a:lnTo>
                  <a:lnTo>
                    <a:pt x="229390" y="79690"/>
                  </a:lnTo>
                  <a:lnTo>
                    <a:pt x="229922" y="76370"/>
                  </a:lnTo>
                  <a:lnTo>
                    <a:pt x="230438" y="73049"/>
                  </a:lnTo>
                  <a:lnTo>
                    <a:pt x="230940" y="69729"/>
                  </a:lnTo>
                  <a:lnTo>
                    <a:pt x="231433" y="66408"/>
                  </a:lnTo>
                  <a:lnTo>
                    <a:pt x="231906" y="63088"/>
                  </a:lnTo>
                  <a:lnTo>
                    <a:pt x="232372" y="59767"/>
                  </a:lnTo>
                  <a:lnTo>
                    <a:pt x="232820" y="56447"/>
                  </a:lnTo>
                  <a:lnTo>
                    <a:pt x="233258" y="53127"/>
                  </a:lnTo>
                  <a:lnTo>
                    <a:pt x="233683" y="49806"/>
                  </a:lnTo>
                  <a:lnTo>
                    <a:pt x="234094" y="46486"/>
                  </a:lnTo>
                  <a:lnTo>
                    <a:pt x="234498" y="43165"/>
                  </a:lnTo>
                  <a:lnTo>
                    <a:pt x="234882" y="39845"/>
                  </a:lnTo>
                  <a:lnTo>
                    <a:pt x="235261" y="36524"/>
                  </a:lnTo>
                  <a:lnTo>
                    <a:pt x="235624" y="33204"/>
                  </a:lnTo>
                  <a:lnTo>
                    <a:pt x="235977" y="29883"/>
                  </a:lnTo>
                  <a:lnTo>
                    <a:pt x="236322" y="26563"/>
                  </a:lnTo>
                  <a:lnTo>
                    <a:pt x="236650" y="23243"/>
                  </a:lnTo>
                  <a:lnTo>
                    <a:pt x="236973" y="19922"/>
                  </a:lnTo>
                  <a:lnTo>
                    <a:pt x="237281" y="16602"/>
                  </a:lnTo>
                  <a:lnTo>
                    <a:pt x="237581" y="13281"/>
                  </a:lnTo>
                  <a:lnTo>
                    <a:pt x="237871" y="9961"/>
                  </a:lnTo>
                  <a:lnTo>
                    <a:pt x="238149" y="6640"/>
                  </a:lnTo>
                  <a:lnTo>
                    <a:pt x="238422" y="3320"/>
                  </a:lnTo>
                  <a:lnTo>
                    <a:pt x="238679" y="0"/>
                  </a:lnTo>
                  <a:lnTo>
                    <a:pt x="250092" y="0"/>
                  </a:lnTo>
                  <a:lnTo>
                    <a:pt x="250349" y="3320"/>
                  </a:lnTo>
                  <a:lnTo>
                    <a:pt x="250622" y="6640"/>
                  </a:lnTo>
                  <a:lnTo>
                    <a:pt x="250900" y="9961"/>
                  </a:lnTo>
                  <a:lnTo>
                    <a:pt x="251190" y="13281"/>
                  </a:lnTo>
                  <a:lnTo>
                    <a:pt x="251490" y="16602"/>
                  </a:lnTo>
                  <a:lnTo>
                    <a:pt x="251798" y="19922"/>
                  </a:lnTo>
                  <a:lnTo>
                    <a:pt x="252121" y="23243"/>
                  </a:lnTo>
                  <a:lnTo>
                    <a:pt x="252449" y="26563"/>
                  </a:lnTo>
                  <a:lnTo>
                    <a:pt x="252794" y="29883"/>
                  </a:lnTo>
                  <a:lnTo>
                    <a:pt x="253147" y="33204"/>
                  </a:lnTo>
                  <a:lnTo>
                    <a:pt x="253510" y="36524"/>
                  </a:lnTo>
                  <a:lnTo>
                    <a:pt x="253889" y="39845"/>
                  </a:lnTo>
                  <a:lnTo>
                    <a:pt x="254273" y="43165"/>
                  </a:lnTo>
                  <a:lnTo>
                    <a:pt x="254677" y="46486"/>
                  </a:lnTo>
                  <a:lnTo>
                    <a:pt x="255088" y="49806"/>
                  </a:lnTo>
                  <a:lnTo>
                    <a:pt x="255513" y="53127"/>
                  </a:lnTo>
                  <a:lnTo>
                    <a:pt x="255952" y="56447"/>
                  </a:lnTo>
                  <a:lnTo>
                    <a:pt x="256399" y="59767"/>
                  </a:lnTo>
                  <a:lnTo>
                    <a:pt x="256865" y="63088"/>
                  </a:lnTo>
                  <a:lnTo>
                    <a:pt x="257339" y="66408"/>
                  </a:lnTo>
                  <a:lnTo>
                    <a:pt x="257831" y="69729"/>
                  </a:lnTo>
                  <a:lnTo>
                    <a:pt x="258333" y="73049"/>
                  </a:lnTo>
                  <a:lnTo>
                    <a:pt x="258849" y="76370"/>
                  </a:lnTo>
                  <a:lnTo>
                    <a:pt x="259381" y="79690"/>
                  </a:lnTo>
                  <a:lnTo>
                    <a:pt x="259921" y="83010"/>
                  </a:lnTo>
                  <a:lnTo>
                    <a:pt x="260484" y="86331"/>
                  </a:lnTo>
                  <a:lnTo>
                    <a:pt x="261054" y="89651"/>
                  </a:lnTo>
                  <a:lnTo>
                    <a:pt x="261642" y="92972"/>
                  </a:lnTo>
                  <a:lnTo>
                    <a:pt x="262244" y="96292"/>
                  </a:lnTo>
                  <a:lnTo>
                    <a:pt x="262856" y="99613"/>
                  </a:lnTo>
                  <a:lnTo>
                    <a:pt x="263490" y="102933"/>
                  </a:lnTo>
                  <a:lnTo>
                    <a:pt x="264131" y="106254"/>
                  </a:lnTo>
                  <a:lnTo>
                    <a:pt x="264793" y="109574"/>
                  </a:lnTo>
                  <a:lnTo>
                    <a:pt x="265467" y="112894"/>
                  </a:lnTo>
                  <a:lnTo>
                    <a:pt x="266155" y="116215"/>
                  </a:lnTo>
                  <a:lnTo>
                    <a:pt x="266861" y="119535"/>
                  </a:lnTo>
                  <a:lnTo>
                    <a:pt x="267575" y="122856"/>
                  </a:lnTo>
                  <a:lnTo>
                    <a:pt x="268314" y="126176"/>
                  </a:lnTo>
                  <a:lnTo>
                    <a:pt x="269061" y="129497"/>
                  </a:lnTo>
                  <a:lnTo>
                    <a:pt x="269825" y="132817"/>
                  </a:lnTo>
                  <a:lnTo>
                    <a:pt x="270605" y="136137"/>
                  </a:lnTo>
                  <a:lnTo>
                    <a:pt x="271395" y="139458"/>
                  </a:lnTo>
                  <a:lnTo>
                    <a:pt x="272208" y="142778"/>
                  </a:lnTo>
                  <a:lnTo>
                    <a:pt x="273028" y="146099"/>
                  </a:lnTo>
                  <a:lnTo>
                    <a:pt x="273870" y="149419"/>
                  </a:lnTo>
                  <a:lnTo>
                    <a:pt x="274723" y="152740"/>
                  </a:lnTo>
                  <a:lnTo>
                    <a:pt x="275589" y="156060"/>
                  </a:lnTo>
                  <a:lnTo>
                    <a:pt x="276475" y="159381"/>
                  </a:lnTo>
                  <a:lnTo>
                    <a:pt x="277368" y="162701"/>
                  </a:lnTo>
                  <a:lnTo>
                    <a:pt x="278285" y="166021"/>
                  </a:lnTo>
                  <a:lnTo>
                    <a:pt x="279209" y="169342"/>
                  </a:lnTo>
                  <a:lnTo>
                    <a:pt x="280151" y="172662"/>
                  </a:lnTo>
                  <a:lnTo>
                    <a:pt x="281107" y="175983"/>
                  </a:lnTo>
                  <a:lnTo>
                    <a:pt x="282073" y="179303"/>
                  </a:lnTo>
                  <a:lnTo>
                    <a:pt x="283060" y="182624"/>
                  </a:lnTo>
                  <a:lnTo>
                    <a:pt x="284054" y="185944"/>
                  </a:lnTo>
                  <a:lnTo>
                    <a:pt x="285067" y="189264"/>
                  </a:lnTo>
                  <a:lnTo>
                    <a:pt x="286091" y="192585"/>
                  </a:lnTo>
                  <a:lnTo>
                    <a:pt x="287128" y="195905"/>
                  </a:lnTo>
                  <a:lnTo>
                    <a:pt x="288181" y="199226"/>
                  </a:lnTo>
                  <a:lnTo>
                    <a:pt x="289241" y="202546"/>
                  </a:lnTo>
                  <a:lnTo>
                    <a:pt x="290322" y="205867"/>
                  </a:lnTo>
                  <a:lnTo>
                    <a:pt x="291410" y="209187"/>
                  </a:lnTo>
                  <a:lnTo>
                    <a:pt x="292513" y="212508"/>
                  </a:lnTo>
                  <a:lnTo>
                    <a:pt x="293628" y="215828"/>
                  </a:lnTo>
                  <a:lnTo>
                    <a:pt x="294751" y="219148"/>
                  </a:lnTo>
                  <a:lnTo>
                    <a:pt x="295893" y="222469"/>
                  </a:lnTo>
                  <a:lnTo>
                    <a:pt x="297040" y="225789"/>
                  </a:lnTo>
                  <a:lnTo>
                    <a:pt x="298203" y="229110"/>
                  </a:lnTo>
                  <a:lnTo>
                    <a:pt x="299376" y="232430"/>
                  </a:lnTo>
                  <a:lnTo>
                    <a:pt x="300558" y="235751"/>
                  </a:lnTo>
                  <a:lnTo>
                    <a:pt x="301754" y="239071"/>
                  </a:lnTo>
                  <a:lnTo>
                    <a:pt x="302955" y="242391"/>
                  </a:lnTo>
                  <a:lnTo>
                    <a:pt x="304174" y="245712"/>
                  </a:lnTo>
                  <a:lnTo>
                    <a:pt x="305398" y="249032"/>
                  </a:lnTo>
                  <a:lnTo>
                    <a:pt x="306633" y="252353"/>
                  </a:lnTo>
                  <a:lnTo>
                    <a:pt x="307878" y="255673"/>
                  </a:lnTo>
                  <a:lnTo>
                    <a:pt x="309129" y="258994"/>
                  </a:lnTo>
                  <a:lnTo>
                    <a:pt x="310395" y="262314"/>
                  </a:lnTo>
                  <a:lnTo>
                    <a:pt x="311664" y="265635"/>
                  </a:lnTo>
                  <a:lnTo>
                    <a:pt x="312946" y="268955"/>
                  </a:lnTo>
                  <a:lnTo>
                    <a:pt x="314234" y="272275"/>
                  </a:lnTo>
                  <a:lnTo>
                    <a:pt x="315530" y="275596"/>
                  </a:lnTo>
                  <a:lnTo>
                    <a:pt x="316835" y="278916"/>
                  </a:lnTo>
                  <a:lnTo>
                    <a:pt x="318145" y="282237"/>
                  </a:lnTo>
                  <a:lnTo>
                    <a:pt x="319466" y="285557"/>
                  </a:lnTo>
                  <a:lnTo>
                    <a:pt x="320792" y="288878"/>
                  </a:lnTo>
                  <a:lnTo>
                    <a:pt x="322125" y="292198"/>
                  </a:lnTo>
                  <a:lnTo>
                    <a:pt x="323466" y="295519"/>
                  </a:lnTo>
                  <a:lnTo>
                    <a:pt x="324810" y="298839"/>
                  </a:lnTo>
                  <a:lnTo>
                    <a:pt x="326164" y="302159"/>
                  </a:lnTo>
                  <a:lnTo>
                    <a:pt x="327521" y="305480"/>
                  </a:lnTo>
                  <a:lnTo>
                    <a:pt x="328886" y="308800"/>
                  </a:lnTo>
                  <a:lnTo>
                    <a:pt x="330255" y="312121"/>
                  </a:lnTo>
                  <a:lnTo>
                    <a:pt x="331629" y="315441"/>
                  </a:lnTo>
                  <a:lnTo>
                    <a:pt x="333009" y="318762"/>
                  </a:lnTo>
                  <a:lnTo>
                    <a:pt x="334392" y="322082"/>
                  </a:lnTo>
                  <a:lnTo>
                    <a:pt x="335782" y="325402"/>
                  </a:lnTo>
                  <a:lnTo>
                    <a:pt x="337174" y="328723"/>
                  </a:lnTo>
                  <a:lnTo>
                    <a:pt x="338571" y="332043"/>
                  </a:lnTo>
                  <a:lnTo>
                    <a:pt x="339972" y="335364"/>
                  </a:lnTo>
                  <a:lnTo>
                    <a:pt x="341375" y="338684"/>
                  </a:lnTo>
                  <a:lnTo>
                    <a:pt x="342784" y="342005"/>
                  </a:lnTo>
                  <a:lnTo>
                    <a:pt x="344194" y="345325"/>
                  </a:lnTo>
                  <a:lnTo>
                    <a:pt x="345608" y="348646"/>
                  </a:lnTo>
                  <a:lnTo>
                    <a:pt x="347024" y="351966"/>
                  </a:lnTo>
                  <a:lnTo>
                    <a:pt x="348442" y="355286"/>
                  </a:lnTo>
                  <a:lnTo>
                    <a:pt x="349864" y="358607"/>
                  </a:lnTo>
                  <a:lnTo>
                    <a:pt x="351286" y="361927"/>
                  </a:lnTo>
                  <a:lnTo>
                    <a:pt x="352711" y="365248"/>
                  </a:lnTo>
                  <a:lnTo>
                    <a:pt x="354137" y="368568"/>
                  </a:lnTo>
                  <a:lnTo>
                    <a:pt x="355565" y="371889"/>
                  </a:lnTo>
                  <a:lnTo>
                    <a:pt x="356994" y="375209"/>
                  </a:lnTo>
                  <a:lnTo>
                    <a:pt x="358423" y="378529"/>
                  </a:lnTo>
                  <a:lnTo>
                    <a:pt x="359854" y="381850"/>
                  </a:lnTo>
                  <a:lnTo>
                    <a:pt x="361284" y="385170"/>
                  </a:lnTo>
                  <a:lnTo>
                    <a:pt x="362715" y="388491"/>
                  </a:lnTo>
                  <a:lnTo>
                    <a:pt x="364146" y="391811"/>
                  </a:lnTo>
                  <a:lnTo>
                    <a:pt x="365577" y="395132"/>
                  </a:lnTo>
                  <a:lnTo>
                    <a:pt x="367007" y="398452"/>
                  </a:lnTo>
                  <a:lnTo>
                    <a:pt x="368437" y="401773"/>
                  </a:lnTo>
                  <a:lnTo>
                    <a:pt x="369865" y="405093"/>
                  </a:lnTo>
                  <a:lnTo>
                    <a:pt x="371292" y="408413"/>
                  </a:lnTo>
                  <a:lnTo>
                    <a:pt x="372718" y="411734"/>
                  </a:lnTo>
                  <a:lnTo>
                    <a:pt x="374141" y="415054"/>
                  </a:lnTo>
                  <a:lnTo>
                    <a:pt x="375564" y="418375"/>
                  </a:lnTo>
                  <a:lnTo>
                    <a:pt x="376983" y="421695"/>
                  </a:lnTo>
                  <a:lnTo>
                    <a:pt x="378400" y="425016"/>
                  </a:lnTo>
                  <a:lnTo>
                    <a:pt x="379814" y="428336"/>
                  </a:lnTo>
                  <a:lnTo>
                    <a:pt x="381225" y="431656"/>
                  </a:lnTo>
                  <a:lnTo>
                    <a:pt x="382634" y="434977"/>
                  </a:lnTo>
                  <a:lnTo>
                    <a:pt x="384037" y="438297"/>
                  </a:lnTo>
                  <a:lnTo>
                    <a:pt x="385439" y="441618"/>
                  </a:lnTo>
                  <a:lnTo>
                    <a:pt x="386833" y="444938"/>
                  </a:lnTo>
                  <a:lnTo>
                    <a:pt x="388225" y="448259"/>
                  </a:lnTo>
                  <a:lnTo>
                    <a:pt x="389612" y="451579"/>
                  </a:lnTo>
                  <a:lnTo>
                    <a:pt x="390993" y="454900"/>
                  </a:lnTo>
                  <a:lnTo>
                    <a:pt x="392370" y="458220"/>
                  </a:lnTo>
                  <a:lnTo>
                    <a:pt x="393739" y="461540"/>
                  </a:lnTo>
                  <a:lnTo>
                    <a:pt x="395104" y="464861"/>
                  </a:lnTo>
                  <a:lnTo>
                    <a:pt x="396461" y="468181"/>
                  </a:lnTo>
                  <a:lnTo>
                    <a:pt x="397812" y="471502"/>
                  </a:lnTo>
                  <a:lnTo>
                    <a:pt x="399157" y="474822"/>
                  </a:lnTo>
                  <a:lnTo>
                    <a:pt x="400492" y="478143"/>
                  </a:lnTo>
                  <a:lnTo>
                    <a:pt x="401824" y="481463"/>
                  </a:lnTo>
                  <a:lnTo>
                    <a:pt x="403142" y="484783"/>
                  </a:lnTo>
                  <a:lnTo>
                    <a:pt x="404456" y="488104"/>
                  </a:lnTo>
                  <a:lnTo>
                    <a:pt x="405759" y="491424"/>
                  </a:lnTo>
                  <a:lnTo>
                    <a:pt x="407053" y="494745"/>
                  </a:lnTo>
                  <a:lnTo>
                    <a:pt x="408341" y="498065"/>
                  </a:lnTo>
                  <a:lnTo>
                    <a:pt x="409614" y="501386"/>
                  </a:lnTo>
                  <a:lnTo>
                    <a:pt x="410881" y="504706"/>
                  </a:lnTo>
                  <a:lnTo>
                    <a:pt x="412135" y="508027"/>
                  </a:lnTo>
                  <a:lnTo>
                    <a:pt x="413379" y="511347"/>
                  </a:lnTo>
                  <a:lnTo>
                    <a:pt x="414614" y="514667"/>
                  </a:lnTo>
                  <a:lnTo>
                    <a:pt x="415833" y="517988"/>
                  </a:lnTo>
                  <a:lnTo>
                    <a:pt x="417047" y="521308"/>
                  </a:lnTo>
                  <a:lnTo>
                    <a:pt x="418241" y="524629"/>
                  </a:lnTo>
                  <a:lnTo>
                    <a:pt x="419428" y="527949"/>
                  </a:lnTo>
                  <a:lnTo>
                    <a:pt x="420601" y="531270"/>
                  </a:lnTo>
                  <a:lnTo>
                    <a:pt x="421760" y="534590"/>
                  </a:lnTo>
                  <a:lnTo>
                    <a:pt x="422910" y="537911"/>
                  </a:lnTo>
                  <a:lnTo>
                    <a:pt x="424038" y="541231"/>
                  </a:lnTo>
                  <a:lnTo>
                    <a:pt x="425160" y="544551"/>
                  </a:lnTo>
                  <a:lnTo>
                    <a:pt x="426262" y="547872"/>
                  </a:lnTo>
                  <a:lnTo>
                    <a:pt x="427353" y="551192"/>
                  </a:lnTo>
                  <a:lnTo>
                    <a:pt x="428430" y="554513"/>
                  </a:lnTo>
                  <a:lnTo>
                    <a:pt x="429487" y="557833"/>
                  </a:lnTo>
                  <a:lnTo>
                    <a:pt x="430537" y="561154"/>
                  </a:lnTo>
                  <a:lnTo>
                    <a:pt x="431561" y="564474"/>
                  </a:lnTo>
                  <a:lnTo>
                    <a:pt x="432576" y="567794"/>
                  </a:lnTo>
                  <a:lnTo>
                    <a:pt x="433573" y="571115"/>
                  </a:lnTo>
                  <a:lnTo>
                    <a:pt x="434553" y="574435"/>
                  </a:lnTo>
                  <a:lnTo>
                    <a:pt x="435522" y="577756"/>
                  </a:lnTo>
                  <a:lnTo>
                    <a:pt x="436465" y="581076"/>
                  </a:lnTo>
                  <a:lnTo>
                    <a:pt x="437400" y="584397"/>
                  </a:lnTo>
                  <a:lnTo>
                    <a:pt x="438311" y="587717"/>
                  </a:lnTo>
                  <a:lnTo>
                    <a:pt x="439208" y="591038"/>
                  </a:lnTo>
                  <a:lnTo>
                    <a:pt x="440090" y="594358"/>
                  </a:lnTo>
                  <a:lnTo>
                    <a:pt x="440949" y="597678"/>
                  </a:lnTo>
                  <a:lnTo>
                    <a:pt x="441799" y="600999"/>
                  </a:lnTo>
                  <a:lnTo>
                    <a:pt x="442621" y="604319"/>
                  </a:lnTo>
                  <a:lnTo>
                    <a:pt x="443432" y="607640"/>
                  </a:lnTo>
                  <a:lnTo>
                    <a:pt x="444223" y="610960"/>
                  </a:lnTo>
                  <a:lnTo>
                    <a:pt x="444995" y="614281"/>
                  </a:lnTo>
                  <a:lnTo>
                    <a:pt x="445756" y="617601"/>
                  </a:lnTo>
                  <a:lnTo>
                    <a:pt x="446488" y="620921"/>
                  </a:lnTo>
                  <a:lnTo>
                    <a:pt x="447212" y="624242"/>
                  </a:lnTo>
                  <a:lnTo>
                    <a:pt x="447911" y="627562"/>
                  </a:lnTo>
                  <a:lnTo>
                    <a:pt x="448595" y="630883"/>
                  </a:lnTo>
                  <a:lnTo>
                    <a:pt x="449264" y="634203"/>
                  </a:lnTo>
                  <a:lnTo>
                    <a:pt x="449909" y="637524"/>
                  </a:lnTo>
                  <a:lnTo>
                    <a:pt x="450545" y="640844"/>
                  </a:lnTo>
                  <a:lnTo>
                    <a:pt x="451153" y="644165"/>
                  </a:lnTo>
                  <a:lnTo>
                    <a:pt x="451750" y="647485"/>
                  </a:lnTo>
                  <a:lnTo>
                    <a:pt x="452328" y="650805"/>
                  </a:lnTo>
                  <a:lnTo>
                    <a:pt x="452887" y="654126"/>
                  </a:lnTo>
                  <a:lnTo>
                    <a:pt x="453435" y="657446"/>
                  </a:lnTo>
                  <a:lnTo>
                    <a:pt x="453957" y="660767"/>
                  </a:lnTo>
                  <a:lnTo>
                    <a:pt x="454470" y="664087"/>
                  </a:lnTo>
                  <a:lnTo>
                    <a:pt x="454961" y="667408"/>
                  </a:lnTo>
                  <a:lnTo>
                    <a:pt x="455438" y="670728"/>
                  </a:lnTo>
                  <a:lnTo>
                    <a:pt x="455901" y="674048"/>
                  </a:lnTo>
                  <a:lnTo>
                    <a:pt x="456342" y="677369"/>
                  </a:lnTo>
                  <a:lnTo>
                    <a:pt x="456776" y="680689"/>
                  </a:lnTo>
                  <a:lnTo>
                    <a:pt x="457185" y="684010"/>
                  </a:lnTo>
                  <a:lnTo>
                    <a:pt x="457586" y="687330"/>
                  </a:lnTo>
                  <a:lnTo>
                    <a:pt x="457969" y="690651"/>
                  </a:lnTo>
                  <a:lnTo>
                    <a:pt x="458337" y="693971"/>
                  </a:lnTo>
                  <a:lnTo>
                    <a:pt x="458695" y="697292"/>
                  </a:lnTo>
                  <a:lnTo>
                    <a:pt x="459032" y="700612"/>
                  </a:lnTo>
                  <a:lnTo>
                    <a:pt x="459362" y="703932"/>
                  </a:lnTo>
                  <a:lnTo>
                    <a:pt x="459674" y="707253"/>
                  </a:lnTo>
                  <a:lnTo>
                    <a:pt x="459975" y="710573"/>
                  </a:lnTo>
                  <a:lnTo>
                    <a:pt x="460265" y="713894"/>
                  </a:lnTo>
                  <a:lnTo>
                    <a:pt x="460539" y="717214"/>
                  </a:lnTo>
                  <a:lnTo>
                    <a:pt x="460807" y="720535"/>
                  </a:lnTo>
                  <a:lnTo>
                    <a:pt x="461057" y="723855"/>
                  </a:lnTo>
                  <a:lnTo>
                    <a:pt x="461300" y="727175"/>
                  </a:lnTo>
                  <a:lnTo>
                    <a:pt x="461531" y="730496"/>
                  </a:lnTo>
                  <a:lnTo>
                    <a:pt x="461752" y="733816"/>
                  </a:lnTo>
                  <a:lnTo>
                    <a:pt x="461966" y="737137"/>
                  </a:lnTo>
                  <a:lnTo>
                    <a:pt x="462165" y="740457"/>
                  </a:lnTo>
                  <a:lnTo>
                    <a:pt x="462360" y="743778"/>
                  </a:lnTo>
                  <a:lnTo>
                    <a:pt x="462544" y="747098"/>
                  </a:lnTo>
                  <a:lnTo>
                    <a:pt x="462721" y="750419"/>
                  </a:lnTo>
                  <a:lnTo>
                    <a:pt x="462891" y="753739"/>
                  </a:lnTo>
                  <a:lnTo>
                    <a:pt x="463051" y="757059"/>
                  </a:lnTo>
                  <a:lnTo>
                    <a:pt x="463209" y="760380"/>
                  </a:lnTo>
                  <a:lnTo>
                    <a:pt x="463356" y="763700"/>
                  </a:lnTo>
                  <a:lnTo>
                    <a:pt x="463500" y="767021"/>
                  </a:lnTo>
                  <a:lnTo>
                    <a:pt x="463638" y="770341"/>
                  </a:lnTo>
                  <a:lnTo>
                    <a:pt x="463770" y="773662"/>
                  </a:lnTo>
                  <a:lnTo>
                    <a:pt x="463900" y="776982"/>
                  </a:lnTo>
                  <a:lnTo>
                    <a:pt x="464024" y="780303"/>
                  </a:lnTo>
                  <a:lnTo>
                    <a:pt x="464145" y="783623"/>
                  </a:lnTo>
                  <a:lnTo>
                    <a:pt x="464263" y="786943"/>
                  </a:lnTo>
                  <a:lnTo>
                    <a:pt x="464378" y="790264"/>
                  </a:lnTo>
                  <a:lnTo>
                    <a:pt x="464492" y="793584"/>
                  </a:lnTo>
                  <a:lnTo>
                    <a:pt x="464603" y="796905"/>
                  </a:lnTo>
                  <a:lnTo>
                    <a:pt x="464714" y="800225"/>
                  </a:lnTo>
                  <a:lnTo>
                    <a:pt x="464823" y="803546"/>
                  </a:lnTo>
                  <a:lnTo>
                    <a:pt x="464932" y="806866"/>
                  </a:lnTo>
                  <a:lnTo>
                    <a:pt x="465040" y="810186"/>
                  </a:lnTo>
                  <a:lnTo>
                    <a:pt x="465150" y="813507"/>
                  </a:lnTo>
                  <a:lnTo>
                    <a:pt x="465260" y="816827"/>
                  </a:lnTo>
                  <a:lnTo>
                    <a:pt x="465372" y="820148"/>
                  </a:lnTo>
                  <a:lnTo>
                    <a:pt x="465484" y="823468"/>
                  </a:lnTo>
                  <a:lnTo>
                    <a:pt x="465600" y="826789"/>
                  </a:lnTo>
                  <a:lnTo>
                    <a:pt x="465717" y="830109"/>
                  </a:lnTo>
                  <a:lnTo>
                    <a:pt x="465837" y="833430"/>
                  </a:lnTo>
                  <a:lnTo>
                    <a:pt x="465961" y="836750"/>
                  </a:lnTo>
                  <a:lnTo>
                    <a:pt x="466087" y="840070"/>
                  </a:lnTo>
                  <a:lnTo>
                    <a:pt x="466219" y="843391"/>
                  </a:lnTo>
                  <a:lnTo>
                    <a:pt x="466353" y="846711"/>
                  </a:lnTo>
                  <a:lnTo>
                    <a:pt x="466492" y="850032"/>
                  </a:lnTo>
                  <a:lnTo>
                    <a:pt x="466637" y="853352"/>
                  </a:lnTo>
                  <a:lnTo>
                    <a:pt x="466785" y="856673"/>
                  </a:lnTo>
                  <a:lnTo>
                    <a:pt x="466941" y="859993"/>
                  </a:lnTo>
                  <a:lnTo>
                    <a:pt x="467101" y="863313"/>
                  </a:lnTo>
                  <a:lnTo>
                    <a:pt x="467268" y="866634"/>
                  </a:lnTo>
                  <a:lnTo>
                    <a:pt x="467440" y="869954"/>
                  </a:lnTo>
                  <a:lnTo>
                    <a:pt x="467618" y="873275"/>
                  </a:lnTo>
                  <a:lnTo>
                    <a:pt x="467804" y="876595"/>
                  </a:lnTo>
                  <a:lnTo>
                    <a:pt x="467994" y="879916"/>
                  </a:lnTo>
                  <a:lnTo>
                    <a:pt x="468195" y="883236"/>
                  </a:lnTo>
                  <a:lnTo>
                    <a:pt x="468401" y="886557"/>
                  </a:lnTo>
                  <a:lnTo>
                    <a:pt x="468614" y="889877"/>
                  </a:lnTo>
                  <a:lnTo>
                    <a:pt x="468835" y="893197"/>
                  </a:lnTo>
                  <a:lnTo>
                    <a:pt x="469061" y="896518"/>
                  </a:lnTo>
                  <a:lnTo>
                    <a:pt x="469299" y="899838"/>
                  </a:lnTo>
                  <a:lnTo>
                    <a:pt x="469540" y="903159"/>
                  </a:lnTo>
                  <a:lnTo>
                    <a:pt x="469792" y="906479"/>
                  </a:lnTo>
                  <a:lnTo>
                    <a:pt x="470050" y="909800"/>
                  </a:lnTo>
                  <a:lnTo>
                    <a:pt x="470315" y="913120"/>
                  </a:lnTo>
                  <a:lnTo>
                    <a:pt x="470590" y="916440"/>
                  </a:lnTo>
                  <a:lnTo>
                    <a:pt x="470869" y="919761"/>
                  </a:lnTo>
                  <a:lnTo>
                    <a:pt x="471160" y="923081"/>
                  </a:lnTo>
                  <a:lnTo>
                    <a:pt x="471455" y="926402"/>
                  </a:lnTo>
                  <a:lnTo>
                    <a:pt x="471759" y="929722"/>
                  </a:lnTo>
                  <a:lnTo>
                    <a:pt x="472070" y="933043"/>
                  </a:lnTo>
                  <a:lnTo>
                    <a:pt x="472386" y="936363"/>
                  </a:lnTo>
                  <a:lnTo>
                    <a:pt x="472713" y="939684"/>
                  </a:lnTo>
                  <a:lnTo>
                    <a:pt x="473043" y="943004"/>
                  </a:lnTo>
                  <a:lnTo>
                    <a:pt x="473382" y="946324"/>
                  </a:lnTo>
                  <a:lnTo>
                    <a:pt x="473726" y="949645"/>
                  </a:lnTo>
                  <a:lnTo>
                    <a:pt x="474075" y="952965"/>
                  </a:lnTo>
                  <a:lnTo>
                    <a:pt x="474432" y="956286"/>
                  </a:lnTo>
                  <a:lnTo>
                    <a:pt x="474792" y="959606"/>
                  </a:lnTo>
                  <a:lnTo>
                    <a:pt x="475161" y="962927"/>
                  </a:lnTo>
                  <a:lnTo>
                    <a:pt x="475532" y="966247"/>
                  </a:lnTo>
                  <a:lnTo>
                    <a:pt x="475908" y="969567"/>
                  </a:lnTo>
                  <a:lnTo>
                    <a:pt x="476288" y="972888"/>
                  </a:lnTo>
                  <a:lnTo>
                    <a:pt x="476671" y="976208"/>
                  </a:lnTo>
                  <a:lnTo>
                    <a:pt x="477059" y="979529"/>
                  </a:lnTo>
                  <a:lnTo>
                    <a:pt x="477449" y="982849"/>
                  </a:lnTo>
                  <a:lnTo>
                    <a:pt x="477842" y="986170"/>
                  </a:lnTo>
                  <a:lnTo>
                    <a:pt x="478236" y="989490"/>
                  </a:lnTo>
                  <a:lnTo>
                    <a:pt x="478632" y="992811"/>
                  </a:lnTo>
                  <a:lnTo>
                    <a:pt x="479029" y="996131"/>
                  </a:lnTo>
                  <a:lnTo>
                    <a:pt x="479426" y="999451"/>
                  </a:lnTo>
                  <a:lnTo>
                    <a:pt x="479824" y="1002772"/>
                  </a:lnTo>
                  <a:lnTo>
                    <a:pt x="480220" y="1006092"/>
                  </a:lnTo>
                  <a:lnTo>
                    <a:pt x="480616" y="1009413"/>
                  </a:lnTo>
                  <a:lnTo>
                    <a:pt x="481009" y="1012733"/>
                  </a:lnTo>
                  <a:lnTo>
                    <a:pt x="481401" y="1016054"/>
                  </a:lnTo>
                  <a:lnTo>
                    <a:pt x="481789" y="1019374"/>
                  </a:lnTo>
                  <a:lnTo>
                    <a:pt x="482174" y="1022695"/>
                  </a:lnTo>
                  <a:lnTo>
                    <a:pt x="482554" y="1026015"/>
                  </a:lnTo>
                  <a:lnTo>
                    <a:pt x="482930" y="1029335"/>
                  </a:lnTo>
                  <a:lnTo>
                    <a:pt x="483301" y="1032656"/>
                  </a:lnTo>
                  <a:lnTo>
                    <a:pt x="483664" y="1035976"/>
                  </a:lnTo>
                  <a:lnTo>
                    <a:pt x="484023" y="1039297"/>
                  </a:lnTo>
                  <a:lnTo>
                    <a:pt x="484371" y="1042617"/>
                  </a:lnTo>
                  <a:lnTo>
                    <a:pt x="484713" y="1045938"/>
                  </a:lnTo>
                  <a:lnTo>
                    <a:pt x="485046" y="1049258"/>
                  </a:lnTo>
                  <a:lnTo>
                    <a:pt x="485368" y="1052578"/>
                  </a:lnTo>
                  <a:lnTo>
                    <a:pt x="485685" y="1055899"/>
                  </a:lnTo>
                  <a:lnTo>
                    <a:pt x="485983" y="1059219"/>
                  </a:lnTo>
                  <a:lnTo>
                    <a:pt x="486276" y="1062540"/>
                  </a:lnTo>
                  <a:lnTo>
                    <a:pt x="486552" y="1065860"/>
                  </a:lnTo>
                  <a:lnTo>
                    <a:pt x="486817" y="1069181"/>
                  </a:lnTo>
                  <a:lnTo>
                    <a:pt x="487071" y="1072501"/>
                  </a:lnTo>
                  <a:lnTo>
                    <a:pt x="487305" y="1075822"/>
                  </a:lnTo>
                  <a:lnTo>
                    <a:pt x="487531" y="1079142"/>
                  </a:lnTo>
                  <a:lnTo>
                    <a:pt x="487733" y="1082462"/>
                  </a:lnTo>
                  <a:lnTo>
                    <a:pt x="487924" y="1085783"/>
                  </a:lnTo>
                  <a:lnTo>
                    <a:pt x="488096" y="1089103"/>
                  </a:lnTo>
                  <a:lnTo>
                    <a:pt x="488248" y="1092424"/>
                  </a:lnTo>
                  <a:lnTo>
                    <a:pt x="488390" y="1095744"/>
                  </a:lnTo>
                  <a:lnTo>
                    <a:pt x="488500" y="1099065"/>
                  </a:lnTo>
                  <a:lnTo>
                    <a:pt x="488601" y="1102385"/>
                  </a:lnTo>
                  <a:lnTo>
                    <a:pt x="488675" y="1105705"/>
                  </a:lnTo>
                  <a:lnTo>
                    <a:pt x="488729" y="1109026"/>
                  </a:lnTo>
                  <a:lnTo>
                    <a:pt x="488766" y="1112346"/>
                  </a:lnTo>
                  <a:lnTo>
                    <a:pt x="488772" y="1115667"/>
                  </a:lnTo>
                  <a:lnTo>
                    <a:pt x="488766" y="1118987"/>
                  </a:lnTo>
                  <a:lnTo>
                    <a:pt x="488724" y="1122308"/>
                  </a:lnTo>
                  <a:lnTo>
                    <a:pt x="488666" y="1125628"/>
                  </a:lnTo>
                  <a:lnTo>
                    <a:pt x="488581" y="1128949"/>
                  </a:lnTo>
                  <a:lnTo>
                    <a:pt x="488468" y="1132269"/>
                  </a:lnTo>
                  <a:lnTo>
                    <a:pt x="488339" y="1135589"/>
                  </a:lnTo>
                  <a:lnTo>
                    <a:pt x="488168" y="1138910"/>
                  </a:lnTo>
                  <a:lnTo>
                    <a:pt x="487983" y="1142230"/>
                  </a:lnTo>
                  <a:lnTo>
                    <a:pt x="487763" y="1145551"/>
                  </a:lnTo>
                  <a:lnTo>
                    <a:pt x="487517" y="1148871"/>
                  </a:lnTo>
                  <a:lnTo>
                    <a:pt x="487248" y="1152192"/>
                  </a:lnTo>
                  <a:lnTo>
                    <a:pt x="486939" y="1155512"/>
                  </a:lnTo>
                  <a:lnTo>
                    <a:pt x="486616" y="1158832"/>
                  </a:lnTo>
                  <a:lnTo>
                    <a:pt x="486246" y="1162153"/>
                  </a:lnTo>
                  <a:lnTo>
                    <a:pt x="485857" y="1165473"/>
                  </a:lnTo>
                  <a:lnTo>
                    <a:pt x="485435" y="1168794"/>
                  </a:lnTo>
                  <a:lnTo>
                    <a:pt x="484979" y="1172114"/>
                  </a:lnTo>
                  <a:lnTo>
                    <a:pt x="484504" y="1175435"/>
                  </a:lnTo>
                  <a:lnTo>
                    <a:pt x="483978" y="1178755"/>
                  </a:lnTo>
                  <a:lnTo>
                    <a:pt x="483436" y="1182076"/>
                  </a:lnTo>
                  <a:lnTo>
                    <a:pt x="482853" y="1185396"/>
                  </a:lnTo>
                  <a:lnTo>
                    <a:pt x="482240" y="1188716"/>
                  </a:lnTo>
                  <a:lnTo>
                    <a:pt x="481601" y="1192037"/>
                  </a:lnTo>
                  <a:lnTo>
                    <a:pt x="480917" y="1195357"/>
                  </a:lnTo>
                  <a:lnTo>
                    <a:pt x="480216" y="1198678"/>
                  </a:lnTo>
                  <a:lnTo>
                    <a:pt x="479464" y="1201998"/>
                  </a:lnTo>
                  <a:lnTo>
                    <a:pt x="478690" y="1205319"/>
                  </a:lnTo>
                  <a:lnTo>
                    <a:pt x="477881" y="1208639"/>
                  </a:lnTo>
                  <a:lnTo>
                    <a:pt x="477034" y="1211959"/>
                  </a:lnTo>
                  <a:lnTo>
                    <a:pt x="476167" y="1215280"/>
                  </a:lnTo>
                  <a:lnTo>
                    <a:pt x="475246" y="1218600"/>
                  </a:lnTo>
                  <a:lnTo>
                    <a:pt x="474308" y="1221921"/>
                  </a:lnTo>
                  <a:lnTo>
                    <a:pt x="473326" y="1225241"/>
                  </a:lnTo>
                  <a:lnTo>
                    <a:pt x="472314" y="1228562"/>
                  </a:lnTo>
                  <a:lnTo>
                    <a:pt x="471275" y="1231882"/>
                  </a:lnTo>
                  <a:lnTo>
                    <a:pt x="470189" y="1235203"/>
                  </a:lnTo>
                  <a:lnTo>
                    <a:pt x="469086" y="1238523"/>
                  </a:lnTo>
                  <a:lnTo>
                    <a:pt x="467933" y="1241843"/>
                  </a:lnTo>
                  <a:lnTo>
                    <a:pt x="466757" y="1245164"/>
                  </a:lnTo>
                  <a:lnTo>
                    <a:pt x="465547" y="1248484"/>
                  </a:lnTo>
                  <a:lnTo>
                    <a:pt x="464299" y="1251805"/>
                  </a:lnTo>
                  <a:lnTo>
                    <a:pt x="463033" y="1255125"/>
                  </a:lnTo>
                  <a:lnTo>
                    <a:pt x="461713" y="1258446"/>
                  </a:lnTo>
                  <a:lnTo>
                    <a:pt x="460378" y="1261766"/>
                  </a:lnTo>
                  <a:lnTo>
                    <a:pt x="459002" y="1265086"/>
                  </a:lnTo>
                  <a:lnTo>
                    <a:pt x="457598" y="1268407"/>
                  </a:lnTo>
                  <a:lnTo>
                    <a:pt x="456168" y="1271727"/>
                  </a:lnTo>
                  <a:lnTo>
                    <a:pt x="454695" y="1275048"/>
                  </a:lnTo>
                  <a:lnTo>
                    <a:pt x="453207" y="1278368"/>
                  </a:lnTo>
                  <a:lnTo>
                    <a:pt x="451673" y="1281689"/>
                  </a:lnTo>
                  <a:lnTo>
                    <a:pt x="450120" y="1285009"/>
                  </a:lnTo>
                  <a:lnTo>
                    <a:pt x="448536" y="1288330"/>
                  </a:lnTo>
                  <a:lnTo>
                    <a:pt x="446919" y="1291650"/>
                  </a:lnTo>
                  <a:lnTo>
                    <a:pt x="445286" y="1294970"/>
                  </a:lnTo>
                  <a:lnTo>
                    <a:pt x="443608" y="1298291"/>
                  </a:lnTo>
                  <a:lnTo>
                    <a:pt x="441916" y="1301611"/>
                  </a:lnTo>
                  <a:lnTo>
                    <a:pt x="440191" y="1304932"/>
                  </a:lnTo>
                  <a:lnTo>
                    <a:pt x="438442" y="1308252"/>
                  </a:lnTo>
                  <a:lnTo>
                    <a:pt x="436672" y="1311573"/>
                  </a:lnTo>
                  <a:lnTo>
                    <a:pt x="434868" y="1314893"/>
                  </a:lnTo>
                  <a:lnTo>
                    <a:pt x="433052" y="1318214"/>
                  </a:lnTo>
                  <a:lnTo>
                    <a:pt x="431200" y="1321534"/>
                  </a:lnTo>
                  <a:lnTo>
                    <a:pt x="429333" y="1324854"/>
                  </a:lnTo>
                  <a:lnTo>
                    <a:pt x="427442" y="1328175"/>
                  </a:lnTo>
                  <a:lnTo>
                    <a:pt x="425528" y="1331495"/>
                  </a:lnTo>
                  <a:lnTo>
                    <a:pt x="423602" y="1334816"/>
                  </a:lnTo>
                  <a:lnTo>
                    <a:pt x="421643" y="1338136"/>
                  </a:lnTo>
                  <a:lnTo>
                    <a:pt x="419675" y="1341457"/>
                  </a:lnTo>
                  <a:lnTo>
                    <a:pt x="417683" y="1344777"/>
                  </a:lnTo>
                  <a:lnTo>
                    <a:pt x="415676" y="1348097"/>
                  </a:lnTo>
                  <a:lnTo>
                    <a:pt x="413655" y="1351418"/>
                  </a:lnTo>
                  <a:lnTo>
                    <a:pt x="411612" y="1354738"/>
                  </a:lnTo>
                  <a:lnTo>
                    <a:pt x="409561" y="1358059"/>
                  </a:lnTo>
                  <a:lnTo>
                    <a:pt x="407489" y="1361379"/>
                  </a:lnTo>
                  <a:lnTo>
                    <a:pt x="405409" y="1364700"/>
                  </a:lnTo>
                  <a:lnTo>
                    <a:pt x="403315" y="1368020"/>
                  </a:lnTo>
                  <a:lnTo>
                    <a:pt x="401208" y="1371341"/>
                  </a:lnTo>
                  <a:lnTo>
                    <a:pt x="399095" y="1374661"/>
                  </a:lnTo>
                  <a:lnTo>
                    <a:pt x="396966" y="1377981"/>
                  </a:lnTo>
                  <a:lnTo>
                    <a:pt x="394833" y="1381302"/>
                  </a:lnTo>
                  <a:lnTo>
                    <a:pt x="392690" y="1384622"/>
                  </a:lnTo>
                  <a:lnTo>
                    <a:pt x="390540" y="1387943"/>
                  </a:lnTo>
                  <a:lnTo>
                    <a:pt x="388386" y="1391263"/>
                  </a:lnTo>
                  <a:lnTo>
                    <a:pt x="386224" y="1394584"/>
                  </a:lnTo>
                  <a:lnTo>
                    <a:pt x="384061" y="1397904"/>
                  </a:lnTo>
                  <a:lnTo>
                    <a:pt x="381892" y="1401224"/>
                  </a:lnTo>
                  <a:lnTo>
                    <a:pt x="379722" y="1404545"/>
                  </a:lnTo>
                  <a:lnTo>
                    <a:pt x="377551" y="1407865"/>
                  </a:lnTo>
                  <a:lnTo>
                    <a:pt x="375379" y="1411186"/>
                  </a:lnTo>
                  <a:lnTo>
                    <a:pt x="373207" y="1414506"/>
                  </a:lnTo>
                  <a:lnTo>
                    <a:pt x="371038" y="1417827"/>
                  </a:lnTo>
                  <a:lnTo>
                    <a:pt x="368870" y="1421147"/>
                  </a:lnTo>
                  <a:lnTo>
                    <a:pt x="366706" y="1424468"/>
                  </a:lnTo>
                  <a:lnTo>
                    <a:pt x="364546" y="1427788"/>
                  </a:lnTo>
                  <a:lnTo>
                    <a:pt x="362390" y="1431108"/>
                  </a:lnTo>
                  <a:lnTo>
                    <a:pt x="360242" y="1434429"/>
                  </a:lnTo>
                  <a:lnTo>
                    <a:pt x="358098" y="1437749"/>
                  </a:lnTo>
                  <a:lnTo>
                    <a:pt x="355966" y="1441070"/>
                  </a:lnTo>
                  <a:lnTo>
                    <a:pt x="353839" y="1444390"/>
                  </a:lnTo>
                  <a:lnTo>
                    <a:pt x="351723" y="1447711"/>
                  </a:lnTo>
                  <a:lnTo>
                    <a:pt x="349618" y="1451031"/>
                  </a:lnTo>
                  <a:lnTo>
                    <a:pt x="347519" y="1454351"/>
                  </a:lnTo>
                  <a:lnTo>
                    <a:pt x="345441" y="1457672"/>
                  </a:lnTo>
                  <a:lnTo>
                    <a:pt x="343368" y="1460992"/>
                  </a:lnTo>
                  <a:lnTo>
                    <a:pt x="341313" y="1464313"/>
                  </a:lnTo>
                  <a:lnTo>
                    <a:pt x="339271" y="1467633"/>
                  </a:lnTo>
                  <a:lnTo>
                    <a:pt x="337241" y="1470954"/>
                  </a:lnTo>
                  <a:lnTo>
                    <a:pt x="335234" y="1474274"/>
                  </a:lnTo>
                  <a:lnTo>
                    <a:pt x="333234" y="1477595"/>
                  </a:lnTo>
                  <a:lnTo>
                    <a:pt x="331261" y="1480915"/>
                  </a:lnTo>
                  <a:lnTo>
                    <a:pt x="329300" y="1484235"/>
                  </a:lnTo>
                  <a:lnTo>
                    <a:pt x="327357" y="1487556"/>
                  </a:lnTo>
                  <a:lnTo>
                    <a:pt x="325438" y="1490876"/>
                  </a:lnTo>
                  <a:lnTo>
                    <a:pt x="323529" y="1494197"/>
                  </a:lnTo>
                  <a:lnTo>
                    <a:pt x="321654" y="1497517"/>
                  </a:lnTo>
                  <a:lnTo>
                    <a:pt x="319789" y="1500838"/>
                  </a:lnTo>
                  <a:lnTo>
                    <a:pt x="317952" y="1504158"/>
                  </a:lnTo>
                  <a:lnTo>
                    <a:pt x="316135" y="1507478"/>
                  </a:lnTo>
                  <a:lnTo>
                    <a:pt x="314335" y="1510799"/>
                  </a:lnTo>
                  <a:lnTo>
                    <a:pt x="312568" y="1514119"/>
                  </a:lnTo>
                  <a:lnTo>
                    <a:pt x="310813" y="1517440"/>
                  </a:lnTo>
                  <a:lnTo>
                    <a:pt x="309093" y="1520760"/>
                  </a:lnTo>
                  <a:lnTo>
                    <a:pt x="307391" y="1524081"/>
                  </a:lnTo>
                  <a:lnTo>
                    <a:pt x="305713" y="1527401"/>
                  </a:lnTo>
                  <a:lnTo>
                    <a:pt x="304065" y="1530722"/>
                  </a:lnTo>
                  <a:lnTo>
                    <a:pt x="302431" y="1534042"/>
                  </a:lnTo>
                  <a:lnTo>
                    <a:pt x="300838" y="1537362"/>
                  </a:lnTo>
                  <a:lnTo>
                    <a:pt x="299259" y="1540683"/>
                  </a:lnTo>
                  <a:lnTo>
                    <a:pt x="297713" y="1544003"/>
                  </a:lnTo>
                  <a:lnTo>
                    <a:pt x="296191" y="1547324"/>
                  </a:lnTo>
                  <a:lnTo>
                    <a:pt x="294689" y="1550644"/>
                  </a:lnTo>
                  <a:lnTo>
                    <a:pt x="293226" y="1553965"/>
                  </a:lnTo>
                  <a:lnTo>
                    <a:pt x="291776" y="1557285"/>
                  </a:lnTo>
                  <a:lnTo>
                    <a:pt x="290366" y="1560606"/>
                  </a:lnTo>
                  <a:lnTo>
                    <a:pt x="288975" y="1563926"/>
                  </a:lnTo>
                  <a:lnTo>
                    <a:pt x="287611" y="1567246"/>
                  </a:lnTo>
                  <a:lnTo>
                    <a:pt x="286280" y="1570567"/>
                  </a:lnTo>
                  <a:lnTo>
                    <a:pt x="284963" y="1573887"/>
                  </a:lnTo>
                  <a:lnTo>
                    <a:pt x="283691" y="1577208"/>
                  </a:lnTo>
                  <a:lnTo>
                    <a:pt x="282433" y="1580528"/>
                  </a:lnTo>
                  <a:lnTo>
                    <a:pt x="281208" y="1583849"/>
                  </a:lnTo>
                  <a:lnTo>
                    <a:pt x="280009" y="1587169"/>
                  </a:lnTo>
                  <a:lnTo>
                    <a:pt x="278831" y="1590489"/>
                  </a:lnTo>
                  <a:lnTo>
                    <a:pt x="277691" y="1593810"/>
                  </a:lnTo>
                  <a:lnTo>
                    <a:pt x="276564" y="1597130"/>
                  </a:lnTo>
                  <a:lnTo>
                    <a:pt x="275477" y="1600451"/>
                  </a:lnTo>
                  <a:lnTo>
                    <a:pt x="274409" y="1603771"/>
                  </a:lnTo>
                  <a:lnTo>
                    <a:pt x="273366" y="1607092"/>
                  </a:lnTo>
                  <a:lnTo>
                    <a:pt x="272355" y="1610412"/>
                  </a:lnTo>
                  <a:lnTo>
                    <a:pt x="271357" y="1613733"/>
                  </a:lnTo>
                  <a:lnTo>
                    <a:pt x="270402" y="1617053"/>
                  </a:lnTo>
                  <a:lnTo>
                    <a:pt x="269460" y="1620373"/>
                  </a:lnTo>
                  <a:lnTo>
                    <a:pt x="268549" y="1623694"/>
                  </a:lnTo>
                  <a:lnTo>
                    <a:pt x="267661" y="1627014"/>
                  </a:lnTo>
                  <a:lnTo>
                    <a:pt x="266792" y="1630335"/>
                  </a:lnTo>
                  <a:lnTo>
                    <a:pt x="265957" y="1633655"/>
                  </a:lnTo>
                  <a:lnTo>
                    <a:pt x="265134" y="1636976"/>
                  </a:lnTo>
                  <a:lnTo>
                    <a:pt x="264347" y="1640296"/>
                  </a:lnTo>
                  <a:lnTo>
                    <a:pt x="263575" y="1643616"/>
                  </a:lnTo>
                  <a:lnTo>
                    <a:pt x="262827" y="1646937"/>
                  </a:lnTo>
                  <a:lnTo>
                    <a:pt x="262105" y="1650257"/>
                  </a:lnTo>
                  <a:lnTo>
                    <a:pt x="261395" y="1653578"/>
                  </a:lnTo>
                  <a:lnTo>
                    <a:pt x="260722" y="1656898"/>
                  </a:lnTo>
                  <a:lnTo>
                    <a:pt x="260058" y="1660219"/>
                  </a:lnTo>
                  <a:lnTo>
                    <a:pt x="259422" y="1663539"/>
                  </a:lnTo>
                  <a:lnTo>
                    <a:pt x="258804" y="1666860"/>
                  </a:lnTo>
                  <a:lnTo>
                    <a:pt x="258202" y="1670180"/>
                  </a:lnTo>
                  <a:lnTo>
                    <a:pt x="257628" y="1673500"/>
                  </a:lnTo>
                  <a:lnTo>
                    <a:pt x="257064" y="1676821"/>
                  </a:lnTo>
                  <a:lnTo>
                    <a:pt x="256528" y="1680141"/>
                  </a:lnTo>
                  <a:lnTo>
                    <a:pt x="256006" y="1683462"/>
                  </a:lnTo>
                  <a:lnTo>
                    <a:pt x="255501" y="1686782"/>
                  </a:lnTo>
                  <a:lnTo>
                    <a:pt x="255018" y="1690103"/>
                  </a:lnTo>
                  <a:lnTo>
                    <a:pt x="254543" y="1693423"/>
                  </a:lnTo>
                  <a:lnTo>
                    <a:pt x="254097" y="169674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91137" y="1660435"/>
              <a:ext cx="11413" cy="0"/>
            </a:xfrm>
            <a:custGeom>
              <a:avLst/>
              <a:pathLst>
                <a:path w="11413" h="0">
                  <a:moveTo>
                    <a:pt x="0" y="0"/>
                  </a:moveTo>
                  <a:lnTo>
                    <a:pt x="114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68638"/>
              <a:ext cx="488772" cy="62323"/>
            </a:xfrm>
            <a:custGeom>
              <a:avLst/>
              <a:pathLst>
                <a:path w="488772" h="62323">
                  <a:moveTo>
                    <a:pt x="0" y="0"/>
                  </a:moveTo>
                  <a:lnTo>
                    <a:pt x="0" y="62323"/>
                  </a:lnTo>
                  <a:lnTo>
                    <a:pt x="488772" y="6232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438387"/>
              <a:ext cx="488772" cy="70228"/>
            </a:xfrm>
            <a:custGeom>
              <a:avLst/>
              <a:pathLst>
                <a:path w="488772" h="70228">
                  <a:moveTo>
                    <a:pt x="0" y="0"/>
                  </a:moveTo>
                  <a:lnTo>
                    <a:pt x="0" y="70228"/>
                  </a:lnTo>
                  <a:lnTo>
                    <a:pt x="488772" y="7022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29980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47350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237530"/>
              <a:ext cx="488772" cy="1570196"/>
            </a:xfrm>
            <a:custGeom>
              <a:avLst/>
              <a:pathLst>
                <a:path w="488772" h="1570196">
                  <a:moveTo>
                    <a:pt x="242099" y="1570196"/>
                  </a:moveTo>
                  <a:lnTo>
                    <a:pt x="241971" y="1567123"/>
                  </a:lnTo>
                  <a:lnTo>
                    <a:pt x="241836" y="1564050"/>
                  </a:lnTo>
                  <a:lnTo>
                    <a:pt x="241696" y="1560978"/>
                  </a:lnTo>
                  <a:lnTo>
                    <a:pt x="241548" y="1557905"/>
                  </a:lnTo>
                  <a:lnTo>
                    <a:pt x="241394" y="1554832"/>
                  </a:lnTo>
                  <a:lnTo>
                    <a:pt x="241235" y="1551759"/>
                  </a:lnTo>
                  <a:lnTo>
                    <a:pt x="241065" y="1548686"/>
                  </a:lnTo>
                  <a:lnTo>
                    <a:pt x="240890" y="1545614"/>
                  </a:lnTo>
                  <a:lnTo>
                    <a:pt x="240707" y="1542541"/>
                  </a:lnTo>
                  <a:lnTo>
                    <a:pt x="240515" y="1539468"/>
                  </a:lnTo>
                  <a:lnTo>
                    <a:pt x="240318" y="1536395"/>
                  </a:lnTo>
                  <a:lnTo>
                    <a:pt x="240108" y="1533323"/>
                  </a:lnTo>
                  <a:lnTo>
                    <a:pt x="239891" y="1530250"/>
                  </a:lnTo>
                  <a:lnTo>
                    <a:pt x="239667" y="1527177"/>
                  </a:lnTo>
                  <a:lnTo>
                    <a:pt x="239430" y="1524104"/>
                  </a:lnTo>
                  <a:lnTo>
                    <a:pt x="239188" y="1521031"/>
                  </a:lnTo>
                  <a:lnTo>
                    <a:pt x="238932" y="1517959"/>
                  </a:lnTo>
                  <a:lnTo>
                    <a:pt x="238668" y="1514886"/>
                  </a:lnTo>
                  <a:lnTo>
                    <a:pt x="238396" y="1511813"/>
                  </a:lnTo>
                  <a:lnTo>
                    <a:pt x="238108" y="1508740"/>
                  </a:lnTo>
                  <a:lnTo>
                    <a:pt x="237814" y="1505667"/>
                  </a:lnTo>
                  <a:lnTo>
                    <a:pt x="237507" y="1502595"/>
                  </a:lnTo>
                  <a:lnTo>
                    <a:pt x="237187" y="1499522"/>
                  </a:lnTo>
                  <a:lnTo>
                    <a:pt x="236861" y="1496449"/>
                  </a:lnTo>
                  <a:lnTo>
                    <a:pt x="236516" y="1493376"/>
                  </a:lnTo>
                  <a:lnTo>
                    <a:pt x="236163" y="1490303"/>
                  </a:lnTo>
                  <a:lnTo>
                    <a:pt x="235798" y="1487231"/>
                  </a:lnTo>
                  <a:lnTo>
                    <a:pt x="235416" y="1484158"/>
                  </a:lnTo>
                  <a:lnTo>
                    <a:pt x="235027" y="1481085"/>
                  </a:lnTo>
                  <a:lnTo>
                    <a:pt x="234621" y="1478012"/>
                  </a:lnTo>
                  <a:lnTo>
                    <a:pt x="234202" y="1474939"/>
                  </a:lnTo>
                  <a:lnTo>
                    <a:pt x="233773" y="1471867"/>
                  </a:lnTo>
                  <a:lnTo>
                    <a:pt x="233324" y="1468794"/>
                  </a:lnTo>
                  <a:lnTo>
                    <a:pt x="232865" y="1465721"/>
                  </a:lnTo>
                  <a:lnTo>
                    <a:pt x="232391" y="1462648"/>
                  </a:lnTo>
                  <a:lnTo>
                    <a:pt x="231901" y="1459576"/>
                  </a:lnTo>
                  <a:lnTo>
                    <a:pt x="231401" y="1456503"/>
                  </a:lnTo>
                  <a:lnTo>
                    <a:pt x="230879" y="1453430"/>
                  </a:lnTo>
                  <a:lnTo>
                    <a:pt x="230346" y="1450357"/>
                  </a:lnTo>
                  <a:lnTo>
                    <a:pt x="229799" y="1447284"/>
                  </a:lnTo>
                  <a:lnTo>
                    <a:pt x="229232" y="1444212"/>
                  </a:lnTo>
                  <a:lnTo>
                    <a:pt x="228656" y="1441139"/>
                  </a:lnTo>
                  <a:lnTo>
                    <a:pt x="228058" y="1438066"/>
                  </a:lnTo>
                  <a:lnTo>
                    <a:pt x="227446" y="1434993"/>
                  </a:lnTo>
                  <a:lnTo>
                    <a:pt x="226822" y="1431920"/>
                  </a:lnTo>
                  <a:lnTo>
                    <a:pt x="226174" y="1428848"/>
                  </a:lnTo>
                  <a:lnTo>
                    <a:pt x="225516" y="1425775"/>
                  </a:lnTo>
                  <a:lnTo>
                    <a:pt x="224840" y="1422702"/>
                  </a:lnTo>
                  <a:lnTo>
                    <a:pt x="224145" y="1419629"/>
                  </a:lnTo>
                  <a:lnTo>
                    <a:pt x="223441" y="1416556"/>
                  </a:lnTo>
                  <a:lnTo>
                    <a:pt x="222711" y="1413484"/>
                  </a:lnTo>
                  <a:lnTo>
                    <a:pt x="221969" y="1410411"/>
                  </a:lnTo>
                  <a:lnTo>
                    <a:pt x="221212" y="1407338"/>
                  </a:lnTo>
                  <a:lnTo>
                    <a:pt x="220434" y="1404265"/>
                  </a:lnTo>
                  <a:lnTo>
                    <a:pt x="219645" y="1401192"/>
                  </a:lnTo>
                  <a:lnTo>
                    <a:pt x="218834" y="1398120"/>
                  </a:lnTo>
                  <a:lnTo>
                    <a:pt x="218008" y="1395047"/>
                  </a:lnTo>
                  <a:lnTo>
                    <a:pt x="217171" y="1391974"/>
                  </a:lnTo>
                  <a:lnTo>
                    <a:pt x="216309" y="1388901"/>
                  </a:lnTo>
                  <a:lnTo>
                    <a:pt x="215436" y="1385829"/>
                  </a:lnTo>
                  <a:lnTo>
                    <a:pt x="214546" y="1382756"/>
                  </a:lnTo>
                  <a:lnTo>
                    <a:pt x="213638" y="1379683"/>
                  </a:lnTo>
                  <a:lnTo>
                    <a:pt x="212720" y="1376610"/>
                  </a:lnTo>
                  <a:lnTo>
                    <a:pt x="211778" y="1373537"/>
                  </a:lnTo>
                  <a:lnTo>
                    <a:pt x="210825" y="1370465"/>
                  </a:lnTo>
                  <a:lnTo>
                    <a:pt x="209857" y="1367392"/>
                  </a:lnTo>
                  <a:lnTo>
                    <a:pt x="208870" y="1364319"/>
                  </a:lnTo>
                  <a:lnTo>
                    <a:pt x="207874" y="1361246"/>
                  </a:lnTo>
                  <a:lnTo>
                    <a:pt x="206858" y="1358173"/>
                  </a:lnTo>
                  <a:lnTo>
                    <a:pt x="205830" y="1355101"/>
                  </a:lnTo>
                  <a:lnTo>
                    <a:pt x="204791" y="1352028"/>
                  </a:lnTo>
                  <a:lnTo>
                    <a:pt x="203731" y="1348955"/>
                  </a:lnTo>
                  <a:lnTo>
                    <a:pt x="202663" y="1345882"/>
                  </a:lnTo>
                  <a:lnTo>
                    <a:pt x="201579" y="1342809"/>
                  </a:lnTo>
                  <a:lnTo>
                    <a:pt x="200482" y="1339737"/>
                  </a:lnTo>
                  <a:lnTo>
                    <a:pt x="199377" y="1336664"/>
                  </a:lnTo>
                  <a:lnTo>
                    <a:pt x="198253" y="1333591"/>
                  </a:lnTo>
                  <a:lnTo>
                    <a:pt x="197121" y="1330518"/>
                  </a:lnTo>
                  <a:lnTo>
                    <a:pt x="195979" y="1327445"/>
                  </a:lnTo>
                  <a:lnTo>
                    <a:pt x="194822" y="1324373"/>
                  </a:lnTo>
                  <a:lnTo>
                    <a:pt x="193659" y="1321300"/>
                  </a:lnTo>
                  <a:lnTo>
                    <a:pt x="192482" y="1318227"/>
                  </a:lnTo>
                  <a:lnTo>
                    <a:pt x="191296" y="1315154"/>
                  </a:lnTo>
                  <a:lnTo>
                    <a:pt x="190104" y="1312082"/>
                  </a:lnTo>
                  <a:lnTo>
                    <a:pt x="188899" y="1309009"/>
                  </a:lnTo>
                  <a:lnTo>
                    <a:pt x="187688" y="1305936"/>
                  </a:lnTo>
                  <a:lnTo>
                    <a:pt x="186469" y="1302863"/>
                  </a:lnTo>
                  <a:lnTo>
                    <a:pt x="185241" y="1299790"/>
                  </a:lnTo>
                  <a:lnTo>
                    <a:pt x="184009" y="1296718"/>
                  </a:lnTo>
                  <a:lnTo>
                    <a:pt x="182768" y="1293645"/>
                  </a:lnTo>
                  <a:lnTo>
                    <a:pt x="181523" y="1290572"/>
                  </a:lnTo>
                  <a:lnTo>
                    <a:pt x="180272" y="1287499"/>
                  </a:lnTo>
                  <a:lnTo>
                    <a:pt x="179016" y="1284426"/>
                  </a:lnTo>
                  <a:lnTo>
                    <a:pt x="177756" y="1281354"/>
                  </a:lnTo>
                  <a:lnTo>
                    <a:pt x="176492" y="1278281"/>
                  </a:lnTo>
                  <a:lnTo>
                    <a:pt x="175225" y="1275208"/>
                  </a:lnTo>
                  <a:lnTo>
                    <a:pt x="173956" y="1272135"/>
                  </a:lnTo>
                  <a:lnTo>
                    <a:pt x="172684" y="1269062"/>
                  </a:lnTo>
                  <a:lnTo>
                    <a:pt x="171410" y="1265990"/>
                  </a:lnTo>
                  <a:lnTo>
                    <a:pt x="170136" y="1262917"/>
                  </a:lnTo>
                  <a:lnTo>
                    <a:pt x="168861" y="1259844"/>
                  </a:lnTo>
                  <a:lnTo>
                    <a:pt x="167585" y="1256771"/>
                  </a:lnTo>
                  <a:lnTo>
                    <a:pt x="166311" y="1253698"/>
                  </a:lnTo>
                  <a:lnTo>
                    <a:pt x="165037" y="1250626"/>
                  </a:lnTo>
                  <a:lnTo>
                    <a:pt x="163765" y="1247553"/>
                  </a:lnTo>
                  <a:lnTo>
                    <a:pt x="162495" y="1244480"/>
                  </a:lnTo>
                  <a:lnTo>
                    <a:pt x="161227" y="1241407"/>
                  </a:lnTo>
                  <a:lnTo>
                    <a:pt x="159962" y="1238335"/>
                  </a:lnTo>
                  <a:lnTo>
                    <a:pt x="158701" y="1235262"/>
                  </a:lnTo>
                  <a:lnTo>
                    <a:pt x="157443" y="1232189"/>
                  </a:lnTo>
                  <a:lnTo>
                    <a:pt x="156192" y="1229116"/>
                  </a:lnTo>
                  <a:lnTo>
                    <a:pt x="154943" y="1226043"/>
                  </a:lnTo>
                  <a:lnTo>
                    <a:pt x="153701" y="1222971"/>
                  </a:lnTo>
                  <a:lnTo>
                    <a:pt x="152465" y="1219898"/>
                  </a:lnTo>
                  <a:lnTo>
                    <a:pt x="151233" y="1216825"/>
                  </a:lnTo>
                  <a:lnTo>
                    <a:pt x="150011" y="1213752"/>
                  </a:lnTo>
                  <a:lnTo>
                    <a:pt x="148794" y="1210679"/>
                  </a:lnTo>
                  <a:lnTo>
                    <a:pt x="147584" y="1207607"/>
                  </a:lnTo>
                  <a:lnTo>
                    <a:pt x="146385" y="1204534"/>
                  </a:lnTo>
                  <a:lnTo>
                    <a:pt x="145191" y="1201461"/>
                  </a:lnTo>
                  <a:lnTo>
                    <a:pt x="144008" y="1198388"/>
                  </a:lnTo>
                  <a:lnTo>
                    <a:pt x="142834" y="1195315"/>
                  </a:lnTo>
                  <a:lnTo>
                    <a:pt x="141666" y="1192243"/>
                  </a:lnTo>
                  <a:lnTo>
                    <a:pt x="140513" y="1189170"/>
                  </a:lnTo>
                  <a:lnTo>
                    <a:pt x="139366" y="1186097"/>
                  </a:lnTo>
                  <a:lnTo>
                    <a:pt x="138232" y="1183024"/>
                  </a:lnTo>
                  <a:lnTo>
                    <a:pt x="137109" y="1179951"/>
                  </a:lnTo>
                  <a:lnTo>
                    <a:pt x="135992" y="1176879"/>
                  </a:lnTo>
                  <a:lnTo>
                    <a:pt x="134894" y="1173806"/>
                  </a:lnTo>
                  <a:lnTo>
                    <a:pt x="133803" y="1170733"/>
                  </a:lnTo>
                  <a:lnTo>
                    <a:pt x="132723" y="1167660"/>
                  </a:lnTo>
                  <a:lnTo>
                    <a:pt x="131660" y="1164588"/>
                  </a:lnTo>
                  <a:lnTo>
                    <a:pt x="130604" y="1161515"/>
                  </a:lnTo>
                  <a:lnTo>
                    <a:pt x="129565" y="1158442"/>
                  </a:lnTo>
                  <a:lnTo>
                    <a:pt x="128537" y="1155369"/>
                  </a:lnTo>
                  <a:lnTo>
                    <a:pt x="127519" y="1152296"/>
                  </a:lnTo>
                  <a:lnTo>
                    <a:pt x="126521" y="1149224"/>
                  </a:lnTo>
                  <a:lnTo>
                    <a:pt x="125532" y="1146151"/>
                  </a:lnTo>
                  <a:lnTo>
                    <a:pt x="124558" y="1143078"/>
                  </a:lnTo>
                  <a:lnTo>
                    <a:pt x="123599" y="1140005"/>
                  </a:lnTo>
                  <a:lnTo>
                    <a:pt x="122649" y="1136932"/>
                  </a:lnTo>
                  <a:lnTo>
                    <a:pt x="121721" y="1133860"/>
                  </a:lnTo>
                  <a:lnTo>
                    <a:pt x="120803" y="1130787"/>
                  </a:lnTo>
                  <a:lnTo>
                    <a:pt x="119899" y="1127714"/>
                  </a:lnTo>
                  <a:lnTo>
                    <a:pt x="119014" y="1124641"/>
                  </a:lnTo>
                  <a:lnTo>
                    <a:pt x="118138" y="1121568"/>
                  </a:lnTo>
                  <a:lnTo>
                    <a:pt x="117282" y="1118496"/>
                  </a:lnTo>
                  <a:lnTo>
                    <a:pt x="116440" y="1115423"/>
                  </a:lnTo>
                  <a:lnTo>
                    <a:pt x="115609" y="1112350"/>
                  </a:lnTo>
                  <a:lnTo>
                    <a:pt x="114801" y="1109277"/>
                  </a:lnTo>
                  <a:lnTo>
                    <a:pt x="114003" y="1106204"/>
                  </a:lnTo>
                  <a:lnTo>
                    <a:pt x="113222" y="1103132"/>
                  </a:lnTo>
                  <a:lnTo>
                    <a:pt x="112459" y="1100059"/>
                  </a:lnTo>
                  <a:lnTo>
                    <a:pt x="111706" y="1096986"/>
                  </a:lnTo>
                  <a:lnTo>
                    <a:pt x="110978" y="1093913"/>
                  </a:lnTo>
                  <a:lnTo>
                    <a:pt x="110260" y="1090841"/>
                  </a:lnTo>
                  <a:lnTo>
                    <a:pt x="109558" y="1087768"/>
                  </a:lnTo>
                  <a:lnTo>
                    <a:pt x="108878" y="1084695"/>
                  </a:lnTo>
                  <a:lnTo>
                    <a:pt x="108207" y="1081622"/>
                  </a:lnTo>
                  <a:lnTo>
                    <a:pt x="107558" y="1078549"/>
                  </a:lnTo>
                  <a:lnTo>
                    <a:pt x="106925" y="1075477"/>
                  </a:lnTo>
                  <a:lnTo>
                    <a:pt x="106303" y="1072404"/>
                  </a:lnTo>
                  <a:lnTo>
                    <a:pt x="105708" y="1069331"/>
                  </a:lnTo>
                  <a:lnTo>
                    <a:pt x="105122" y="1066258"/>
                  </a:lnTo>
                  <a:lnTo>
                    <a:pt x="104556" y="1063185"/>
                  </a:lnTo>
                  <a:lnTo>
                    <a:pt x="104009" y="1060113"/>
                  </a:lnTo>
                  <a:lnTo>
                    <a:pt x="103472" y="1057040"/>
                  </a:lnTo>
                  <a:lnTo>
                    <a:pt x="102962" y="1053967"/>
                  </a:lnTo>
                  <a:lnTo>
                    <a:pt x="102464" y="1050894"/>
                  </a:lnTo>
                  <a:lnTo>
                    <a:pt x="101982" y="1047821"/>
                  </a:lnTo>
                  <a:lnTo>
                    <a:pt x="101523" y="1044749"/>
                  </a:lnTo>
                  <a:lnTo>
                    <a:pt x="101075" y="1041676"/>
                  </a:lnTo>
                  <a:lnTo>
                    <a:pt x="100651" y="1038603"/>
                  </a:lnTo>
                  <a:lnTo>
                    <a:pt x="100243" y="1035530"/>
                  </a:lnTo>
                  <a:lnTo>
                    <a:pt x="99847" y="1032457"/>
                  </a:lnTo>
                  <a:lnTo>
                    <a:pt x="99479" y="1029385"/>
                  </a:lnTo>
                  <a:lnTo>
                    <a:pt x="99122" y="1026312"/>
                  </a:lnTo>
                  <a:lnTo>
                    <a:pt x="98786" y="1023239"/>
                  </a:lnTo>
                  <a:lnTo>
                    <a:pt x="98469" y="1020166"/>
                  </a:lnTo>
                  <a:lnTo>
                    <a:pt x="98164" y="1017094"/>
                  </a:lnTo>
                  <a:lnTo>
                    <a:pt x="97887" y="1014021"/>
                  </a:lnTo>
                  <a:lnTo>
                    <a:pt x="97622" y="1010948"/>
                  </a:lnTo>
                  <a:lnTo>
                    <a:pt x="97375" y="1007875"/>
                  </a:lnTo>
                  <a:lnTo>
                    <a:pt x="97151" y="1004802"/>
                  </a:lnTo>
                  <a:lnTo>
                    <a:pt x="96939" y="1001730"/>
                  </a:lnTo>
                  <a:lnTo>
                    <a:pt x="96752" y="998657"/>
                  </a:lnTo>
                  <a:lnTo>
                    <a:pt x="96581" y="995584"/>
                  </a:lnTo>
                  <a:lnTo>
                    <a:pt x="96423" y="992511"/>
                  </a:lnTo>
                  <a:lnTo>
                    <a:pt x="96293" y="989438"/>
                  </a:lnTo>
                  <a:lnTo>
                    <a:pt x="96175" y="986366"/>
                  </a:lnTo>
                  <a:lnTo>
                    <a:pt x="96077" y="983293"/>
                  </a:lnTo>
                  <a:lnTo>
                    <a:pt x="96000" y="980220"/>
                  </a:lnTo>
                  <a:lnTo>
                    <a:pt x="95934" y="977147"/>
                  </a:lnTo>
                  <a:lnTo>
                    <a:pt x="95896" y="974074"/>
                  </a:lnTo>
                  <a:lnTo>
                    <a:pt x="95871" y="971002"/>
                  </a:lnTo>
                  <a:lnTo>
                    <a:pt x="95862" y="967929"/>
                  </a:lnTo>
                  <a:lnTo>
                    <a:pt x="95877" y="964856"/>
                  </a:lnTo>
                  <a:lnTo>
                    <a:pt x="95903" y="961783"/>
                  </a:lnTo>
                  <a:lnTo>
                    <a:pt x="95953" y="958710"/>
                  </a:lnTo>
                  <a:lnTo>
                    <a:pt x="96018" y="955638"/>
                  </a:lnTo>
                  <a:lnTo>
                    <a:pt x="96097" y="952565"/>
                  </a:lnTo>
                  <a:lnTo>
                    <a:pt x="96201" y="949492"/>
                  </a:lnTo>
                  <a:lnTo>
                    <a:pt x="96316" y="946419"/>
                  </a:lnTo>
                  <a:lnTo>
                    <a:pt x="96450" y="943347"/>
                  </a:lnTo>
                  <a:lnTo>
                    <a:pt x="96603" y="940274"/>
                  </a:lnTo>
                  <a:lnTo>
                    <a:pt x="96765" y="937201"/>
                  </a:lnTo>
                  <a:lnTo>
                    <a:pt x="96953" y="934128"/>
                  </a:lnTo>
                  <a:lnTo>
                    <a:pt x="97152" y="931055"/>
                  </a:lnTo>
                  <a:lnTo>
                    <a:pt x="97365" y="927983"/>
                  </a:lnTo>
                  <a:lnTo>
                    <a:pt x="97598" y="924910"/>
                  </a:lnTo>
                  <a:lnTo>
                    <a:pt x="97840" y="921837"/>
                  </a:lnTo>
                  <a:lnTo>
                    <a:pt x="98102" y="918764"/>
                  </a:lnTo>
                  <a:lnTo>
                    <a:pt x="98377" y="915691"/>
                  </a:lnTo>
                  <a:lnTo>
                    <a:pt x="98662" y="912619"/>
                  </a:lnTo>
                  <a:lnTo>
                    <a:pt x="98967" y="909546"/>
                  </a:lnTo>
                  <a:lnTo>
                    <a:pt x="99281" y="906473"/>
                  </a:lnTo>
                  <a:lnTo>
                    <a:pt x="99608" y="903400"/>
                  </a:lnTo>
                  <a:lnTo>
                    <a:pt x="99949" y="900327"/>
                  </a:lnTo>
                  <a:lnTo>
                    <a:pt x="100298" y="897255"/>
                  </a:lnTo>
                  <a:lnTo>
                    <a:pt x="100663" y="894182"/>
                  </a:lnTo>
                  <a:lnTo>
                    <a:pt x="101036" y="891109"/>
                  </a:lnTo>
                  <a:lnTo>
                    <a:pt x="101418" y="888036"/>
                  </a:lnTo>
                  <a:lnTo>
                    <a:pt x="101813" y="884963"/>
                  </a:lnTo>
                  <a:lnTo>
                    <a:pt x="102213" y="881891"/>
                  </a:lnTo>
                  <a:lnTo>
                    <a:pt x="102624" y="878818"/>
                  </a:lnTo>
                  <a:lnTo>
                    <a:pt x="103043" y="875745"/>
                  </a:lnTo>
                  <a:lnTo>
                    <a:pt x="103466" y="872672"/>
                  </a:lnTo>
                  <a:lnTo>
                    <a:pt x="103900" y="869600"/>
                  </a:lnTo>
                  <a:lnTo>
                    <a:pt x="104337" y="866527"/>
                  </a:lnTo>
                  <a:lnTo>
                    <a:pt x="104780" y="863454"/>
                  </a:lnTo>
                  <a:lnTo>
                    <a:pt x="105228" y="860381"/>
                  </a:lnTo>
                  <a:lnTo>
                    <a:pt x="105678" y="857308"/>
                  </a:lnTo>
                  <a:lnTo>
                    <a:pt x="106133" y="854236"/>
                  </a:lnTo>
                  <a:lnTo>
                    <a:pt x="106589" y="851163"/>
                  </a:lnTo>
                  <a:lnTo>
                    <a:pt x="107047" y="848090"/>
                  </a:lnTo>
                  <a:lnTo>
                    <a:pt x="107506" y="845017"/>
                  </a:lnTo>
                  <a:lnTo>
                    <a:pt x="107965" y="841944"/>
                  </a:lnTo>
                  <a:lnTo>
                    <a:pt x="108424" y="838872"/>
                  </a:lnTo>
                  <a:lnTo>
                    <a:pt x="108880" y="835799"/>
                  </a:lnTo>
                  <a:lnTo>
                    <a:pt x="109335" y="832726"/>
                  </a:lnTo>
                  <a:lnTo>
                    <a:pt x="109786" y="829653"/>
                  </a:lnTo>
                  <a:lnTo>
                    <a:pt x="110234" y="826580"/>
                  </a:lnTo>
                  <a:lnTo>
                    <a:pt x="110677" y="823508"/>
                  </a:lnTo>
                  <a:lnTo>
                    <a:pt x="111113" y="820435"/>
                  </a:lnTo>
                  <a:lnTo>
                    <a:pt x="111545" y="817362"/>
                  </a:lnTo>
                  <a:lnTo>
                    <a:pt x="111967" y="814289"/>
                  </a:lnTo>
                  <a:lnTo>
                    <a:pt x="112383" y="811216"/>
                  </a:lnTo>
                  <a:lnTo>
                    <a:pt x="112790" y="808144"/>
                  </a:lnTo>
                  <a:lnTo>
                    <a:pt x="113185" y="805071"/>
                  </a:lnTo>
                  <a:lnTo>
                    <a:pt x="113573" y="801998"/>
                  </a:lnTo>
                  <a:lnTo>
                    <a:pt x="113946" y="798925"/>
                  </a:lnTo>
                  <a:lnTo>
                    <a:pt x="114308" y="795853"/>
                  </a:lnTo>
                  <a:lnTo>
                    <a:pt x="114661" y="792780"/>
                  </a:lnTo>
                  <a:lnTo>
                    <a:pt x="114992" y="789707"/>
                  </a:lnTo>
                  <a:lnTo>
                    <a:pt x="115314" y="786634"/>
                  </a:lnTo>
                  <a:lnTo>
                    <a:pt x="115619" y="783561"/>
                  </a:lnTo>
                  <a:lnTo>
                    <a:pt x="115905" y="780489"/>
                  </a:lnTo>
                  <a:lnTo>
                    <a:pt x="116180" y="777416"/>
                  </a:lnTo>
                  <a:lnTo>
                    <a:pt x="116429" y="774343"/>
                  </a:lnTo>
                  <a:lnTo>
                    <a:pt x="116663" y="771270"/>
                  </a:lnTo>
                  <a:lnTo>
                    <a:pt x="116880" y="768197"/>
                  </a:lnTo>
                  <a:lnTo>
                    <a:pt x="117069" y="765125"/>
                  </a:lnTo>
                  <a:lnTo>
                    <a:pt x="117245" y="762052"/>
                  </a:lnTo>
                  <a:lnTo>
                    <a:pt x="117392" y="758979"/>
                  </a:lnTo>
                  <a:lnTo>
                    <a:pt x="117518" y="755906"/>
                  </a:lnTo>
                  <a:lnTo>
                    <a:pt x="117628" y="752833"/>
                  </a:lnTo>
                  <a:lnTo>
                    <a:pt x="117700" y="749761"/>
                  </a:lnTo>
                  <a:lnTo>
                    <a:pt x="117757" y="746688"/>
                  </a:lnTo>
                  <a:lnTo>
                    <a:pt x="117785" y="743615"/>
                  </a:lnTo>
                  <a:lnTo>
                    <a:pt x="117783" y="740542"/>
                  </a:lnTo>
                  <a:lnTo>
                    <a:pt x="117764" y="737469"/>
                  </a:lnTo>
                  <a:lnTo>
                    <a:pt x="117703" y="734397"/>
                  </a:lnTo>
                  <a:lnTo>
                    <a:pt x="117622" y="731324"/>
                  </a:lnTo>
                  <a:lnTo>
                    <a:pt x="117514" y="728251"/>
                  </a:lnTo>
                  <a:lnTo>
                    <a:pt x="117366" y="725178"/>
                  </a:lnTo>
                  <a:lnTo>
                    <a:pt x="117200" y="722106"/>
                  </a:lnTo>
                  <a:lnTo>
                    <a:pt x="116993" y="719033"/>
                  </a:lnTo>
                  <a:lnTo>
                    <a:pt x="116756" y="715960"/>
                  </a:lnTo>
                  <a:lnTo>
                    <a:pt x="116497" y="712887"/>
                  </a:lnTo>
                  <a:lnTo>
                    <a:pt x="116188" y="709814"/>
                  </a:lnTo>
                  <a:lnTo>
                    <a:pt x="115858" y="706742"/>
                  </a:lnTo>
                  <a:lnTo>
                    <a:pt x="115491" y="703669"/>
                  </a:lnTo>
                  <a:lnTo>
                    <a:pt x="115085" y="700596"/>
                  </a:lnTo>
                  <a:lnTo>
                    <a:pt x="114658" y="697523"/>
                  </a:lnTo>
                  <a:lnTo>
                    <a:pt x="114178" y="694450"/>
                  </a:lnTo>
                  <a:lnTo>
                    <a:pt x="113672" y="691378"/>
                  </a:lnTo>
                  <a:lnTo>
                    <a:pt x="113134" y="688305"/>
                  </a:lnTo>
                  <a:lnTo>
                    <a:pt x="112548" y="685232"/>
                  </a:lnTo>
                  <a:lnTo>
                    <a:pt x="111939" y="682159"/>
                  </a:lnTo>
                  <a:lnTo>
                    <a:pt x="111282" y="679086"/>
                  </a:lnTo>
                  <a:lnTo>
                    <a:pt x="110590" y="676014"/>
                  </a:lnTo>
                  <a:lnTo>
                    <a:pt x="109872" y="672941"/>
                  </a:lnTo>
                  <a:lnTo>
                    <a:pt x="109097" y="669868"/>
                  </a:lnTo>
                  <a:lnTo>
                    <a:pt x="108299" y="666795"/>
                  </a:lnTo>
                  <a:lnTo>
                    <a:pt x="107459" y="663722"/>
                  </a:lnTo>
                  <a:lnTo>
                    <a:pt x="106577" y="660650"/>
                  </a:lnTo>
                  <a:lnTo>
                    <a:pt x="105671" y="657577"/>
                  </a:lnTo>
                  <a:lnTo>
                    <a:pt x="104708" y="654504"/>
                  </a:lnTo>
                  <a:lnTo>
                    <a:pt x="103718" y="651431"/>
                  </a:lnTo>
                  <a:lnTo>
                    <a:pt x="102693" y="648359"/>
                  </a:lnTo>
                  <a:lnTo>
                    <a:pt x="101619" y="645286"/>
                  </a:lnTo>
                  <a:lnTo>
                    <a:pt x="100522" y="642213"/>
                  </a:lnTo>
                  <a:lnTo>
                    <a:pt x="99375" y="639140"/>
                  </a:lnTo>
                  <a:lnTo>
                    <a:pt x="98195" y="636067"/>
                  </a:lnTo>
                  <a:lnTo>
                    <a:pt x="96989" y="632995"/>
                  </a:lnTo>
                  <a:lnTo>
                    <a:pt x="95728" y="629922"/>
                  </a:lnTo>
                  <a:lnTo>
                    <a:pt x="94445" y="626849"/>
                  </a:lnTo>
                  <a:lnTo>
                    <a:pt x="93123" y="623776"/>
                  </a:lnTo>
                  <a:lnTo>
                    <a:pt x="91762" y="620703"/>
                  </a:lnTo>
                  <a:lnTo>
                    <a:pt x="90379" y="617631"/>
                  </a:lnTo>
                  <a:lnTo>
                    <a:pt x="88946" y="614558"/>
                  </a:lnTo>
                  <a:lnTo>
                    <a:pt x="87490" y="611485"/>
                  </a:lnTo>
                  <a:lnTo>
                    <a:pt x="86005" y="608412"/>
                  </a:lnTo>
                  <a:lnTo>
                    <a:pt x="84478" y="605339"/>
                  </a:lnTo>
                  <a:lnTo>
                    <a:pt x="82933" y="602267"/>
                  </a:lnTo>
                  <a:lnTo>
                    <a:pt x="81349" y="599194"/>
                  </a:lnTo>
                  <a:lnTo>
                    <a:pt x="79740" y="596121"/>
                  </a:lnTo>
                  <a:lnTo>
                    <a:pt x="78111" y="593048"/>
                  </a:lnTo>
                  <a:lnTo>
                    <a:pt x="76442" y="589975"/>
                  </a:lnTo>
                  <a:lnTo>
                    <a:pt x="74759" y="586903"/>
                  </a:lnTo>
                  <a:lnTo>
                    <a:pt x="73049" y="583830"/>
                  </a:lnTo>
                  <a:lnTo>
                    <a:pt x="71315" y="580757"/>
                  </a:lnTo>
                  <a:lnTo>
                    <a:pt x="69567" y="577684"/>
                  </a:lnTo>
                  <a:lnTo>
                    <a:pt x="67791" y="574612"/>
                  </a:lnTo>
                  <a:lnTo>
                    <a:pt x="66002" y="571539"/>
                  </a:lnTo>
                  <a:lnTo>
                    <a:pt x="64199" y="568466"/>
                  </a:lnTo>
                  <a:lnTo>
                    <a:pt x="62376" y="565393"/>
                  </a:lnTo>
                  <a:lnTo>
                    <a:pt x="60546" y="562320"/>
                  </a:lnTo>
                  <a:lnTo>
                    <a:pt x="58701" y="559248"/>
                  </a:lnTo>
                  <a:lnTo>
                    <a:pt x="56849" y="556175"/>
                  </a:lnTo>
                  <a:lnTo>
                    <a:pt x="54991" y="553102"/>
                  </a:lnTo>
                  <a:lnTo>
                    <a:pt x="53125" y="550029"/>
                  </a:lnTo>
                  <a:lnTo>
                    <a:pt x="51258" y="546956"/>
                  </a:lnTo>
                  <a:lnTo>
                    <a:pt x="49389" y="543884"/>
                  </a:lnTo>
                  <a:lnTo>
                    <a:pt x="47522" y="540811"/>
                  </a:lnTo>
                  <a:lnTo>
                    <a:pt x="45657" y="537738"/>
                  </a:lnTo>
                  <a:lnTo>
                    <a:pt x="43800" y="534665"/>
                  </a:lnTo>
                  <a:lnTo>
                    <a:pt x="41949" y="531592"/>
                  </a:lnTo>
                  <a:lnTo>
                    <a:pt x="40106" y="528520"/>
                  </a:lnTo>
                  <a:lnTo>
                    <a:pt x="38280" y="525447"/>
                  </a:lnTo>
                  <a:lnTo>
                    <a:pt x="36463" y="522374"/>
                  </a:lnTo>
                  <a:lnTo>
                    <a:pt x="34668" y="519301"/>
                  </a:lnTo>
                  <a:lnTo>
                    <a:pt x="32892" y="516228"/>
                  </a:lnTo>
                  <a:lnTo>
                    <a:pt x="31131" y="513156"/>
                  </a:lnTo>
                  <a:lnTo>
                    <a:pt x="29406" y="510083"/>
                  </a:lnTo>
                  <a:lnTo>
                    <a:pt x="27699" y="507010"/>
                  </a:lnTo>
                  <a:lnTo>
                    <a:pt x="26023" y="503937"/>
                  </a:lnTo>
                  <a:lnTo>
                    <a:pt x="24383" y="500865"/>
                  </a:lnTo>
                  <a:lnTo>
                    <a:pt x="22764" y="497792"/>
                  </a:lnTo>
                  <a:lnTo>
                    <a:pt x="21200" y="494719"/>
                  </a:lnTo>
                  <a:lnTo>
                    <a:pt x="19664" y="491646"/>
                  </a:lnTo>
                  <a:lnTo>
                    <a:pt x="18165" y="488573"/>
                  </a:lnTo>
                  <a:lnTo>
                    <a:pt x="16725" y="485501"/>
                  </a:lnTo>
                  <a:lnTo>
                    <a:pt x="15312" y="482428"/>
                  </a:lnTo>
                  <a:lnTo>
                    <a:pt x="13962" y="479355"/>
                  </a:lnTo>
                  <a:lnTo>
                    <a:pt x="12660" y="476282"/>
                  </a:lnTo>
                  <a:lnTo>
                    <a:pt x="11394" y="473209"/>
                  </a:lnTo>
                  <a:lnTo>
                    <a:pt x="10212" y="470137"/>
                  </a:lnTo>
                  <a:lnTo>
                    <a:pt x="9065" y="467064"/>
                  </a:lnTo>
                  <a:lnTo>
                    <a:pt x="7983" y="463991"/>
                  </a:lnTo>
                  <a:lnTo>
                    <a:pt x="6971" y="460918"/>
                  </a:lnTo>
                  <a:lnTo>
                    <a:pt x="5996" y="457845"/>
                  </a:lnTo>
                  <a:lnTo>
                    <a:pt x="5120" y="454773"/>
                  </a:lnTo>
                  <a:lnTo>
                    <a:pt x="4292" y="451700"/>
                  </a:lnTo>
                  <a:lnTo>
                    <a:pt x="3525" y="448627"/>
                  </a:lnTo>
                  <a:lnTo>
                    <a:pt x="2851" y="445554"/>
                  </a:lnTo>
                  <a:lnTo>
                    <a:pt x="2221" y="442481"/>
                  </a:lnTo>
                  <a:lnTo>
                    <a:pt x="1686" y="439409"/>
                  </a:lnTo>
                  <a:lnTo>
                    <a:pt x="1220" y="436336"/>
                  </a:lnTo>
                  <a:lnTo>
                    <a:pt x="806" y="433263"/>
                  </a:lnTo>
                  <a:lnTo>
                    <a:pt x="509" y="430190"/>
                  </a:lnTo>
                  <a:lnTo>
                    <a:pt x="260" y="427118"/>
                  </a:lnTo>
                  <a:lnTo>
                    <a:pt x="97" y="424045"/>
                  </a:lnTo>
                  <a:lnTo>
                    <a:pt x="24" y="420972"/>
                  </a:lnTo>
                  <a:lnTo>
                    <a:pt x="0" y="417899"/>
                  </a:lnTo>
                  <a:lnTo>
                    <a:pt x="96" y="414826"/>
                  </a:lnTo>
                  <a:lnTo>
                    <a:pt x="252" y="411754"/>
                  </a:lnTo>
                  <a:lnTo>
                    <a:pt x="481" y="408681"/>
                  </a:lnTo>
                  <a:lnTo>
                    <a:pt x="818" y="405608"/>
                  </a:lnTo>
                  <a:lnTo>
                    <a:pt x="1205" y="402535"/>
                  </a:lnTo>
                  <a:lnTo>
                    <a:pt x="1698" y="399462"/>
                  </a:lnTo>
                  <a:lnTo>
                    <a:pt x="2267" y="396390"/>
                  </a:lnTo>
                  <a:lnTo>
                    <a:pt x="2893" y="393317"/>
                  </a:lnTo>
                  <a:lnTo>
                    <a:pt x="3643" y="390244"/>
                  </a:lnTo>
                  <a:lnTo>
                    <a:pt x="4442" y="387171"/>
                  </a:lnTo>
                  <a:lnTo>
                    <a:pt x="5329" y="384098"/>
                  </a:lnTo>
                  <a:lnTo>
                    <a:pt x="6305" y="381026"/>
                  </a:lnTo>
                  <a:lnTo>
                    <a:pt x="7329" y="377953"/>
                  </a:lnTo>
                  <a:lnTo>
                    <a:pt x="8471" y="374880"/>
                  </a:lnTo>
                  <a:lnTo>
                    <a:pt x="9667" y="371807"/>
                  </a:lnTo>
                  <a:lnTo>
                    <a:pt x="10932" y="368734"/>
                  </a:lnTo>
                  <a:lnTo>
                    <a:pt x="12295" y="365662"/>
                  </a:lnTo>
                  <a:lnTo>
                    <a:pt x="13702" y="362589"/>
                  </a:lnTo>
                  <a:lnTo>
                    <a:pt x="15204" y="359516"/>
                  </a:lnTo>
                  <a:lnTo>
                    <a:pt x="16770" y="356443"/>
                  </a:lnTo>
                  <a:lnTo>
                    <a:pt x="18384" y="353371"/>
                  </a:lnTo>
                  <a:lnTo>
                    <a:pt x="20101" y="350298"/>
                  </a:lnTo>
                  <a:lnTo>
                    <a:pt x="21857" y="347225"/>
                  </a:lnTo>
                  <a:lnTo>
                    <a:pt x="23683" y="344152"/>
                  </a:lnTo>
                  <a:lnTo>
                    <a:pt x="25579" y="341079"/>
                  </a:lnTo>
                  <a:lnTo>
                    <a:pt x="27511" y="338007"/>
                  </a:lnTo>
                  <a:lnTo>
                    <a:pt x="29531" y="334934"/>
                  </a:lnTo>
                  <a:lnTo>
                    <a:pt x="31590" y="331861"/>
                  </a:lnTo>
                  <a:lnTo>
                    <a:pt x="33698" y="328788"/>
                  </a:lnTo>
                  <a:lnTo>
                    <a:pt x="35874" y="325715"/>
                  </a:lnTo>
                  <a:lnTo>
                    <a:pt x="38081" y="322643"/>
                  </a:lnTo>
                  <a:lnTo>
                    <a:pt x="40349" y="319570"/>
                  </a:lnTo>
                  <a:lnTo>
                    <a:pt x="42659" y="316497"/>
                  </a:lnTo>
                  <a:lnTo>
                    <a:pt x="44999" y="313424"/>
                  </a:lnTo>
                  <a:lnTo>
                    <a:pt x="47401" y="310351"/>
                  </a:lnTo>
                  <a:lnTo>
                    <a:pt x="49825" y="307279"/>
                  </a:lnTo>
                  <a:lnTo>
                    <a:pt x="52291" y="304206"/>
                  </a:lnTo>
                  <a:lnTo>
                    <a:pt x="54793" y="301133"/>
                  </a:lnTo>
                  <a:lnTo>
                    <a:pt x="57315" y="298060"/>
                  </a:lnTo>
                  <a:lnTo>
                    <a:pt x="59881" y="294987"/>
                  </a:lnTo>
                  <a:lnTo>
                    <a:pt x="62466" y="291915"/>
                  </a:lnTo>
                  <a:lnTo>
                    <a:pt x="65074" y="288842"/>
                  </a:lnTo>
                  <a:lnTo>
                    <a:pt x="67710" y="285769"/>
                  </a:lnTo>
                  <a:lnTo>
                    <a:pt x="70359" y="282696"/>
                  </a:lnTo>
                  <a:lnTo>
                    <a:pt x="73032" y="279624"/>
                  </a:lnTo>
                  <a:lnTo>
                    <a:pt x="75718" y="276551"/>
                  </a:lnTo>
                  <a:lnTo>
                    <a:pt x="78415" y="273478"/>
                  </a:lnTo>
                  <a:lnTo>
                    <a:pt x="81129" y="270405"/>
                  </a:lnTo>
                  <a:lnTo>
                    <a:pt x="83848" y="267332"/>
                  </a:lnTo>
                  <a:lnTo>
                    <a:pt x="86575" y="264260"/>
                  </a:lnTo>
                  <a:lnTo>
                    <a:pt x="89307" y="261187"/>
                  </a:lnTo>
                  <a:lnTo>
                    <a:pt x="92042" y="258114"/>
                  </a:lnTo>
                  <a:lnTo>
                    <a:pt x="94779" y="255041"/>
                  </a:lnTo>
                  <a:lnTo>
                    <a:pt x="97514" y="251968"/>
                  </a:lnTo>
                  <a:lnTo>
                    <a:pt x="100248" y="248896"/>
                  </a:lnTo>
                  <a:lnTo>
                    <a:pt x="102975" y="245823"/>
                  </a:lnTo>
                  <a:lnTo>
                    <a:pt x="105699" y="242750"/>
                  </a:lnTo>
                  <a:lnTo>
                    <a:pt x="108412" y="239677"/>
                  </a:lnTo>
                  <a:lnTo>
                    <a:pt x="111116" y="236604"/>
                  </a:lnTo>
                  <a:lnTo>
                    <a:pt x="113813" y="233532"/>
                  </a:lnTo>
                  <a:lnTo>
                    <a:pt x="116491" y="230459"/>
                  </a:lnTo>
                  <a:lnTo>
                    <a:pt x="119159" y="227386"/>
                  </a:lnTo>
                  <a:lnTo>
                    <a:pt x="121810" y="224313"/>
                  </a:lnTo>
                  <a:lnTo>
                    <a:pt x="124442" y="221240"/>
                  </a:lnTo>
                  <a:lnTo>
                    <a:pt x="127063" y="218168"/>
                  </a:lnTo>
                  <a:lnTo>
                    <a:pt x="129654" y="215095"/>
                  </a:lnTo>
                  <a:lnTo>
                    <a:pt x="132230" y="212022"/>
                  </a:lnTo>
                  <a:lnTo>
                    <a:pt x="134786" y="208949"/>
                  </a:lnTo>
                  <a:lnTo>
                    <a:pt x="137311" y="205877"/>
                  </a:lnTo>
                  <a:lnTo>
                    <a:pt x="139822" y="202804"/>
                  </a:lnTo>
                  <a:lnTo>
                    <a:pt x="142299" y="199731"/>
                  </a:lnTo>
                  <a:lnTo>
                    <a:pt x="144752" y="196658"/>
                  </a:lnTo>
                  <a:lnTo>
                    <a:pt x="147186" y="193585"/>
                  </a:lnTo>
                  <a:lnTo>
                    <a:pt x="149578" y="190513"/>
                  </a:lnTo>
                  <a:lnTo>
                    <a:pt x="151951" y="187440"/>
                  </a:lnTo>
                  <a:lnTo>
                    <a:pt x="154293" y="184367"/>
                  </a:lnTo>
                  <a:lnTo>
                    <a:pt x="156600" y="181294"/>
                  </a:lnTo>
                  <a:lnTo>
                    <a:pt x="158888" y="178221"/>
                  </a:lnTo>
                  <a:lnTo>
                    <a:pt x="161129" y="175149"/>
                  </a:lnTo>
                  <a:lnTo>
                    <a:pt x="163346" y="172076"/>
                  </a:lnTo>
                  <a:lnTo>
                    <a:pt x="165534" y="169003"/>
                  </a:lnTo>
                  <a:lnTo>
                    <a:pt x="167679" y="165930"/>
                  </a:lnTo>
                  <a:lnTo>
                    <a:pt x="169802" y="162857"/>
                  </a:lnTo>
                  <a:lnTo>
                    <a:pt x="171882" y="159785"/>
                  </a:lnTo>
                  <a:lnTo>
                    <a:pt x="173930" y="156712"/>
                  </a:lnTo>
                  <a:lnTo>
                    <a:pt x="175954" y="153639"/>
                  </a:lnTo>
                  <a:lnTo>
                    <a:pt x="177925" y="150566"/>
                  </a:lnTo>
                  <a:lnTo>
                    <a:pt x="179874" y="147493"/>
                  </a:lnTo>
                  <a:lnTo>
                    <a:pt x="181785" y="144421"/>
                  </a:lnTo>
                  <a:lnTo>
                    <a:pt x="183655" y="141348"/>
                  </a:lnTo>
                  <a:lnTo>
                    <a:pt x="185504" y="138275"/>
                  </a:lnTo>
                  <a:lnTo>
                    <a:pt x="187300" y="135202"/>
                  </a:lnTo>
                  <a:lnTo>
                    <a:pt x="189069" y="132130"/>
                  </a:lnTo>
                  <a:lnTo>
                    <a:pt x="190807" y="129057"/>
                  </a:lnTo>
                  <a:lnTo>
                    <a:pt x="192497" y="125984"/>
                  </a:lnTo>
                  <a:lnTo>
                    <a:pt x="194166" y="122911"/>
                  </a:lnTo>
                  <a:lnTo>
                    <a:pt x="195788" y="119838"/>
                  </a:lnTo>
                  <a:lnTo>
                    <a:pt x="197378" y="116766"/>
                  </a:lnTo>
                  <a:lnTo>
                    <a:pt x="198943" y="113693"/>
                  </a:lnTo>
                  <a:lnTo>
                    <a:pt x="200453" y="110620"/>
                  </a:lnTo>
                  <a:lnTo>
                    <a:pt x="201943" y="107547"/>
                  </a:lnTo>
                  <a:lnTo>
                    <a:pt x="203394" y="104474"/>
                  </a:lnTo>
                  <a:lnTo>
                    <a:pt x="204806" y="101402"/>
                  </a:lnTo>
                  <a:lnTo>
                    <a:pt x="206198" y="98329"/>
                  </a:lnTo>
                  <a:lnTo>
                    <a:pt x="207537" y="95256"/>
                  </a:lnTo>
                  <a:lnTo>
                    <a:pt x="208853" y="92183"/>
                  </a:lnTo>
                  <a:lnTo>
                    <a:pt x="210138" y="89110"/>
                  </a:lnTo>
                  <a:lnTo>
                    <a:pt x="211379" y="86038"/>
                  </a:lnTo>
                  <a:lnTo>
                    <a:pt x="212600" y="82965"/>
                  </a:lnTo>
                  <a:lnTo>
                    <a:pt x="213779" y="79892"/>
                  </a:lnTo>
                  <a:lnTo>
                    <a:pt x="214927" y="76819"/>
                  </a:lnTo>
                  <a:lnTo>
                    <a:pt x="216054" y="73746"/>
                  </a:lnTo>
                  <a:lnTo>
                    <a:pt x="217132" y="70674"/>
                  </a:lnTo>
                  <a:lnTo>
                    <a:pt x="218192" y="67601"/>
                  </a:lnTo>
                  <a:lnTo>
                    <a:pt x="219218" y="64528"/>
                  </a:lnTo>
                  <a:lnTo>
                    <a:pt x="220210" y="61455"/>
                  </a:lnTo>
                  <a:lnTo>
                    <a:pt x="221184" y="58383"/>
                  </a:lnTo>
                  <a:lnTo>
                    <a:pt x="222113" y="55310"/>
                  </a:lnTo>
                  <a:lnTo>
                    <a:pt x="223022" y="52237"/>
                  </a:lnTo>
                  <a:lnTo>
                    <a:pt x="223906" y="49164"/>
                  </a:lnTo>
                  <a:lnTo>
                    <a:pt x="224752" y="46091"/>
                  </a:lnTo>
                  <a:lnTo>
                    <a:pt x="225582" y="43019"/>
                  </a:lnTo>
                  <a:lnTo>
                    <a:pt x="226377" y="39946"/>
                  </a:lnTo>
                  <a:lnTo>
                    <a:pt x="227148" y="36873"/>
                  </a:lnTo>
                  <a:lnTo>
                    <a:pt x="227900" y="33800"/>
                  </a:lnTo>
                  <a:lnTo>
                    <a:pt x="228614" y="30727"/>
                  </a:lnTo>
                  <a:lnTo>
                    <a:pt x="229312" y="27655"/>
                  </a:lnTo>
                  <a:lnTo>
                    <a:pt x="229984" y="24582"/>
                  </a:lnTo>
                  <a:lnTo>
                    <a:pt x="230629" y="21509"/>
                  </a:lnTo>
                  <a:lnTo>
                    <a:pt x="231260" y="18436"/>
                  </a:lnTo>
                  <a:lnTo>
                    <a:pt x="231857" y="15363"/>
                  </a:lnTo>
                  <a:lnTo>
                    <a:pt x="232438" y="12291"/>
                  </a:lnTo>
                  <a:lnTo>
                    <a:pt x="232999" y="9218"/>
                  </a:lnTo>
                  <a:lnTo>
                    <a:pt x="233533" y="6145"/>
                  </a:lnTo>
                  <a:lnTo>
                    <a:pt x="234053" y="3072"/>
                  </a:lnTo>
                  <a:lnTo>
                    <a:pt x="234548" y="0"/>
                  </a:lnTo>
                  <a:lnTo>
                    <a:pt x="254223" y="0"/>
                  </a:lnTo>
                  <a:lnTo>
                    <a:pt x="254718" y="3072"/>
                  </a:lnTo>
                  <a:lnTo>
                    <a:pt x="255238" y="6145"/>
                  </a:lnTo>
                  <a:lnTo>
                    <a:pt x="255772" y="9218"/>
                  </a:lnTo>
                  <a:lnTo>
                    <a:pt x="256333" y="12291"/>
                  </a:lnTo>
                  <a:lnTo>
                    <a:pt x="256914" y="15363"/>
                  </a:lnTo>
                  <a:lnTo>
                    <a:pt x="257511" y="18436"/>
                  </a:lnTo>
                  <a:lnTo>
                    <a:pt x="258142" y="21509"/>
                  </a:lnTo>
                  <a:lnTo>
                    <a:pt x="258787" y="24582"/>
                  </a:lnTo>
                  <a:lnTo>
                    <a:pt x="259459" y="27655"/>
                  </a:lnTo>
                  <a:lnTo>
                    <a:pt x="260157" y="30727"/>
                  </a:lnTo>
                  <a:lnTo>
                    <a:pt x="260871" y="33800"/>
                  </a:lnTo>
                  <a:lnTo>
                    <a:pt x="261624" y="36873"/>
                  </a:lnTo>
                  <a:lnTo>
                    <a:pt x="262394" y="39946"/>
                  </a:lnTo>
                  <a:lnTo>
                    <a:pt x="263189" y="43019"/>
                  </a:lnTo>
                  <a:lnTo>
                    <a:pt x="264019" y="46091"/>
                  </a:lnTo>
                  <a:lnTo>
                    <a:pt x="264865" y="49164"/>
                  </a:lnTo>
                  <a:lnTo>
                    <a:pt x="265749" y="52237"/>
                  </a:lnTo>
                  <a:lnTo>
                    <a:pt x="266658" y="55310"/>
                  </a:lnTo>
                  <a:lnTo>
                    <a:pt x="267588" y="58383"/>
                  </a:lnTo>
                  <a:lnTo>
                    <a:pt x="268561" y="61455"/>
                  </a:lnTo>
                  <a:lnTo>
                    <a:pt x="269553" y="64528"/>
                  </a:lnTo>
                  <a:lnTo>
                    <a:pt x="270579" y="67601"/>
                  </a:lnTo>
                  <a:lnTo>
                    <a:pt x="271639" y="70674"/>
                  </a:lnTo>
                  <a:lnTo>
                    <a:pt x="272717" y="73746"/>
                  </a:lnTo>
                  <a:lnTo>
                    <a:pt x="273844" y="76819"/>
                  </a:lnTo>
                  <a:lnTo>
                    <a:pt x="274993" y="79892"/>
                  </a:lnTo>
                  <a:lnTo>
                    <a:pt x="276171" y="82965"/>
                  </a:lnTo>
                  <a:lnTo>
                    <a:pt x="277392" y="86038"/>
                  </a:lnTo>
                  <a:lnTo>
                    <a:pt x="278633" y="89110"/>
                  </a:lnTo>
                  <a:lnTo>
                    <a:pt x="279918" y="92183"/>
                  </a:lnTo>
                  <a:lnTo>
                    <a:pt x="281234" y="95256"/>
                  </a:lnTo>
                  <a:lnTo>
                    <a:pt x="282574" y="98329"/>
                  </a:lnTo>
                  <a:lnTo>
                    <a:pt x="283965" y="101402"/>
                  </a:lnTo>
                  <a:lnTo>
                    <a:pt x="285377" y="104474"/>
                  </a:lnTo>
                  <a:lnTo>
                    <a:pt x="286828" y="107547"/>
                  </a:lnTo>
                  <a:lnTo>
                    <a:pt x="288318" y="110620"/>
                  </a:lnTo>
                  <a:lnTo>
                    <a:pt x="289829" y="113693"/>
                  </a:lnTo>
                  <a:lnTo>
                    <a:pt x="291393" y="116766"/>
                  </a:lnTo>
                  <a:lnTo>
                    <a:pt x="292983" y="119838"/>
                  </a:lnTo>
                  <a:lnTo>
                    <a:pt x="294605" y="122911"/>
                  </a:lnTo>
                  <a:lnTo>
                    <a:pt x="296274" y="125984"/>
                  </a:lnTo>
                  <a:lnTo>
                    <a:pt x="297964" y="129057"/>
                  </a:lnTo>
                  <a:lnTo>
                    <a:pt x="299702" y="132130"/>
                  </a:lnTo>
                  <a:lnTo>
                    <a:pt x="301471" y="135202"/>
                  </a:lnTo>
                  <a:lnTo>
                    <a:pt x="303267" y="138275"/>
                  </a:lnTo>
                  <a:lnTo>
                    <a:pt x="305116" y="141348"/>
                  </a:lnTo>
                  <a:lnTo>
                    <a:pt x="306986" y="144421"/>
                  </a:lnTo>
                  <a:lnTo>
                    <a:pt x="308897" y="147493"/>
                  </a:lnTo>
                  <a:lnTo>
                    <a:pt x="310846" y="150566"/>
                  </a:lnTo>
                  <a:lnTo>
                    <a:pt x="312817" y="153639"/>
                  </a:lnTo>
                  <a:lnTo>
                    <a:pt x="314841" y="156712"/>
                  </a:lnTo>
                  <a:lnTo>
                    <a:pt x="316889" y="159785"/>
                  </a:lnTo>
                  <a:lnTo>
                    <a:pt x="318969" y="162857"/>
                  </a:lnTo>
                  <a:lnTo>
                    <a:pt x="321093" y="165930"/>
                  </a:lnTo>
                  <a:lnTo>
                    <a:pt x="323237" y="169003"/>
                  </a:lnTo>
                  <a:lnTo>
                    <a:pt x="325425" y="172076"/>
                  </a:lnTo>
                  <a:lnTo>
                    <a:pt x="327642" y="175149"/>
                  </a:lnTo>
                  <a:lnTo>
                    <a:pt x="329883" y="178221"/>
                  </a:lnTo>
                  <a:lnTo>
                    <a:pt x="332172" y="181294"/>
                  </a:lnTo>
                  <a:lnTo>
                    <a:pt x="334478" y="184367"/>
                  </a:lnTo>
                  <a:lnTo>
                    <a:pt x="336820" y="187440"/>
                  </a:lnTo>
                  <a:lnTo>
                    <a:pt x="339193" y="190513"/>
                  </a:lnTo>
                  <a:lnTo>
                    <a:pt x="341585" y="193585"/>
                  </a:lnTo>
                  <a:lnTo>
                    <a:pt x="344019" y="196658"/>
                  </a:lnTo>
                  <a:lnTo>
                    <a:pt x="346472" y="199731"/>
                  </a:lnTo>
                  <a:lnTo>
                    <a:pt x="348950" y="202804"/>
                  </a:lnTo>
                  <a:lnTo>
                    <a:pt x="351460" y="205877"/>
                  </a:lnTo>
                  <a:lnTo>
                    <a:pt x="353985" y="208949"/>
                  </a:lnTo>
                  <a:lnTo>
                    <a:pt x="356541" y="212022"/>
                  </a:lnTo>
                  <a:lnTo>
                    <a:pt x="359117" y="215095"/>
                  </a:lnTo>
                  <a:lnTo>
                    <a:pt x="361708" y="218168"/>
                  </a:lnTo>
                  <a:lnTo>
                    <a:pt x="364329" y="221240"/>
                  </a:lnTo>
                  <a:lnTo>
                    <a:pt x="366961" y="224313"/>
                  </a:lnTo>
                  <a:lnTo>
                    <a:pt x="369612" y="227386"/>
                  </a:lnTo>
                  <a:lnTo>
                    <a:pt x="372280" y="230459"/>
                  </a:lnTo>
                  <a:lnTo>
                    <a:pt x="374958" y="233532"/>
                  </a:lnTo>
                  <a:lnTo>
                    <a:pt x="377655" y="236604"/>
                  </a:lnTo>
                  <a:lnTo>
                    <a:pt x="380359" y="239677"/>
                  </a:lnTo>
                  <a:lnTo>
                    <a:pt x="383073" y="242750"/>
                  </a:lnTo>
                  <a:lnTo>
                    <a:pt x="385796" y="245823"/>
                  </a:lnTo>
                  <a:lnTo>
                    <a:pt x="388523" y="248896"/>
                  </a:lnTo>
                  <a:lnTo>
                    <a:pt x="391257" y="251968"/>
                  </a:lnTo>
                  <a:lnTo>
                    <a:pt x="393993" y="255041"/>
                  </a:lnTo>
                  <a:lnTo>
                    <a:pt x="396729" y="258114"/>
                  </a:lnTo>
                  <a:lnTo>
                    <a:pt x="399464" y="261187"/>
                  </a:lnTo>
                  <a:lnTo>
                    <a:pt x="402196" y="264260"/>
                  </a:lnTo>
                  <a:lnTo>
                    <a:pt x="404924" y="267332"/>
                  </a:lnTo>
                  <a:lnTo>
                    <a:pt x="407642" y="270405"/>
                  </a:lnTo>
                  <a:lnTo>
                    <a:pt x="410356" y="273478"/>
                  </a:lnTo>
                  <a:lnTo>
                    <a:pt x="413053" y="276551"/>
                  </a:lnTo>
                  <a:lnTo>
                    <a:pt x="415739" y="279624"/>
                  </a:lnTo>
                  <a:lnTo>
                    <a:pt x="418412" y="282696"/>
                  </a:lnTo>
                  <a:lnTo>
                    <a:pt x="421061" y="285769"/>
                  </a:lnTo>
                  <a:lnTo>
                    <a:pt x="423697" y="288842"/>
                  </a:lnTo>
                  <a:lnTo>
                    <a:pt x="426305" y="291915"/>
                  </a:lnTo>
                  <a:lnTo>
                    <a:pt x="428890" y="294987"/>
                  </a:lnTo>
                  <a:lnTo>
                    <a:pt x="431456" y="298060"/>
                  </a:lnTo>
                  <a:lnTo>
                    <a:pt x="433978" y="301133"/>
                  </a:lnTo>
                  <a:lnTo>
                    <a:pt x="436480" y="304206"/>
                  </a:lnTo>
                  <a:lnTo>
                    <a:pt x="438946" y="307279"/>
                  </a:lnTo>
                  <a:lnTo>
                    <a:pt x="441370" y="310351"/>
                  </a:lnTo>
                  <a:lnTo>
                    <a:pt x="443772" y="313424"/>
                  </a:lnTo>
                  <a:lnTo>
                    <a:pt x="446112" y="316497"/>
                  </a:lnTo>
                  <a:lnTo>
                    <a:pt x="448422" y="319570"/>
                  </a:lnTo>
                  <a:lnTo>
                    <a:pt x="450690" y="322643"/>
                  </a:lnTo>
                  <a:lnTo>
                    <a:pt x="452897" y="325715"/>
                  </a:lnTo>
                  <a:lnTo>
                    <a:pt x="455073" y="328788"/>
                  </a:lnTo>
                  <a:lnTo>
                    <a:pt x="457181" y="331861"/>
                  </a:lnTo>
                  <a:lnTo>
                    <a:pt x="459240" y="334934"/>
                  </a:lnTo>
                  <a:lnTo>
                    <a:pt x="461260" y="338007"/>
                  </a:lnTo>
                  <a:lnTo>
                    <a:pt x="463192" y="341079"/>
                  </a:lnTo>
                  <a:lnTo>
                    <a:pt x="465088" y="344152"/>
                  </a:lnTo>
                  <a:lnTo>
                    <a:pt x="466914" y="347225"/>
                  </a:lnTo>
                  <a:lnTo>
                    <a:pt x="468670" y="350298"/>
                  </a:lnTo>
                  <a:lnTo>
                    <a:pt x="470387" y="353371"/>
                  </a:lnTo>
                  <a:lnTo>
                    <a:pt x="472001" y="356443"/>
                  </a:lnTo>
                  <a:lnTo>
                    <a:pt x="473567" y="359516"/>
                  </a:lnTo>
                  <a:lnTo>
                    <a:pt x="475069" y="362589"/>
                  </a:lnTo>
                  <a:lnTo>
                    <a:pt x="476476" y="365662"/>
                  </a:lnTo>
                  <a:lnTo>
                    <a:pt x="477839" y="368734"/>
                  </a:lnTo>
                  <a:lnTo>
                    <a:pt x="479104" y="371807"/>
                  </a:lnTo>
                  <a:lnTo>
                    <a:pt x="480300" y="374880"/>
                  </a:lnTo>
                  <a:lnTo>
                    <a:pt x="481442" y="377953"/>
                  </a:lnTo>
                  <a:lnTo>
                    <a:pt x="482466" y="381026"/>
                  </a:lnTo>
                  <a:lnTo>
                    <a:pt x="483442" y="384098"/>
                  </a:lnTo>
                  <a:lnTo>
                    <a:pt x="484330" y="387171"/>
                  </a:lnTo>
                  <a:lnTo>
                    <a:pt x="485128" y="390244"/>
                  </a:lnTo>
                  <a:lnTo>
                    <a:pt x="485878" y="393317"/>
                  </a:lnTo>
                  <a:lnTo>
                    <a:pt x="486504" y="396390"/>
                  </a:lnTo>
                  <a:lnTo>
                    <a:pt x="487073" y="399462"/>
                  </a:lnTo>
                  <a:lnTo>
                    <a:pt x="487567" y="402535"/>
                  </a:lnTo>
                  <a:lnTo>
                    <a:pt x="487953" y="405608"/>
                  </a:lnTo>
                  <a:lnTo>
                    <a:pt x="488291" y="408681"/>
                  </a:lnTo>
                  <a:lnTo>
                    <a:pt x="488519" y="411754"/>
                  </a:lnTo>
                  <a:lnTo>
                    <a:pt x="488675" y="414826"/>
                  </a:lnTo>
                  <a:lnTo>
                    <a:pt x="488772" y="417899"/>
                  </a:lnTo>
                  <a:lnTo>
                    <a:pt x="488747" y="420972"/>
                  </a:lnTo>
                  <a:lnTo>
                    <a:pt x="488674" y="424045"/>
                  </a:lnTo>
                  <a:lnTo>
                    <a:pt x="488511" y="427118"/>
                  </a:lnTo>
                  <a:lnTo>
                    <a:pt x="488262" y="430190"/>
                  </a:lnTo>
                  <a:lnTo>
                    <a:pt x="487965" y="433263"/>
                  </a:lnTo>
                  <a:lnTo>
                    <a:pt x="487552" y="436336"/>
                  </a:lnTo>
                  <a:lnTo>
                    <a:pt x="487085" y="439409"/>
                  </a:lnTo>
                  <a:lnTo>
                    <a:pt x="486550" y="442481"/>
                  </a:lnTo>
                  <a:lnTo>
                    <a:pt x="485920" y="445554"/>
                  </a:lnTo>
                  <a:lnTo>
                    <a:pt x="485246" y="448627"/>
                  </a:lnTo>
                  <a:lnTo>
                    <a:pt x="484479" y="451700"/>
                  </a:lnTo>
                  <a:lnTo>
                    <a:pt x="483651" y="454773"/>
                  </a:lnTo>
                  <a:lnTo>
                    <a:pt x="482775" y="457845"/>
                  </a:lnTo>
                  <a:lnTo>
                    <a:pt x="481800" y="460918"/>
                  </a:lnTo>
                  <a:lnTo>
                    <a:pt x="480788" y="463991"/>
                  </a:lnTo>
                  <a:lnTo>
                    <a:pt x="479706" y="467064"/>
                  </a:lnTo>
                  <a:lnTo>
                    <a:pt x="478559" y="470137"/>
                  </a:lnTo>
                  <a:lnTo>
                    <a:pt x="477377" y="473209"/>
                  </a:lnTo>
                  <a:lnTo>
                    <a:pt x="476111" y="476282"/>
                  </a:lnTo>
                  <a:lnTo>
                    <a:pt x="474809" y="479355"/>
                  </a:lnTo>
                  <a:lnTo>
                    <a:pt x="473459" y="482428"/>
                  </a:lnTo>
                  <a:lnTo>
                    <a:pt x="472047" y="485501"/>
                  </a:lnTo>
                  <a:lnTo>
                    <a:pt x="470606" y="488573"/>
                  </a:lnTo>
                  <a:lnTo>
                    <a:pt x="469107" y="491646"/>
                  </a:lnTo>
                  <a:lnTo>
                    <a:pt x="467571" y="494719"/>
                  </a:lnTo>
                  <a:lnTo>
                    <a:pt x="466007" y="497792"/>
                  </a:lnTo>
                  <a:lnTo>
                    <a:pt x="464388" y="500865"/>
                  </a:lnTo>
                  <a:lnTo>
                    <a:pt x="462748" y="503937"/>
                  </a:lnTo>
                  <a:lnTo>
                    <a:pt x="461072" y="507010"/>
                  </a:lnTo>
                  <a:lnTo>
                    <a:pt x="459365" y="510083"/>
                  </a:lnTo>
                  <a:lnTo>
                    <a:pt x="457641" y="513156"/>
                  </a:lnTo>
                  <a:lnTo>
                    <a:pt x="455879" y="516228"/>
                  </a:lnTo>
                  <a:lnTo>
                    <a:pt x="454103" y="519301"/>
                  </a:lnTo>
                  <a:lnTo>
                    <a:pt x="452308" y="522374"/>
                  </a:lnTo>
                  <a:lnTo>
                    <a:pt x="450491" y="525447"/>
                  </a:lnTo>
                  <a:lnTo>
                    <a:pt x="448665" y="528520"/>
                  </a:lnTo>
                  <a:lnTo>
                    <a:pt x="446822" y="531592"/>
                  </a:lnTo>
                  <a:lnTo>
                    <a:pt x="444972" y="534665"/>
                  </a:lnTo>
                  <a:lnTo>
                    <a:pt x="443114" y="537738"/>
                  </a:lnTo>
                  <a:lnTo>
                    <a:pt x="441249" y="540811"/>
                  </a:lnTo>
                  <a:lnTo>
                    <a:pt x="439382" y="543884"/>
                  </a:lnTo>
                  <a:lnTo>
                    <a:pt x="437513" y="546956"/>
                  </a:lnTo>
                  <a:lnTo>
                    <a:pt x="435646" y="550029"/>
                  </a:lnTo>
                  <a:lnTo>
                    <a:pt x="433780" y="553102"/>
                  </a:lnTo>
                  <a:lnTo>
                    <a:pt x="431922" y="556175"/>
                  </a:lnTo>
                  <a:lnTo>
                    <a:pt x="430070" y="559248"/>
                  </a:lnTo>
                  <a:lnTo>
                    <a:pt x="428225" y="562320"/>
                  </a:lnTo>
                  <a:lnTo>
                    <a:pt x="426395" y="565393"/>
                  </a:lnTo>
                  <a:lnTo>
                    <a:pt x="424573" y="568466"/>
                  </a:lnTo>
                  <a:lnTo>
                    <a:pt x="422769" y="571539"/>
                  </a:lnTo>
                  <a:lnTo>
                    <a:pt x="420980" y="574612"/>
                  </a:lnTo>
                  <a:lnTo>
                    <a:pt x="419204" y="577684"/>
                  </a:lnTo>
                  <a:lnTo>
                    <a:pt x="417457" y="580757"/>
                  </a:lnTo>
                  <a:lnTo>
                    <a:pt x="415722" y="583830"/>
                  </a:lnTo>
                  <a:lnTo>
                    <a:pt x="414012" y="586903"/>
                  </a:lnTo>
                  <a:lnTo>
                    <a:pt x="412329" y="589975"/>
                  </a:lnTo>
                  <a:lnTo>
                    <a:pt x="410661" y="593048"/>
                  </a:lnTo>
                  <a:lnTo>
                    <a:pt x="409032" y="596121"/>
                  </a:lnTo>
                  <a:lnTo>
                    <a:pt x="407422" y="599194"/>
                  </a:lnTo>
                  <a:lnTo>
                    <a:pt x="405838" y="602267"/>
                  </a:lnTo>
                  <a:lnTo>
                    <a:pt x="404293" y="605339"/>
                  </a:lnTo>
                  <a:lnTo>
                    <a:pt x="402767" y="608412"/>
                  </a:lnTo>
                  <a:lnTo>
                    <a:pt x="401281" y="611485"/>
                  </a:lnTo>
                  <a:lnTo>
                    <a:pt x="399825" y="614558"/>
                  </a:lnTo>
                  <a:lnTo>
                    <a:pt x="398392" y="617631"/>
                  </a:lnTo>
                  <a:lnTo>
                    <a:pt x="397009" y="620703"/>
                  </a:lnTo>
                  <a:lnTo>
                    <a:pt x="395648" y="623776"/>
                  </a:lnTo>
                  <a:lnTo>
                    <a:pt x="394326" y="626849"/>
                  </a:lnTo>
                  <a:lnTo>
                    <a:pt x="393043" y="629922"/>
                  </a:lnTo>
                  <a:lnTo>
                    <a:pt x="391782" y="632995"/>
                  </a:lnTo>
                  <a:lnTo>
                    <a:pt x="390576" y="636067"/>
                  </a:lnTo>
                  <a:lnTo>
                    <a:pt x="389396" y="639140"/>
                  </a:lnTo>
                  <a:lnTo>
                    <a:pt x="388249" y="642213"/>
                  </a:lnTo>
                  <a:lnTo>
                    <a:pt x="387152" y="645286"/>
                  </a:lnTo>
                  <a:lnTo>
                    <a:pt x="386078" y="648359"/>
                  </a:lnTo>
                  <a:lnTo>
                    <a:pt x="385053" y="651431"/>
                  </a:lnTo>
                  <a:lnTo>
                    <a:pt x="384063" y="654504"/>
                  </a:lnTo>
                  <a:lnTo>
                    <a:pt x="383100" y="657577"/>
                  </a:lnTo>
                  <a:lnTo>
                    <a:pt x="382194" y="660650"/>
                  </a:lnTo>
                  <a:lnTo>
                    <a:pt x="381312" y="663722"/>
                  </a:lnTo>
                  <a:lnTo>
                    <a:pt x="380472" y="666795"/>
                  </a:lnTo>
                  <a:lnTo>
                    <a:pt x="379674" y="669868"/>
                  </a:lnTo>
                  <a:lnTo>
                    <a:pt x="378899" y="672941"/>
                  </a:lnTo>
                  <a:lnTo>
                    <a:pt x="378181" y="676014"/>
                  </a:lnTo>
                  <a:lnTo>
                    <a:pt x="377490" y="679086"/>
                  </a:lnTo>
                  <a:lnTo>
                    <a:pt x="376832" y="682159"/>
                  </a:lnTo>
                  <a:lnTo>
                    <a:pt x="376224" y="685232"/>
                  </a:lnTo>
                  <a:lnTo>
                    <a:pt x="375637" y="688305"/>
                  </a:lnTo>
                  <a:lnTo>
                    <a:pt x="375099" y="691378"/>
                  </a:lnTo>
                  <a:lnTo>
                    <a:pt x="374593" y="694450"/>
                  </a:lnTo>
                  <a:lnTo>
                    <a:pt x="374113" y="697523"/>
                  </a:lnTo>
                  <a:lnTo>
                    <a:pt x="373686" y="700596"/>
                  </a:lnTo>
                  <a:lnTo>
                    <a:pt x="373280" y="703669"/>
                  </a:lnTo>
                  <a:lnTo>
                    <a:pt x="372913" y="706742"/>
                  </a:lnTo>
                  <a:lnTo>
                    <a:pt x="372583" y="709814"/>
                  </a:lnTo>
                  <a:lnTo>
                    <a:pt x="372274" y="712887"/>
                  </a:lnTo>
                  <a:lnTo>
                    <a:pt x="372015" y="715960"/>
                  </a:lnTo>
                  <a:lnTo>
                    <a:pt x="371778" y="719033"/>
                  </a:lnTo>
                  <a:lnTo>
                    <a:pt x="371571" y="722106"/>
                  </a:lnTo>
                  <a:lnTo>
                    <a:pt x="371405" y="725178"/>
                  </a:lnTo>
                  <a:lnTo>
                    <a:pt x="371257" y="728251"/>
                  </a:lnTo>
                  <a:lnTo>
                    <a:pt x="371149" y="731324"/>
                  </a:lnTo>
                  <a:lnTo>
                    <a:pt x="371068" y="734397"/>
                  </a:lnTo>
                  <a:lnTo>
                    <a:pt x="371007" y="737469"/>
                  </a:lnTo>
                  <a:lnTo>
                    <a:pt x="370988" y="740542"/>
                  </a:lnTo>
                  <a:lnTo>
                    <a:pt x="370986" y="743615"/>
                  </a:lnTo>
                  <a:lnTo>
                    <a:pt x="371015" y="746688"/>
                  </a:lnTo>
                  <a:lnTo>
                    <a:pt x="371071" y="749761"/>
                  </a:lnTo>
                  <a:lnTo>
                    <a:pt x="371143" y="752833"/>
                  </a:lnTo>
                  <a:lnTo>
                    <a:pt x="371253" y="755906"/>
                  </a:lnTo>
                  <a:lnTo>
                    <a:pt x="371379" y="758979"/>
                  </a:lnTo>
                  <a:lnTo>
                    <a:pt x="371526" y="762052"/>
                  </a:lnTo>
                  <a:lnTo>
                    <a:pt x="371702" y="765125"/>
                  </a:lnTo>
                  <a:lnTo>
                    <a:pt x="371892" y="768197"/>
                  </a:lnTo>
                  <a:lnTo>
                    <a:pt x="372108" y="771270"/>
                  </a:lnTo>
                  <a:lnTo>
                    <a:pt x="372342" y="774343"/>
                  </a:lnTo>
                  <a:lnTo>
                    <a:pt x="372591" y="777416"/>
                  </a:lnTo>
                  <a:lnTo>
                    <a:pt x="372866" y="780489"/>
                  </a:lnTo>
                  <a:lnTo>
                    <a:pt x="373152" y="783561"/>
                  </a:lnTo>
                  <a:lnTo>
                    <a:pt x="373457" y="786634"/>
                  </a:lnTo>
                  <a:lnTo>
                    <a:pt x="373779" y="789707"/>
                  </a:lnTo>
                  <a:lnTo>
                    <a:pt x="374110" y="792780"/>
                  </a:lnTo>
                  <a:lnTo>
                    <a:pt x="374463" y="795853"/>
                  </a:lnTo>
                  <a:lnTo>
                    <a:pt x="374825" y="798925"/>
                  </a:lnTo>
                  <a:lnTo>
                    <a:pt x="375198" y="801998"/>
                  </a:lnTo>
                  <a:lnTo>
                    <a:pt x="375586" y="805071"/>
                  </a:lnTo>
                  <a:lnTo>
                    <a:pt x="375981" y="808144"/>
                  </a:lnTo>
                  <a:lnTo>
                    <a:pt x="376388" y="811216"/>
                  </a:lnTo>
                  <a:lnTo>
                    <a:pt x="376804" y="814289"/>
                  </a:lnTo>
                  <a:lnTo>
                    <a:pt x="377226" y="817362"/>
                  </a:lnTo>
                  <a:lnTo>
                    <a:pt x="377658" y="820435"/>
                  </a:lnTo>
                  <a:lnTo>
                    <a:pt x="378095" y="823508"/>
                  </a:lnTo>
                  <a:lnTo>
                    <a:pt x="378537" y="826580"/>
                  </a:lnTo>
                  <a:lnTo>
                    <a:pt x="378985" y="829653"/>
                  </a:lnTo>
                  <a:lnTo>
                    <a:pt x="379436" y="832726"/>
                  </a:lnTo>
                  <a:lnTo>
                    <a:pt x="379891" y="835799"/>
                  </a:lnTo>
                  <a:lnTo>
                    <a:pt x="380347" y="838872"/>
                  </a:lnTo>
                  <a:lnTo>
                    <a:pt x="380806" y="841944"/>
                  </a:lnTo>
                  <a:lnTo>
                    <a:pt x="381265" y="845017"/>
                  </a:lnTo>
                  <a:lnTo>
                    <a:pt x="381724" y="848090"/>
                  </a:lnTo>
                  <a:lnTo>
                    <a:pt x="382182" y="851163"/>
                  </a:lnTo>
                  <a:lnTo>
                    <a:pt x="382638" y="854236"/>
                  </a:lnTo>
                  <a:lnTo>
                    <a:pt x="383093" y="857308"/>
                  </a:lnTo>
                  <a:lnTo>
                    <a:pt x="383543" y="860381"/>
                  </a:lnTo>
                  <a:lnTo>
                    <a:pt x="383991" y="863454"/>
                  </a:lnTo>
                  <a:lnTo>
                    <a:pt x="384434" y="866527"/>
                  </a:lnTo>
                  <a:lnTo>
                    <a:pt x="384871" y="869600"/>
                  </a:lnTo>
                  <a:lnTo>
                    <a:pt x="385305" y="872672"/>
                  </a:lnTo>
                  <a:lnTo>
                    <a:pt x="385728" y="875745"/>
                  </a:lnTo>
                  <a:lnTo>
                    <a:pt x="386147" y="878818"/>
                  </a:lnTo>
                  <a:lnTo>
                    <a:pt x="386558" y="881891"/>
                  </a:lnTo>
                  <a:lnTo>
                    <a:pt x="386958" y="884963"/>
                  </a:lnTo>
                  <a:lnTo>
                    <a:pt x="387353" y="888036"/>
                  </a:lnTo>
                  <a:lnTo>
                    <a:pt x="387735" y="891109"/>
                  </a:lnTo>
                  <a:lnTo>
                    <a:pt x="388108" y="894182"/>
                  </a:lnTo>
                  <a:lnTo>
                    <a:pt x="388474" y="897255"/>
                  </a:lnTo>
                  <a:lnTo>
                    <a:pt x="388822" y="900327"/>
                  </a:lnTo>
                  <a:lnTo>
                    <a:pt x="389163" y="903400"/>
                  </a:lnTo>
                  <a:lnTo>
                    <a:pt x="389490" y="906473"/>
                  </a:lnTo>
                  <a:lnTo>
                    <a:pt x="389804" y="909546"/>
                  </a:lnTo>
                  <a:lnTo>
                    <a:pt x="390109" y="912619"/>
                  </a:lnTo>
                  <a:lnTo>
                    <a:pt x="390394" y="915691"/>
                  </a:lnTo>
                  <a:lnTo>
                    <a:pt x="390669" y="918764"/>
                  </a:lnTo>
                  <a:lnTo>
                    <a:pt x="390931" y="921837"/>
                  </a:lnTo>
                  <a:lnTo>
                    <a:pt x="391173" y="924910"/>
                  </a:lnTo>
                  <a:lnTo>
                    <a:pt x="391406" y="927983"/>
                  </a:lnTo>
                  <a:lnTo>
                    <a:pt x="391620" y="931055"/>
                  </a:lnTo>
                  <a:lnTo>
                    <a:pt x="391818" y="934128"/>
                  </a:lnTo>
                  <a:lnTo>
                    <a:pt x="392006" y="937201"/>
                  </a:lnTo>
                  <a:lnTo>
                    <a:pt x="392168" y="940274"/>
                  </a:lnTo>
                  <a:lnTo>
                    <a:pt x="392321" y="943347"/>
                  </a:lnTo>
                  <a:lnTo>
                    <a:pt x="392455" y="946419"/>
                  </a:lnTo>
                  <a:lnTo>
                    <a:pt x="392570" y="949492"/>
                  </a:lnTo>
                  <a:lnTo>
                    <a:pt x="392674" y="952565"/>
                  </a:lnTo>
                  <a:lnTo>
                    <a:pt x="392753" y="955638"/>
                  </a:lnTo>
                  <a:lnTo>
                    <a:pt x="392818" y="958710"/>
                  </a:lnTo>
                  <a:lnTo>
                    <a:pt x="392868" y="961783"/>
                  </a:lnTo>
                  <a:lnTo>
                    <a:pt x="392894" y="964856"/>
                  </a:lnTo>
                  <a:lnTo>
                    <a:pt x="392909" y="967929"/>
                  </a:lnTo>
                  <a:lnTo>
                    <a:pt x="392900" y="971002"/>
                  </a:lnTo>
                  <a:lnTo>
                    <a:pt x="392875" y="974074"/>
                  </a:lnTo>
                  <a:lnTo>
                    <a:pt x="392837" y="977147"/>
                  </a:lnTo>
                  <a:lnTo>
                    <a:pt x="392771" y="980220"/>
                  </a:lnTo>
                  <a:lnTo>
                    <a:pt x="392694" y="983293"/>
                  </a:lnTo>
                  <a:lnTo>
                    <a:pt x="392596" y="986366"/>
                  </a:lnTo>
                  <a:lnTo>
                    <a:pt x="392478" y="989438"/>
                  </a:lnTo>
                  <a:lnTo>
                    <a:pt x="392348" y="992511"/>
                  </a:lnTo>
                  <a:lnTo>
                    <a:pt x="392190" y="995584"/>
                  </a:lnTo>
                  <a:lnTo>
                    <a:pt x="392020" y="998657"/>
                  </a:lnTo>
                  <a:lnTo>
                    <a:pt x="391832" y="1001730"/>
                  </a:lnTo>
                  <a:lnTo>
                    <a:pt x="391620" y="1004802"/>
                  </a:lnTo>
                  <a:lnTo>
                    <a:pt x="391396" y="1007875"/>
                  </a:lnTo>
                  <a:lnTo>
                    <a:pt x="391149" y="1010948"/>
                  </a:lnTo>
                  <a:lnTo>
                    <a:pt x="390884" y="1014021"/>
                  </a:lnTo>
                  <a:lnTo>
                    <a:pt x="390607" y="1017094"/>
                  </a:lnTo>
                  <a:lnTo>
                    <a:pt x="390302" y="1020166"/>
                  </a:lnTo>
                  <a:lnTo>
                    <a:pt x="389985" y="1023239"/>
                  </a:lnTo>
                  <a:lnTo>
                    <a:pt x="389649" y="1026312"/>
                  </a:lnTo>
                  <a:lnTo>
                    <a:pt x="389292" y="1029385"/>
                  </a:lnTo>
                  <a:lnTo>
                    <a:pt x="388924" y="1032457"/>
                  </a:lnTo>
                  <a:lnTo>
                    <a:pt x="388528" y="1035530"/>
                  </a:lnTo>
                  <a:lnTo>
                    <a:pt x="388120" y="1038603"/>
                  </a:lnTo>
                  <a:lnTo>
                    <a:pt x="387696" y="1041676"/>
                  </a:lnTo>
                  <a:lnTo>
                    <a:pt x="387248" y="1044749"/>
                  </a:lnTo>
                  <a:lnTo>
                    <a:pt x="386789" y="1047821"/>
                  </a:lnTo>
                  <a:lnTo>
                    <a:pt x="386307" y="1050894"/>
                  </a:lnTo>
                  <a:lnTo>
                    <a:pt x="385810" y="1053967"/>
                  </a:lnTo>
                  <a:lnTo>
                    <a:pt x="385299" y="1057040"/>
                  </a:lnTo>
                  <a:lnTo>
                    <a:pt x="384763" y="1060113"/>
                  </a:lnTo>
                  <a:lnTo>
                    <a:pt x="384215" y="1063185"/>
                  </a:lnTo>
                  <a:lnTo>
                    <a:pt x="383649" y="1066258"/>
                  </a:lnTo>
                  <a:lnTo>
                    <a:pt x="383064" y="1069331"/>
                  </a:lnTo>
                  <a:lnTo>
                    <a:pt x="382468" y="1072404"/>
                  </a:lnTo>
                  <a:lnTo>
                    <a:pt x="381846" y="1075477"/>
                  </a:lnTo>
                  <a:lnTo>
                    <a:pt x="381213" y="1078549"/>
                  </a:lnTo>
                  <a:lnTo>
                    <a:pt x="380564" y="1081622"/>
                  </a:lnTo>
                  <a:lnTo>
                    <a:pt x="379894" y="1084695"/>
                  </a:lnTo>
                  <a:lnTo>
                    <a:pt x="379213" y="1087768"/>
                  </a:lnTo>
                  <a:lnTo>
                    <a:pt x="378511" y="1090841"/>
                  </a:lnTo>
                  <a:lnTo>
                    <a:pt x="377793" y="1093913"/>
                  </a:lnTo>
                  <a:lnTo>
                    <a:pt x="377065" y="1096986"/>
                  </a:lnTo>
                  <a:lnTo>
                    <a:pt x="376312" y="1100059"/>
                  </a:lnTo>
                  <a:lnTo>
                    <a:pt x="375549" y="1103132"/>
                  </a:lnTo>
                  <a:lnTo>
                    <a:pt x="374768" y="1106204"/>
                  </a:lnTo>
                  <a:lnTo>
                    <a:pt x="373970" y="1109277"/>
                  </a:lnTo>
                  <a:lnTo>
                    <a:pt x="373162" y="1112350"/>
                  </a:lnTo>
                  <a:lnTo>
                    <a:pt x="372331" y="1115423"/>
                  </a:lnTo>
                  <a:lnTo>
                    <a:pt x="371489" y="1118496"/>
                  </a:lnTo>
                  <a:lnTo>
                    <a:pt x="370633" y="1121568"/>
                  </a:lnTo>
                  <a:lnTo>
                    <a:pt x="369757" y="1124641"/>
                  </a:lnTo>
                  <a:lnTo>
                    <a:pt x="368872" y="1127714"/>
                  </a:lnTo>
                  <a:lnTo>
                    <a:pt x="367968" y="1130787"/>
                  </a:lnTo>
                  <a:lnTo>
                    <a:pt x="367050" y="1133860"/>
                  </a:lnTo>
                  <a:lnTo>
                    <a:pt x="366122" y="1136932"/>
                  </a:lnTo>
                  <a:lnTo>
                    <a:pt x="365172" y="1140005"/>
                  </a:lnTo>
                  <a:lnTo>
                    <a:pt x="364213" y="1143078"/>
                  </a:lnTo>
                  <a:lnTo>
                    <a:pt x="363239" y="1146151"/>
                  </a:lnTo>
                  <a:lnTo>
                    <a:pt x="362250" y="1149224"/>
                  </a:lnTo>
                  <a:lnTo>
                    <a:pt x="361252" y="1152296"/>
                  </a:lnTo>
                  <a:lnTo>
                    <a:pt x="360234" y="1155369"/>
                  </a:lnTo>
                  <a:lnTo>
                    <a:pt x="359206" y="1158442"/>
                  </a:lnTo>
                  <a:lnTo>
                    <a:pt x="358167" y="1161515"/>
                  </a:lnTo>
                  <a:lnTo>
                    <a:pt x="357111" y="1164588"/>
                  </a:lnTo>
                  <a:lnTo>
                    <a:pt x="356048" y="1167660"/>
                  </a:lnTo>
                  <a:lnTo>
                    <a:pt x="354968" y="1170733"/>
                  </a:lnTo>
                  <a:lnTo>
                    <a:pt x="353878" y="1173806"/>
                  </a:lnTo>
                  <a:lnTo>
                    <a:pt x="352779" y="1176879"/>
                  </a:lnTo>
                  <a:lnTo>
                    <a:pt x="351662" y="1179951"/>
                  </a:lnTo>
                  <a:lnTo>
                    <a:pt x="350540" y="1183024"/>
                  </a:lnTo>
                  <a:lnTo>
                    <a:pt x="349405" y="1186097"/>
                  </a:lnTo>
                  <a:lnTo>
                    <a:pt x="348258" y="1189170"/>
                  </a:lnTo>
                  <a:lnTo>
                    <a:pt x="347105" y="1192243"/>
                  </a:lnTo>
                  <a:lnTo>
                    <a:pt x="345937" y="1195315"/>
                  </a:lnTo>
                  <a:lnTo>
                    <a:pt x="344763" y="1198388"/>
                  </a:lnTo>
                  <a:lnTo>
                    <a:pt x="343580" y="1201461"/>
                  </a:lnTo>
                  <a:lnTo>
                    <a:pt x="342386" y="1204534"/>
                  </a:lnTo>
                  <a:lnTo>
                    <a:pt x="341187" y="1207607"/>
                  </a:lnTo>
                  <a:lnTo>
                    <a:pt x="339977" y="1210679"/>
                  </a:lnTo>
                  <a:lnTo>
                    <a:pt x="338760" y="1213752"/>
                  </a:lnTo>
                  <a:lnTo>
                    <a:pt x="337538" y="1216825"/>
                  </a:lnTo>
                  <a:lnTo>
                    <a:pt x="336306" y="1219898"/>
                  </a:lnTo>
                  <a:lnTo>
                    <a:pt x="335070" y="1222971"/>
                  </a:lnTo>
                  <a:lnTo>
                    <a:pt x="333828" y="1226043"/>
                  </a:lnTo>
                  <a:lnTo>
                    <a:pt x="332579" y="1229116"/>
                  </a:lnTo>
                  <a:lnTo>
                    <a:pt x="331328" y="1232189"/>
                  </a:lnTo>
                  <a:lnTo>
                    <a:pt x="330070" y="1235262"/>
                  </a:lnTo>
                  <a:lnTo>
                    <a:pt x="328809" y="1238335"/>
                  </a:lnTo>
                  <a:lnTo>
                    <a:pt x="327544" y="1241407"/>
                  </a:lnTo>
                  <a:lnTo>
                    <a:pt x="326276" y="1244480"/>
                  </a:lnTo>
                  <a:lnTo>
                    <a:pt x="325006" y="1247553"/>
                  </a:lnTo>
                  <a:lnTo>
                    <a:pt x="323734" y="1250626"/>
                  </a:lnTo>
                  <a:lnTo>
                    <a:pt x="322460" y="1253698"/>
                  </a:lnTo>
                  <a:lnTo>
                    <a:pt x="321186" y="1256771"/>
                  </a:lnTo>
                  <a:lnTo>
                    <a:pt x="319910" y="1259844"/>
                  </a:lnTo>
                  <a:lnTo>
                    <a:pt x="318635" y="1262917"/>
                  </a:lnTo>
                  <a:lnTo>
                    <a:pt x="317361" y="1265990"/>
                  </a:lnTo>
                  <a:lnTo>
                    <a:pt x="316087" y="1269062"/>
                  </a:lnTo>
                  <a:lnTo>
                    <a:pt x="314815" y="1272135"/>
                  </a:lnTo>
                  <a:lnTo>
                    <a:pt x="313546" y="1275208"/>
                  </a:lnTo>
                  <a:lnTo>
                    <a:pt x="312279" y="1278281"/>
                  </a:lnTo>
                  <a:lnTo>
                    <a:pt x="311015" y="1281354"/>
                  </a:lnTo>
                  <a:lnTo>
                    <a:pt x="309755" y="1284426"/>
                  </a:lnTo>
                  <a:lnTo>
                    <a:pt x="308499" y="1287499"/>
                  </a:lnTo>
                  <a:lnTo>
                    <a:pt x="307248" y="1290572"/>
                  </a:lnTo>
                  <a:lnTo>
                    <a:pt x="306003" y="1293645"/>
                  </a:lnTo>
                  <a:lnTo>
                    <a:pt x="304762" y="1296718"/>
                  </a:lnTo>
                  <a:lnTo>
                    <a:pt x="303530" y="1299790"/>
                  </a:lnTo>
                  <a:lnTo>
                    <a:pt x="302303" y="1302863"/>
                  </a:lnTo>
                  <a:lnTo>
                    <a:pt x="301083" y="1305936"/>
                  </a:lnTo>
                  <a:lnTo>
                    <a:pt x="299873" y="1309009"/>
                  </a:lnTo>
                  <a:lnTo>
                    <a:pt x="298667" y="1312082"/>
                  </a:lnTo>
                  <a:lnTo>
                    <a:pt x="297475" y="1315154"/>
                  </a:lnTo>
                  <a:lnTo>
                    <a:pt x="296289" y="1318227"/>
                  </a:lnTo>
                  <a:lnTo>
                    <a:pt x="295112" y="1321300"/>
                  </a:lnTo>
                  <a:lnTo>
                    <a:pt x="293949" y="1324373"/>
                  </a:lnTo>
                  <a:lnTo>
                    <a:pt x="292792" y="1327445"/>
                  </a:lnTo>
                  <a:lnTo>
                    <a:pt x="291650" y="1330518"/>
                  </a:lnTo>
                  <a:lnTo>
                    <a:pt x="290518" y="1333591"/>
                  </a:lnTo>
                  <a:lnTo>
                    <a:pt x="289394" y="1336664"/>
                  </a:lnTo>
                  <a:lnTo>
                    <a:pt x="288289" y="1339737"/>
                  </a:lnTo>
                  <a:lnTo>
                    <a:pt x="287192" y="1342809"/>
                  </a:lnTo>
                  <a:lnTo>
                    <a:pt x="286108" y="1345882"/>
                  </a:lnTo>
                  <a:lnTo>
                    <a:pt x="285040" y="1348955"/>
                  </a:lnTo>
                  <a:lnTo>
                    <a:pt x="283980" y="1352028"/>
                  </a:lnTo>
                  <a:lnTo>
                    <a:pt x="282941" y="1355101"/>
                  </a:lnTo>
                  <a:lnTo>
                    <a:pt x="281913" y="1358173"/>
                  </a:lnTo>
                  <a:lnTo>
                    <a:pt x="280897" y="1361246"/>
                  </a:lnTo>
                  <a:lnTo>
                    <a:pt x="279901" y="1364319"/>
                  </a:lnTo>
                  <a:lnTo>
                    <a:pt x="278914" y="1367392"/>
                  </a:lnTo>
                  <a:lnTo>
                    <a:pt x="277946" y="1370465"/>
                  </a:lnTo>
                  <a:lnTo>
                    <a:pt x="276994" y="1373537"/>
                  </a:lnTo>
                  <a:lnTo>
                    <a:pt x="276051" y="1376610"/>
                  </a:lnTo>
                  <a:lnTo>
                    <a:pt x="275133" y="1379683"/>
                  </a:lnTo>
                  <a:lnTo>
                    <a:pt x="274225" y="1382756"/>
                  </a:lnTo>
                  <a:lnTo>
                    <a:pt x="273335" y="1385829"/>
                  </a:lnTo>
                  <a:lnTo>
                    <a:pt x="272463" y="1388901"/>
                  </a:lnTo>
                  <a:lnTo>
                    <a:pt x="271600" y="1391974"/>
                  </a:lnTo>
                  <a:lnTo>
                    <a:pt x="270763" y="1395047"/>
                  </a:lnTo>
                  <a:lnTo>
                    <a:pt x="269937" y="1398120"/>
                  </a:lnTo>
                  <a:lnTo>
                    <a:pt x="269126" y="1401192"/>
                  </a:lnTo>
                  <a:lnTo>
                    <a:pt x="268337" y="1404265"/>
                  </a:lnTo>
                  <a:lnTo>
                    <a:pt x="267559" y="1407338"/>
                  </a:lnTo>
                  <a:lnTo>
                    <a:pt x="266802" y="1410411"/>
                  </a:lnTo>
                  <a:lnTo>
                    <a:pt x="266060" y="1413484"/>
                  </a:lnTo>
                  <a:lnTo>
                    <a:pt x="265330" y="1416556"/>
                  </a:lnTo>
                  <a:lnTo>
                    <a:pt x="264626" y="1419629"/>
                  </a:lnTo>
                  <a:lnTo>
                    <a:pt x="263931" y="1422702"/>
                  </a:lnTo>
                  <a:lnTo>
                    <a:pt x="263255" y="1425775"/>
                  </a:lnTo>
                  <a:lnTo>
                    <a:pt x="262597" y="1428848"/>
                  </a:lnTo>
                  <a:lnTo>
                    <a:pt x="261949" y="1431920"/>
                  </a:lnTo>
                  <a:lnTo>
                    <a:pt x="261325" y="1434993"/>
                  </a:lnTo>
                  <a:lnTo>
                    <a:pt x="260713" y="1438066"/>
                  </a:lnTo>
                  <a:lnTo>
                    <a:pt x="260115" y="1441139"/>
                  </a:lnTo>
                  <a:lnTo>
                    <a:pt x="259539" y="1444212"/>
                  </a:lnTo>
                  <a:lnTo>
                    <a:pt x="258972" y="1447284"/>
                  </a:lnTo>
                  <a:lnTo>
                    <a:pt x="258425" y="1450357"/>
                  </a:lnTo>
                  <a:lnTo>
                    <a:pt x="257892" y="1453430"/>
                  </a:lnTo>
                  <a:lnTo>
                    <a:pt x="257370" y="1456503"/>
                  </a:lnTo>
                  <a:lnTo>
                    <a:pt x="256870" y="1459576"/>
                  </a:lnTo>
                  <a:lnTo>
                    <a:pt x="256380" y="1462648"/>
                  </a:lnTo>
                  <a:lnTo>
                    <a:pt x="255906" y="1465721"/>
                  </a:lnTo>
                  <a:lnTo>
                    <a:pt x="255448" y="1468794"/>
                  </a:lnTo>
                  <a:lnTo>
                    <a:pt x="254998" y="1471867"/>
                  </a:lnTo>
                  <a:lnTo>
                    <a:pt x="254569" y="1474939"/>
                  </a:lnTo>
                  <a:lnTo>
                    <a:pt x="254151" y="1478012"/>
                  </a:lnTo>
                  <a:lnTo>
                    <a:pt x="253744" y="1481085"/>
                  </a:lnTo>
                  <a:lnTo>
                    <a:pt x="253355" y="1484158"/>
                  </a:lnTo>
                  <a:lnTo>
                    <a:pt x="252973" y="1487231"/>
                  </a:lnTo>
                  <a:lnTo>
                    <a:pt x="252609" y="1490303"/>
                  </a:lnTo>
                  <a:lnTo>
                    <a:pt x="252255" y="1493376"/>
                  </a:lnTo>
                  <a:lnTo>
                    <a:pt x="251910" y="1496449"/>
                  </a:lnTo>
                  <a:lnTo>
                    <a:pt x="251584" y="1499522"/>
                  </a:lnTo>
                  <a:lnTo>
                    <a:pt x="251264" y="1502595"/>
                  </a:lnTo>
                  <a:lnTo>
                    <a:pt x="250957" y="1505667"/>
                  </a:lnTo>
                  <a:lnTo>
                    <a:pt x="250663" y="1508740"/>
                  </a:lnTo>
                  <a:lnTo>
                    <a:pt x="250375" y="1511813"/>
                  </a:lnTo>
                  <a:lnTo>
                    <a:pt x="250103" y="1514886"/>
                  </a:lnTo>
                  <a:lnTo>
                    <a:pt x="249839" y="1517959"/>
                  </a:lnTo>
                  <a:lnTo>
                    <a:pt x="249583" y="1521031"/>
                  </a:lnTo>
                  <a:lnTo>
                    <a:pt x="249341" y="1524104"/>
                  </a:lnTo>
                  <a:lnTo>
                    <a:pt x="249104" y="1527177"/>
                  </a:lnTo>
                  <a:lnTo>
                    <a:pt x="248880" y="1530250"/>
                  </a:lnTo>
                  <a:lnTo>
                    <a:pt x="248663" y="1533323"/>
                  </a:lnTo>
                  <a:lnTo>
                    <a:pt x="248453" y="1536395"/>
                  </a:lnTo>
                  <a:lnTo>
                    <a:pt x="248256" y="1539468"/>
                  </a:lnTo>
                  <a:lnTo>
                    <a:pt x="248064" y="1542541"/>
                  </a:lnTo>
                  <a:lnTo>
                    <a:pt x="247881" y="1545614"/>
                  </a:lnTo>
                  <a:lnTo>
                    <a:pt x="247706" y="1548686"/>
                  </a:lnTo>
                  <a:lnTo>
                    <a:pt x="247536" y="1551759"/>
                  </a:lnTo>
                  <a:lnTo>
                    <a:pt x="247377" y="1554832"/>
                  </a:lnTo>
                  <a:lnTo>
                    <a:pt x="247223" y="1557905"/>
                  </a:lnTo>
                  <a:lnTo>
                    <a:pt x="247075" y="1560978"/>
                  </a:lnTo>
                  <a:lnTo>
                    <a:pt x="246935" y="1564050"/>
                  </a:lnTo>
                  <a:lnTo>
                    <a:pt x="246800" y="1567123"/>
                  </a:lnTo>
                  <a:lnTo>
                    <a:pt x="246672" y="157019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43926" y="4237530"/>
              <a:ext cx="19674" cy="0"/>
            </a:xfrm>
            <a:custGeom>
              <a:avLst/>
              <a:pathLst>
                <a:path w="19674" h="0">
                  <a:moveTo>
                    <a:pt x="0" y="0"/>
                  </a:moveTo>
                  <a:lnTo>
                    <a:pt x="196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222349"/>
              <a:ext cx="488772" cy="1538946"/>
            </a:xfrm>
            <a:custGeom>
              <a:avLst/>
              <a:pathLst>
                <a:path w="488772" h="1538946">
                  <a:moveTo>
                    <a:pt x="238762" y="1538946"/>
                  </a:moveTo>
                  <a:lnTo>
                    <a:pt x="238497" y="1535934"/>
                  </a:lnTo>
                  <a:lnTo>
                    <a:pt x="238214" y="1532923"/>
                  </a:lnTo>
                  <a:lnTo>
                    <a:pt x="237927" y="1529911"/>
                  </a:lnTo>
                  <a:lnTo>
                    <a:pt x="237623" y="1526899"/>
                  </a:lnTo>
                  <a:lnTo>
                    <a:pt x="237310" y="1523888"/>
                  </a:lnTo>
                  <a:lnTo>
                    <a:pt x="236986" y="1520876"/>
                  </a:lnTo>
                  <a:lnTo>
                    <a:pt x="236647" y="1517864"/>
                  </a:lnTo>
                  <a:lnTo>
                    <a:pt x="236301" y="1514853"/>
                  </a:lnTo>
                  <a:lnTo>
                    <a:pt x="235934" y="1511841"/>
                  </a:lnTo>
                  <a:lnTo>
                    <a:pt x="235560" y="1508830"/>
                  </a:lnTo>
                  <a:lnTo>
                    <a:pt x="235168" y="1505818"/>
                  </a:lnTo>
                  <a:lnTo>
                    <a:pt x="234764" y="1502806"/>
                  </a:lnTo>
                  <a:lnTo>
                    <a:pt x="234348" y="1499795"/>
                  </a:lnTo>
                  <a:lnTo>
                    <a:pt x="233912" y="1496783"/>
                  </a:lnTo>
                  <a:lnTo>
                    <a:pt x="233470" y="1493771"/>
                  </a:lnTo>
                  <a:lnTo>
                    <a:pt x="233001" y="1490760"/>
                  </a:lnTo>
                  <a:lnTo>
                    <a:pt x="232524" y="1487748"/>
                  </a:lnTo>
                  <a:lnTo>
                    <a:pt x="232028" y="1484736"/>
                  </a:lnTo>
                  <a:lnTo>
                    <a:pt x="231516" y="1481725"/>
                  </a:lnTo>
                  <a:lnTo>
                    <a:pt x="230991" y="1478713"/>
                  </a:lnTo>
                  <a:lnTo>
                    <a:pt x="230442" y="1475702"/>
                  </a:lnTo>
                  <a:lnTo>
                    <a:pt x="229884" y="1472690"/>
                  </a:lnTo>
                  <a:lnTo>
                    <a:pt x="229299" y="1469678"/>
                  </a:lnTo>
                  <a:lnTo>
                    <a:pt x="228702" y="1466667"/>
                  </a:lnTo>
                  <a:lnTo>
                    <a:pt x="228085" y="1463655"/>
                  </a:lnTo>
                  <a:lnTo>
                    <a:pt x="227448" y="1460643"/>
                  </a:lnTo>
                  <a:lnTo>
                    <a:pt x="226798" y="1457632"/>
                  </a:lnTo>
                  <a:lnTo>
                    <a:pt x="226119" y="1454620"/>
                  </a:lnTo>
                  <a:lnTo>
                    <a:pt x="225431" y="1451608"/>
                  </a:lnTo>
                  <a:lnTo>
                    <a:pt x="224712" y="1448597"/>
                  </a:lnTo>
                  <a:lnTo>
                    <a:pt x="223980" y="1445585"/>
                  </a:lnTo>
                  <a:lnTo>
                    <a:pt x="223226" y="1442574"/>
                  </a:lnTo>
                  <a:lnTo>
                    <a:pt x="222448" y="1439562"/>
                  </a:lnTo>
                  <a:lnTo>
                    <a:pt x="221658" y="1436550"/>
                  </a:lnTo>
                  <a:lnTo>
                    <a:pt x="220834" y="1433539"/>
                  </a:lnTo>
                  <a:lnTo>
                    <a:pt x="219999" y="1430527"/>
                  </a:lnTo>
                  <a:lnTo>
                    <a:pt x="219134" y="1427515"/>
                  </a:lnTo>
                  <a:lnTo>
                    <a:pt x="218252" y="1424504"/>
                  </a:lnTo>
                  <a:lnTo>
                    <a:pt x="217348" y="1421492"/>
                  </a:lnTo>
                  <a:lnTo>
                    <a:pt x="216416" y="1418480"/>
                  </a:lnTo>
                  <a:lnTo>
                    <a:pt x="215473" y="1415469"/>
                  </a:lnTo>
                  <a:lnTo>
                    <a:pt x="214491" y="1412457"/>
                  </a:lnTo>
                  <a:lnTo>
                    <a:pt x="213498" y="1409446"/>
                  </a:lnTo>
                  <a:lnTo>
                    <a:pt x="212475" y="1406434"/>
                  </a:lnTo>
                  <a:lnTo>
                    <a:pt x="211431" y="1403422"/>
                  </a:lnTo>
                  <a:lnTo>
                    <a:pt x="210367" y="1400411"/>
                  </a:lnTo>
                  <a:lnTo>
                    <a:pt x="209272" y="1397399"/>
                  </a:lnTo>
                  <a:lnTo>
                    <a:pt x="208165" y="1394387"/>
                  </a:lnTo>
                  <a:lnTo>
                    <a:pt x="207019" y="1391376"/>
                  </a:lnTo>
                  <a:lnTo>
                    <a:pt x="205860" y="1388364"/>
                  </a:lnTo>
                  <a:lnTo>
                    <a:pt x="204671" y="1385352"/>
                  </a:lnTo>
                  <a:lnTo>
                    <a:pt x="203460" y="1382341"/>
                  </a:lnTo>
                  <a:lnTo>
                    <a:pt x="202230" y="1379329"/>
                  </a:lnTo>
                  <a:lnTo>
                    <a:pt x="200965" y="1376318"/>
                  </a:lnTo>
                  <a:lnTo>
                    <a:pt x="199690" y="1373306"/>
                  </a:lnTo>
                  <a:lnTo>
                    <a:pt x="198376" y="1370294"/>
                  </a:lnTo>
                  <a:lnTo>
                    <a:pt x="197049" y="1367283"/>
                  </a:lnTo>
                  <a:lnTo>
                    <a:pt x="195693" y="1364271"/>
                  </a:lnTo>
                  <a:lnTo>
                    <a:pt x="194313" y="1361259"/>
                  </a:lnTo>
                  <a:lnTo>
                    <a:pt x="192917" y="1358248"/>
                  </a:lnTo>
                  <a:lnTo>
                    <a:pt x="191485" y="1355236"/>
                  </a:lnTo>
                  <a:lnTo>
                    <a:pt x="190042" y="1352224"/>
                  </a:lnTo>
                  <a:lnTo>
                    <a:pt x="188564" y="1349213"/>
                  </a:lnTo>
                  <a:lnTo>
                    <a:pt x="187070" y="1346201"/>
                  </a:lnTo>
                  <a:lnTo>
                    <a:pt x="185553" y="1343190"/>
                  </a:lnTo>
                  <a:lnTo>
                    <a:pt x="184009" y="1340178"/>
                  </a:lnTo>
                  <a:lnTo>
                    <a:pt x="182453" y="1337166"/>
                  </a:lnTo>
                  <a:lnTo>
                    <a:pt x="180860" y="1334155"/>
                  </a:lnTo>
                  <a:lnTo>
                    <a:pt x="179258" y="1331143"/>
                  </a:lnTo>
                  <a:lnTo>
                    <a:pt x="177626" y="1328131"/>
                  </a:lnTo>
                  <a:lnTo>
                    <a:pt x="175977" y="1325120"/>
                  </a:lnTo>
                  <a:lnTo>
                    <a:pt x="174308" y="1322108"/>
                  </a:lnTo>
                  <a:lnTo>
                    <a:pt x="172613" y="1319096"/>
                  </a:lnTo>
                  <a:lnTo>
                    <a:pt x="170909" y="1316085"/>
                  </a:lnTo>
                  <a:lnTo>
                    <a:pt x="169171" y="1313073"/>
                  </a:lnTo>
                  <a:lnTo>
                    <a:pt x="167425" y="1310061"/>
                  </a:lnTo>
                  <a:lnTo>
                    <a:pt x="165654" y="1307050"/>
                  </a:lnTo>
                  <a:lnTo>
                    <a:pt x="163867" y="1304038"/>
                  </a:lnTo>
                  <a:lnTo>
                    <a:pt x="162064" y="1301027"/>
                  </a:lnTo>
                  <a:lnTo>
                    <a:pt x="160238" y="1298015"/>
                  </a:lnTo>
                  <a:lnTo>
                    <a:pt x="158405" y="1295003"/>
                  </a:lnTo>
                  <a:lnTo>
                    <a:pt x="156544" y="1291992"/>
                  </a:lnTo>
                  <a:lnTo>
                    <a:pt x="154675" y="1288980"/>
                  </a:lnTo>
                  <a:lnTo>
                    <a:pt x="152788" y="1285968"/>
                  </a:lnTo>
                  <a:lnTo>
                    <a:pt x="150887" y="1282957"/>
                  </a:lnTo>
                  <a:lnTo>
                    <a:pt x="148975" y="1279945"/>
                  </a:lnTo>
                  <a:lnTo>
                    <a:pt x="147044" y="1276933"/>
                  </a:lnTo>
                  <a:lnTo>
                    <a:pt x="145107" y="1273922"/>
                  </a:lnTo>
                  <a:lnTo>
                    <a:pt x="143151" y="1270910"/>
                  </a:lnTo>
                  <a:lnTo>
                    <a:pt x="141188" y="1267899"/>
                  </a:lnTo>
                  <a:lnTo>
                    <a:pt x="139213" y="1264887"/>
                  </a:lnTo>
                  <a:lnTo>
                    <a:pt x="137228" y="1261875"/>
                  </a:lnTo>
                  <a:lnTo>
                    <a:pt x="135236" y="1258864"/>
                  </a:lnTo>
                  <a:lnTo>
                    <a:pt x="133231" y="1255852"/>
                  </a:lnTo>
                  <a:lnTo>
                    <a:pt x="131222" y="1252840"/>
                  </a:lnTo>
                  <a:lnTo>
                    <a:pt x="129203" y="1249829"/>
                  </a:lnTo>
                  <a:lnTo>
                    <a:pt x="127180" y="1246817"/>
                  </a:lnTo>
                  <a:lnTo>
                    <a:pt x="125150" y="1243805"/>
                  </a:lnTo>
                  <a:lnTo>
                    <a:pt x="123115" y="1240794"/>
                  </a:lnTo>
                  <a:lnTo>
                    <a:pt x="121077" y="1237782"/>
                  </a:lnTo>
                  <a:lnTo>
                    <a:pt x="119034" y="1234771"/>
                  </a:lnTo>
                  <a:lnTo>
                    <a:pt x="116989" y="1231759"/>
                  </a:lnTo>
                  <a:lnTo>
                    <a:pt x="114942" y="1228747"/>
                  </a:lnTo>
                  <a:lnTo>
                    <a:pt x="112895" y="1225736"/>
                  </a:lnTo>
                  <a:lnTo>
                    <a:pt x="110847" y="1222724"/>
                  </a:lnTo>
                  <a:lnTo>
                    <a:pt x="108799" y="1219712"/>
                  </a:lnTo>
                  <a:lnTo>
                    <a:pt x="106753" y="1216701"/>
                  </a:lnTo>
                  <a:lnTo>
                    <a:pt x="104709" y="1213689"/>
                  </a:lnTo>
                  <a:lnTo>
                    <a:pt x="102668" y="1210677"/>
                  </a:lnTo>
                  <a:lnTo>
                    <a:pt x="100630" y="1207666"/>
                  </a:lnTo>
                  <a:lnTo>
                    <a:pt x="98597" y="1204654"/>
                  </a:lnTo>
                  <a:lnTo>
                    <a:pt x="96569" y="1201643"/>
                  </a:lnTo>
                  <a:lnTo>
                    <a:pt x="94548" y="1198631"/>
                  </a:lnTo>
                  <a:lnTo>
                    <a:pt x="92530" y="1195619"/>
                  </a:lnTo>
                  <a:lnTo>
                    <a:pt x="90525" y="1192608"/>
                  </a:lnTo>
                  <a:lnTo>
                    <a:pt x="88525" y="1189596"/>
                  </a:lnTo>
                  <a:lnTo>
                    <a:pt x="86535" y="1186584"/>
                  </a:lnTo>
                  <a:lnTo>
                    <a:pt x="84556" y="1183573"/>
                  </a:lnTo>
                  <a:lnTo>
                    <a:pt x="82584" y="1180561"/>
                  </a:lnTo>
                  <a:lnTo>
                    <a:pt x="80628" y="1177549"/>
                  </a:lnTo>
                  <a:lnTo>
                    <a:pt x="78678" y="1174538"/>
                  </a:lnTo>
                  <a:lnTo>
                    <a:pt x="76748" y="1171526"/>
                  </a:lnTo>
                  <a:lnTo>
                    <a:pt x="74827" y="1168515"/>
                  </a:lnTo>
                  <a:lnTo>
                    <a:pt x="72921" y="1165503"/>
                  </a:lnTo>
                  <a:lnTo>
                    <a:pt x="71031" y="1162491"/>
                  </a:lnTo>
                  <a:lnTo>
                    <a:pt x="69152" y="1159480"/>
                  </a:lnTo>
                  <a:lnTo>
                    <a:pt x="67298" y="1156468"/>
                  </a:lnTo>
                  <a:lnTo>
                    <a:pt x="65451" y="1153456"/>
                  </a:lnTo>
                  <a:lnTo>
                    <a:pt x="63630" y="1150445"/>
                  </a:lnTo>
                  <a:lnTo>
                    <a:pt x="61823" y="1147433"/>
                  </a:lnTo>
                  <a:lnTo>
                    <a:pt x="60035" y="1144421"/>
                  </a:lnTo>
                  <a:lnTo>
                    <a:pt x="58269" y="1141410"/>
                  </a:lnTo>
                  <a:lnTo>
                    <a:pt x="56515" y="1138398"/>
                  </a:lnTo>
                  <a:lnTo>
                    <a:pt x="54794" y="1135387"/>
                  </a:lnTo>
                  <a:lnTo>
                    <a:pt x="53083" y="1132375"/>
                  </a:lnTo>
                  <a:lnTo>
                    <a:pt x="51402" y="1129363"/>
                  </a:lnTo>
                  <a:lnTo>
                    <a:pt x="49739" y="1126352"/>
                  </a:lnTo>
                  <a:lnTo>
                    <a:pt x="48097" y="1123340"/>
                  </a:lnTo>
                  <a:lnTo>
                    <a:pt x="46485" y="1120328"/>
                  </a:lnTo>
                  <a:lnTo>
                    <a:pt x="44884" y="1117317"/>
                  </a:lnTo>
                  <a:lnTo>
                    <a:pt x="43324" y="1114305"/>
                  </a:lnTo>
                  <a:lnTo>
                    <a:pt x="41776" y="1111293"/>
                  </a:lnTo>
                  <a:lnTo>
                    <a:pt x="40260" y="1108282"/>
                  </a:lnTo>
                  <a:lnTo>
                    <a:pt x="38767" y="1105270"/>
                  </a:lnTo>
                  <a:lnTo>
                    <a:pt x="37296" y="1102259"/>
                  </a:lnTo>
                  <a:lnTo>
                    <a:pt x="35860" y="1099247"/>
                  </a:lnTo>
                  <a:lnTo>
                    <a:pt x="34436" y="1096235"/>
                  </a:lnTo>
                  <a:lnTo>
                    <a:pt x="33058" y="1093224"/>
                  </a:lnTo>
                  <a:lnTo>
                    <a:pt x="31693" y="1090212"/>
                  </a:lnTo>
                  <a:lnTo>
                    <a:pt x="30363" y="1087200"/>
                  </a:lnTo>
                  <a:lnTo>
                    <a:pt x="29059" y="1084189"/>
                  </a:lnTo>
                  <a:lnTo>
                    <a:pt x="27777" y="1081177"/>
                  </a:lnTo>
                  <a:lnTo>
                    <a:pt x="26535" y="1078165"/>
                  </a:lnTo>
                  <a:lnTo>
                    <a:pt x="25307" y="1075154"/>
                  </a:lnTo>
                  <a:lnTo>
                    <a:pt x="24123" y="1072142"/>
                  </a:lnTo>
                  <a:lnTo>
                    <a:pt x="22958" y="1069131"/>
                  </a:lnTo>
                  <a:lnTo>
                    <a:pt x="21826" y="1066119"/>
                  </a:lnTo>
                  <a:lnTo>
                    <a:pt x="20724" y="1063107"/>
                  </a:lnTo>
                  <a:lnTo>
                    <a:pt x="19643" y="1060096"/>
                  </a:lnTo>
                  <a:lnTo>
                    <a:pt x="18606" y="1057084"/>
                  </a:lnTo>
                  <a:lnTo>
                    <a:pt x="17583" y="1054072"/>
                  </a:lnTo>
                  <a:lnTo>
                    <a:pt x="16604" y="1051061"/>
                  </a:lnTo>
                  <a:lnTo>
                    <a:pt x="15646" y="1048049"/>
                  </a:lnTo>
                  <a:lnTo>
                    <a:pt x="14719" y="1045037"/>
                  </a:lnTo>
                  <a:lnTo>
                    <a:pt x="13826" y="1042026"/>
                  </a:lnTo>
                  <a:lnTo>
                    <a:pt x="12951" y="1039014"/>
                  </a:lnTo>
                  <a:lnTo>
                    <a:pt x="12123" y="1036003"/>
                  </a:lnTo>
                  <a:lnTo>
                    <a:pt x="11310" y="1032991"/>
                  </a:lnTo>
                  <a:lnTo>
                    <a:pt x="10537" y="1029979"/>
                  </a:lnTo>
                  <a:lnTo>
                    <a:pt x="9788" y="1026968"/>
                  </a:lnTo>
                  <a:lnTo>
                    <a:pt x="9067" y="1023956"/>
                  </a:lnTo>
                  <a:lnTo>
                    <a:pt x="8382" y="1020944"/>
                  </a:lnTo>
                  <a:lnTo>
                    <a:pt x="7712" y="1017933"/>
                  </a:lnTo>
                  <a:lnTo>
                    <a:pt x="7091" y="1014921"/>
                  </a:lnTo>
                  <a:lnTo>
                    <a:pt x="6484" y="1011909"/>
                  </a:lnTo>
                  <a:lnTo>
                    <a:pt x="5914" y="1008898"/>
                  </a:lnTo>
                  <a:lnTo>
                    <a:pt x="5369" y="1005886"/>
                  </a:lnTo>
                  <a:lnTo>
                    <a:pt x="4848" y="1002875"/>
                  </a:lnTo>
                  <a:lnTo>
                    <a:pt x="4366" y="999863"/>
                  </a:lnTo>
                  <a:lnTo>
                    <a:pt x="3895" y="996851"/>
                  </a:lnTo>
                  <a:lnTo>
                    <a:pt x="3471" y="993840"/>
                  </a:lnTo>
                  <a:lnTo>
                    <a:pt x="3061" y="990828"/>
                  </a:lnTo>
                  <a:lnTo>
                    <a:pt x="2684" y="987816"/>
                  </a:lnTo>
                  <a:lnTo>
                    <a:pt x="2333" y="984805"/>
                  </a:lnTo>
                  <a:lnTo>
                    <a:pt x="2002" y="981793"/>
                  </a:lnTo>
                  <a:lnTo>
                    <a:pt x="1708" y="978781"/>
                  </a:lnTo>
                  <a:lnTo>
                    <a:pt x="1426" y="975770"/>
                  </a:lnTo>
                  <a:lnTo>
                    <a:pt x="1184" y="972758"/>
                  </a:lnTo>
                  <a:lnTo>
                    <a:pt x="958" y="969747"/>
                  </a:lnTo>
                  <a:lnTo>
                    <a:pt x="759" y="966735"/>
                  </a:lnTo>
                  <a:lnTo>
                    <a:pt x="586" y="963723"/>
                  </a:lnTo>
                  <a:lnTo>
                    <a:pt x="428" y="960712"/>
                  </a:lnTo>
                  <a:lnTo>
                    <a:pt x="307" y="957700"/>
                  </a:lnTo>
                  <a:lnTo>
                    <a:pt x="196" y="954688"/>
                  </a:lnTo>
                  <a:lnTo>
                    <a:pt x="119" y="951677"/>
                  </a:lnTo>
                  <a:lnTo>
                    <a:pt x="57" y="948665"/>
                  </a:lnTo>
                  <a:lnTo>
                    <a:pt x="17" y="945653"/>
                  </a:lnTo>
                  <a:lnTo>
                    <a:pt x="2" y="942642"/>
                  </a:lnTo>
                  <a:lnTo>
                    <a:pt x="0" y="939630"/>
                  </a:lnTo>
                  <a:lnTo>
                    <a:pt x="30" y="936619"/>
                  </a:lnTo>
                  <a:lnTo>
                    <a:pt x="69" y="933607"/>
                  </a:lnTo>
                  <a:lnTo>
                    <a:pt x="135" y="930595"/>
                  </a:lnTo>
                  <a:lnTo>
                    <a:pt x="216" y="927584"/>
                  </a:lnTo>
                  <a:lnTo>
                    <a:pt x="314" y="924572"/>
                  </a:lnTo>
                  <a:lnTo>
                    <a:pt x="435" y="921560"/>
                  </a:lnTo>
                  <a:lnTo>
                    <a:pt x="565" y="918549"/>
                  </a:lnTo>
                  <a:lnTo>
                    <a:pt x="723" y="915537"/>
                  </a:lnTo>
                  <a:lnTo>
                    <a:pt x="889" y="912525"/>
                  </a:lnTo>
                  <a:lnTo>
                    <a:pt x="1076" y="909514"/>
                  </a:lnTo>
                  <a:lnTo>
                    <a:pt x="1277" y="906502"/>
                  </a:lnTo>
                  <a:lnTo>
                    <a:pt x="1490" y="903491"/>
                  </a:lnTo>
                  <a:lnTo>
                    <a:pt x="1723" y="900479"/>
                  </a:lnTo>
                  <a:lnTo>
                    <a:pt x="1963" y="897467"/>
                  </a:lnTo>
                  <a:lnTo>
                    <a:pt x="2225" y="894456"/>
                  </a:lnTo>
                  <a:lnTo>
                    <a:pt x="2494" y="891444"/>
                  </a:lnTo>
                  <a:lnTo>
                    <a:pt x="2778" y="888432"/>
                  </a:lnTo>
                  <a:lnTo>
                    <a:pt x="3075" y="885421"/>
                  </a:lnTo>
                  <a:lnTo>
                    <a:pt x="3380" y="882409"/>
                  </a:lnTo>
                  <a:lnTo>
                    <a:pt x="3701" y="879397"/>
                  </a:lnTo>
                  <a:lnTo>
                    <a:pt x="4028" y="876386"/>
                  </a:lnTo>
                  <a:lnTo>
                    <a:pt x="4370" y="873374"/>
                  </a:lnTo>
                  <a:lnTo>
                    <a:pt x="4719" y="870363"/>
                  </a:lnTo>
                  <a:lnTo>
                    <a:pt x="5079" y="867351"/>
                  </a:lnTo>
                  <a:lnTo>
                    <a:pt x="5448" y="864339"/>
                  </a:lnTo>
                  <a:lnTo>
                    <a:pt x="5823" y="861328"/>
                  </a:lnTo>
                  <a:lnTo>
                    <a:pt x="6211" y="858316"/>
                  </a:lnTo>
                  <a:lnTo>
                    <a:pt x="6603" y="855304"/>
                  </a:lnTo>
                  <a:lnTo>
                    <a:pt x="7005" y="852293"/>
                  </a:lnTo>
                  <a:lnTo>
                    <a:pt x="7413" y="849281"/>
                  </a:lnTo>
                  <a:lnTo>
                    <a:pt x="7828" y="846269"/>
                  </a:lnTo>
                  <a:lnTo>
                    <a:pt x="8250" y="843258"/>
                  </a:lnTo>
                  <a:lnTo>
                    <a:pt x="8676" y="840246"/>
                  </a:lnTo>
                  <a:lnTo>
                    <a:pt x="9111" y="837235"/>
                  </a:lnTo>
                  <a:lnTo>
                    <a:pt x="9548" y="834223"/>
                  </a:lnTo>
                  <a:lnTo>
                    <a:pt x="9993" y="831211"/>
                  </a:lnTo>
                  <a:lnTo>
                    <a:pt x="10441" y="828200"/>
                  </a:lnTo>
                  <a:lnTo>
                    <a:pt x="10894" y="825188"/>
                  </a:lnTo>
                  <a:lnTo>
                    <a:pt x="11352" y="822176"/>
                  </a:lnTo>
                  <a:lnTo>
                    <a:pt x="11812" y="819165"/>
                  </a:lnTo>
                  <a:lnTo>
                    <a:pt x="12279" y="816153"/>
                  </a:lnTo>
                  <a:lnTo>
                    <a:pt x="12747" y="813141"/>
                  </a:lnTo>
                  <a:lnTo>
                    <a:pt x="13220" y="810130"/>
                  </a:lnTo>
                  <a:lnTo>
                    <a:pt x="13695" y="807118"/>
                  </a:lnTo>
                  <a:lnTo>
                    <a:pt x="14172" y="804107"/>
                  </a:lnTo>
                  <a:lnTo>
                    <a:pt x="14654" y="801095"/>
                  </a:lnTo>
                  <a:lnTo>
                    <a:pt x="15136" y="798083"/>
                  </a:lnTo>
                  <a:lnTo>
                    <a:pt x="15623" y="795072"/>
                  </a:lnTo>
                  <a:lnTo>
                    <a:pt x="16110" y="792060"/>
                  </a:lnTo>
                  <a:lnTo>
                    <a:pt x="16600" y="789048"/>
                  </a:lnTo>
                  <a:lnTo>
                    <a:pt x="17092" y="786037"/>
                  </a:lnTo>
                  <a:lnTo>
                    <a:pt x="17586" y="783025"/>
                  </a:lnTo>
                  <a:lnTo>
                    <a:pt x="18082" y="780013"/>
                  </a:lnTo>
                  <a:lnTo>
                    <a:pt x="18578" y="777002"/>
                  </a:lnTo>
                  <a:lnTo>
                    <a:pt x="19077" y="773990"/>
                  </a:lnTo>
                  <a:lnTo>
                    <a:pt x="19577" y="770979"/>
                  </a:lnTo>
                  <a:lnTo>
                    <a:pt x="20079" y="767967"/>
                  </a:lnTo>
                  <a:lnTo>
                    <a:pt x="20582" y="764955"/>
                  </a:lnTo>
                  <a:lnTo>
                    <a:pt x="21085" y="761944"/>
                  </a:lnTo>
                  <a:lnTo>
                    <a:pt x="21591" y="758932"/>
                  </a:lnTo>
                  <a:lnTo>
                    <a:pt x="22097" y="755920"/>
                  </a:lnTo>
                  <a:lnTo>
                    <a:pt x="22605" y="752909"/>
                  </a:lnTo>
                  <a:lnTo>
                    <a:pt x="23113" y="749897"/>
                  </a:lnTo>
                  <a:lnTo>
                    <a:pt x="23623" y="746885"/>
                  </a:lnTo>
                  <a:lnTo>
                    <a:pt x="24134" y="743874"/>
                  </a:lnTo>
                  <a:lnTo>
                    <a:pt x="24646" y="740862"/>
                  </a:lnTo>
                  <a:lnTo>
                    <a:pt x="25159" y="737851"/>
                  </a:lnTo>
                  <a:lnTo>
                    <a:pt x="25674" y="734839"/>
                  </a:lnTo>
                  <a:lnTo>
                    <a:pt x="26189" y="731827"/>
                  </a:lnTo>
                  <a:lnTo>
                    <a:pt x="26706" y="728816"/>
                  </a:lnTo>
                  <a:lnTo>
                    <a:pt x="27224" y="725804"/>
                  </a:lnTo>
                  <a:lnTo>
                    <a:pt x="27743" y="722792"/>
                  </a:lnTo>
                  <a:lnTo>
                    <a:pt x="28263" y="719781"/>
                  </a:lnTo>
                  <a:lnTo>
                    <a:pt x="28785" y="716769"/>
                  </a:lnTo>
                  <a:lnTo>
                    <a:pt x="29307" y="713757"/>
                  </a:lnTo>
                  <a:lnTo>
                    <a:pt x="29832" y="710746"/>
                  </a:lnTo>
                  <a:lnTo>
                    <a:pt x="30358" y="707734"/>
                  </a:lnTo>
                  <a:lnTo>
                    <a:pt x="30884" y="704723"/>
                  </a:lnTo>
                  <a:lnTo>
                    <a:pt x="31413" y="701711"/>
                  </a:lnTo>
                  <a:lnTo>
                    <a:pt x="31943" y="698699"/>
                  </a:lnTo>
                  <a:lnTo>
                    <a:pt x="32475" y="695688"/>
                  </a:lnTo>
                  <a:lnTo>
                    <a:pt x="33008" y="692676"/>
                  </a:lnTo>
                  <a:lnTo>
                    <a:pt x="33543" y="689664"/>
                  </a:lnTo>
                  <a:lnTo>
                    <a:pt x="34079" y="686653"/>
                  </a:lnTo>
                  <a:lnTo>
                    <a:pt x="34617" y="683641"/>
                  </a:lnTo>
                  <a:lnTo>
                    <a:pt x="35157" y="680629"/>
                  </a:lnTo>
                  <a:lnTo>
                    <a:pt x="35698" y="677618"/>
                  </a:lnTo>
                  <a:lnTo>
                    <a:pt x="36242" y="674606"/>
                  </a:lnTo>
                  <a:lnTo>
                    <a:pt x="36786" y="671595"/>
                  </a:lnTo>
                  <a:lnTo>
                    <a:pt x="37333" y="668583"/>
                  </a:lnTo>
                  <a:lnTo>
                    <a:pt x="37882" y="665571"/>
                  </a:lnTo>
                  <a:lnTo>
                    <a:pt x="38432" y="662560"/>
                  </a:lnTo>
                  <a:lnTo>
                    <a:pt x="38984" y="659548"/>
                  </a:lnTo>
                  <a:lnTo>
                    <a:pt x="39538" y="656536"/>
                  </a:lnTo>
                  <a:lnTo>
                    <a:pt x="40094" y="653525"/>
                  </a:lnTo>
                  <a:lnTo>
                    <a:pt x="40651" y="650513"/>
                  </a:lnTo>
                  <a:lnTo>
                    <a:pt x="41210" y="647501"/>
                  </a:lnTo>
                  <a:lnTo>
                    <a:pt x="41771" y="644490"/>
                  </a:lnTo>
                  <a:lnTo>
                    <a:pt x="42333" y="641478"/>
                  </a:lnTo>
                  <a:lnTo>
                    <a:pt x="42898" y="638466"/>
                  </a:lnTo>
                  <a:lnTo>
                    <a:pt x="43464" y="635455"/>
                  </a:lnTo>
                  <a:lnTo>
                    <a:pt x="44032" y="632443"/>
                  </a:lnTo>
                  <a:lnTo>
                    <a:pt x="44601" y="629432"/>
                  </a:lnTo>
                  <a:lnTo>
                    <a:pt x="45171" y="626420"/>
                  </a:lnTo>
                  <a:lnTo>
                    <a:pt x="45744" y="623408"/>
                  </a:lnTo>
                  <a:lnTo>
                    <a:pt x="46317" y="620397"/>
                  </a:lnTo>
                  <a:lnTo>
                    <a:pt x="46892" y="617385"/>
                  </a:lnTo>
                  <a:lnTo>
                    <a:pt x="47468" y="614373"/>
                  </a:lnTo>
                  <a:lnTo>
                    <a:pt x="48046" y="611362"/>
                  </a:lnTo>
                  <a:lnTo>
                    <a:pt x="48624" y="608350"/>
                  </a:lnTo>
                  <a:lnTo>
                    <a:pt x="49204" y="605338"/>
                  </a:lnTo>
                  <a:lnTo>
                    <a:pt x="49784" y="602327"/>
                  </a:lnTo>
                  <a:lnTo>
                    <a:pt x="50365" y="599315"/>
                  </a:lnTo>
                  <a:lnTo>
                    <a:pt x="50948" y="596304"/>
                  </a:lnTo>
                  <a:lnTo>
                    <a:pt x="51531" y="593292"/>
                  </a:lnTo>
                  <a:lnTo>
                    <a:pt x="52114" y="590280"/>
                  </a:lnTo>
                  <a:lnTo>
                    <a:pt x="52698" y="587269"/>
                  </a:lnTo>
                  <a:lnTo>
                    <a:pt x="53283" y="584257"/>
                  </a:lnTo>
                  <a:lnTo>
                    <a:pt x="53867" y="581245"/>
                  </a:lnTo>
                  <a:lnTo>
                    <a:pt x="54452" y="578234"/>
                  </a:lnTo>
                  <a:lnTo>
                    <a:pt x="55038" y="575222"/>
                  </a:lnTo>
                  <a:lnTo>
                    <a:pt x="55623" y="572210"/>
                  </a:lnTo>
                  <a:lnTo>
                    <a:pt x="56208" y="569199"/>
                  </a:lnTo>
                  <a:lnTo>
                    <a:pt x="56793" y="566187"/>
                  </a:lnTo>
                  <a:lnTo>
                    <a:pt x="57378" y="563176"/>
                  </a:lnTo>
                  <a:lnTo>
                    <a:pt x="57962" y="560164"/>
                  </a:lnTo>
                  <a:lnTo>
                    <a:pt x="58546" y="557152"/>
                  </a:lnTo>
                  <a:lnTo>
                    <a:pt x="59129" y="554141"/>
                  </a:lnTo>
                  <a:lnTo>
                    <a:pt x="59712" y="551129"/>
                  </a:lnTo>
                  <a:lnTo>
                    <a:pt x="60294" y="548117"/>
                  </a:lnTo>
                  <a:lnTo>
                    <a:pt x="60875" y="545106"/>
                  </a:lnTo>
                  <a:lnTo>
                    <a:pt x="61456" y="542094"/>
                  </a:lnTo>
                  <a:lnTo>
                    <a:pt x="62036" y="539082"/>
                  </a:lnTo>
                  <a:lnTo>
                    <a:pt x="62614" y="536071"/>
                  </a:lnTo>
                  <a:lnTo>
                    <a:pt x="63192" y="533059"/>
                  </a:lnTo>
                  <a:lnTo>
                    <a:pt x="63769" y="530048"/>
                  </a:lnTo>
                  <a:lnTo>
                    <a:pt x="64344" y="527036"/>
                  </a:lnTo>
                  <a:lnTo>
                    <a:pt x="64919" y="524024"/>
                  </a:lnTo>
                  <a:lnTo>
                    <a:pt x="65492" y="521013"/>
                  </a:lnTo>
                  <a:lnTo>
                    <a:pt x="66064" y="518001"/>
                  </a:lnTo>
                  <a:lnTo>
                    <a:pt x="66635" y="514989"/>
                  </a:lnTo>
                  <a:lnTo>
                    <a:pt x="67205" y="511978"/>
                  </a:lnTo>
                  <a:lnTo>
                    <a:pt x="67774" y="508966"/>
                  </a:lnTo>
                  <a:lnTo>
                    <a:pt x="68341" y="505954"/>
                  </a:lnTo>
                  <a:lnTo>
                    <a:pt x="68908" y="502943"/>
                  </a:lnTo>
                  <a:lnTo>
                    <a:pt x="69474" y="499931"/>
                  </a:lnTo>
                  <a:lnTo>
                    <a:pt x="70038" y="496920"/>
                  </a:lnTo>
                  <a:lnTo>
                    <a:pt x="70601" y="493908"/>
                  </a:lnTo>
                  <a:lnTo>
                    <a:pt x="71164" y="490896"/>
                  </a:lnTo>
                  <a:lnTo>
                    <a:pt x="71726" y="487885"/>
                  </a:lnTo>
                  <a:lnTo>
                    <a:pt x="72287" y="484873"/>
                  </a:lnTo>
                  <a:lnTo>
                    <a:pt x="72848" y="481861"/>
                  </a:lnTo>
                  <a:lnTo>
                    <a:pt x="73408" y="478850"/>
                  </a:lnTo>
                  <a:lnTo>
                    <a:pt x="73968" y="475838"/>
                  </a:lnTo>
                  <a:lnTo>
                    <a:pt x="74528" y="472826"/>
                  </a:lnTo>
                  <a:lnTo>
                    <a:pt x="75088" y="469815"/>
                  </a:lnTo>
                  <a:lnTo>
                    <a:pt x="75648" y="466803"/>
                  </a:lnTo>
                  <a:lnTo>
                    <a:pt x="76208" y="463792"/>
                  </a:lnTo>
                  <a:lnTo>
                    <a:pt x="76769" y="460780"/>
                  </a:lnTo>
                  <a:lnTo>
                    <a:pt x="77331" y="457768"/>
                  </a:lnTo>
                  <a:lnTo>
                    <a:pt x="77893" y="454757"/>
                  </a:lnTo>
                  <a:lnTo>
                    <a:pt x="78457" y="451745"/>
                  </a:lnTo>
                  <a:lnTo>
                    <a:pt x="79023" y="448733"/>
                  </a:lnTo>
                  <a:lnTo>
                    <a:pt x="79590" y="445722"/>
                  </a:lnTo>
                  <a:lnTo>
                    <a:pt x="80158" y="442710"/>
                  </a:lnTo>
                  <a:lnTo>
                    <a:pt x="80730" y="439698"/>
                  </a:lnTo>
                  <a:lnTo>
                    <a:pt x="81304" y="436687"/>
                  </a:lnTo>
                  <a:lnTo>
                    <a:pt x="81881" y="433675"/>
                  </a:lnTo>
                  <a:lnTo>
                    <a:pt x="82460" y="430664"/>
                  </a:lnTo>
                  <a:lnTo>
                    <a:pt x="83043" y="427652"/>
                  </a:lnTo>
                  <a:lnTo>
                    <a:pt x="83631" y="424640"/>
                  </a:lnTo>
                  <a:lnTo>
                    <a:pt x="84220" y="421629"/>
                  </a:lnTo>
                  <a:lnTo>
                    <a:pt x="84818" y="418617"/>
                  </a:lnTo>
                  <a:lnTo>
                    <a:pt x="85417" y="415605"/>
                  </a:lnTo>
                  <a:lnTo>
                    <a:pt x="86023" y="412594"/>
                  </a:lnTo>
                  <a:lnTo>
                    <a:pt x="86634" y="409582"/>
                  </a:lnTo>
                  <a:lnTo>
                    <a:pt x="87250" y="406570"/>
                  </a:lnTo>
                  <a:lnTo>
                    <a:pt x="87874" y="403559"/>
                  </a:lnTo>
                  <a:lnTo>
                    <a:pt x="88501" y="400547"/>
                  </a:lnTo>
                  <a:lnTo>
                    <a:pt x="89140" y="397536"/>
                  </a:lnTo>
                  <a:lnTo>
                    <a:pt x="89782" y="394524"/>
                  </a:lnTo>
                  <a:lnTo>
                    <a:pt x="90434" y="391512"/>
                  </a:lnTo>
                  <a:lnTo>
                    <a:pt x="91094" y="388501"/>
                  </a:lnTo>
                  <a:lnTo>
                    <a:pt x="91760" y="385489"/>
                  </a:lnTo>
                  <a:lnTo>
                    <a:pt x="92439" y="382477"/>
                  </a:lnTo>
                  <a:lnTo>
                    <a:pt x="93122" y="379466"/>
                  </a:lnTo>
                  <a:lnTo>
                    <a:pt x="93819" y="376454"/>
                  </a:lnTo>
                  <a:lnTo>
                    <a:pt x="94524" y="373442"/>
                  </a:lnTo>
                  <a:lnTo>
                    <a:pt x="95239" y="370431"/>
                  </a:lnTo>
                  <a:lnTo>
                    <a:pt x="95966" y="367419"/>
                  </a:lnTo>
                  <a:lnTo>
                    <a:pt x="96700" y="364408"/>
                  </a:lnTo>
                  <a:lnTo>
                    <a:pt x="97451" y="361396"/>
                  </a:lnTo>
                  <a:lnTo>
                    <a:pt x="98208" y="358384"/>
                  </a:lnTo>
                  <a:lnTo>
                    <a:pt x="98982" y="355373"/>
                  </a:lnTo>
                  <a:lnTo>
                    <a:pt x="99766" y="352361"/>
                  </a:lnTo>
                  <a:lnTo>
                    <a:pt x="100561" y="349349"/>
                  </a:lnTo>
                  <a:lnTo>
                    <a:pt x="101372" y="346338"/>
                  </a:lnTo>
                  <a:lnTo>
                    <a:pt x="102190" y="343326"/>
                  </a:lnTo>
                  <a:lnTo>
                    <a:pt x="103031" y="340314"/>
                  </a:lnTo>
                  <a:lnTo>
                    <a:pt x="103877" y="337303"/>
                  </a:lnTo>
                  <a:lnTo>
                    <a:pt x="104742" y="334291"/>
                  </a:lnTo>
                  <a:lnTo>
                    <a:pt x="105619" y="331280"/>
                  </a:lnTo>
                  <a:lnTo>
                    <a:pt x="106509" y="328268"/>
                  </a:lnTo>
                  <a:lnTo>
                    <a:pt x="107417" y="325256"/>
                  </a:lnTo>
                  <a:lnTo>
                    <a:pt x="108332" y="322245"/>
                  </a:lnTo>
                  <a:lnTo>
                    <a:pt x="109272" y="319233"/>
                  </a:lnTo>
                  <a:lnTo>
                    <a:pt x="110220" y="316221"/>
                  </a:lnTo>
                  <a:lnTo>
                    <a:pt x="111186" y="313210"/>
                  </a:lnTo>
                  <a:lnTo>
                    <a:pt x="112167" y="310198"/>
                  </a:lnTo>
                  <a:lnTo>
                    <a:pt x="113159" y="307186"/>
                  </a:lnTo>
                  <a:lnTo>
                    <a:pt x="114173" y="304175"/>
                  </a:lnTo>
                  <a:lnTo>
                    <a:pt x="115193" y="301163"/>
                  </a:lnTo>
                  <a:lnTo>
                    <a:pt x="116238" y="298152"/>
                  </a:lnTo>
                  <a:lnTo>
                    <a:pt x="117292" y="295140"/>
                  </a:lnTo>
                  <a:lnTo>
                    <a:pt x="118363" y="292128"/>
                  </a:lnTo>
                  <a:lnTo>
                    <a:pt x="119450" y="289117"/>
                  </a:lnTo>
                  <a:lnTo>
                    <a:pt x="120547" y="286105"/>
                  </a:lnTo>
                  <a:lnTo>
                    <a:pt x="121667" y="283093"/>
                  </a:lnTo>
                  <a:lnTo>
                    <a:pt x="122793" y="280082"/>
                  </a:lnTo>
                  <a:lnTo>
                    <a:pt x="123942" y="277070"/>
                  </a:lnTo>
                  <a:lnTo>
                    <a:pt x="125100" y="274058"/>
                  </a:lnTo>
                  <a:lnTo>
                    <a:pt x="126273" y="271047"/>
                  </a:lnTo>
                  <a:lnTo>
                    <a:pt x="127462" y="268035"/>
                  </a:lnTo>
                  <a:lnTo>
                    <a:pt x="128659" y="265024"/>
                  </a:lnTo>
                  <a:lnTo>
                    <a:pt x="129877" y="262012"/>
                  </a:lnTo>
                  <a:lnTo>
                    <a:pt x="131102" y="259000"/>
                  </a:lnTo>
                  <a:lnTo>
                    <a:pt x="132344" y="255989"/>
                  </a:lnTo>
                  <a:lnTo>
                    <a:pt x="133596" y="252977"/>
                  </a:lnTo>
                  <a:lnTo>
                    <a:pt x="134860" y="249965"/>
                  </a:lnTo>
                  <a:lnTo>
                    <a:pt x="136138" y="246954"/>
                  </a:lnTo>
                  <a:lnTo>
                    <a:pt x="137422" y="243942"/>
                  </a:lnTo>
                  <a:lnTo>
                    <a:pt x="138724" y="240930"/>
                  </a:lnTo>
                  <a:lnTo>
                    <a:pt x="140031" y="237919"/>
                  </a:lnTo>
                  <a:lnTo>
                    <a:pt x="141352" y="234907"/>
                  </a:lnTo>
                  <a:lnTo>
                    <a:pt x="142680" y="231896"/>
                  </a:lnTo>
                  <a:lnTo>
                    <a:pt x="144016" y="228884"/>
                  </a:lnTo>
                  <a:lnTo>
                    <a:pt x="145363" y="225872"/>
                  </a:lnTo>
                  <a:lnTo>
                    <a:pt x="146714" y="222861"/>
                  </a:lnTo>
                  <a:lnTo>
                    <a:pt x="148078" y="219849"/>
                  </a:lnTo>
                  <a:lnTo>
                    <a:pt x="149445" y="216837"/>
                  </a:lnTo>
                  <a:lnTo>
                    <a:pt x="150820" y="213826"/>
                  </a:lnTo>
                  <a:lnTo>
                    <a:pt x="152200" y="210814"/>
                  </a:lnTo>
                  <a:lnTo>
                    <a:pt x="153584" y="207802"/>
                  </a:lnTo>
                  <a:lnTo>
                    <a:pt x="154974" y="204791"/>
                  </a:lnTo>
                  <a:lnTo>
                    <a:pt x="156366" y="201779"/>
                  </a:lnTo>
                  <a:lnTo>
                    <a:pt x="157764" y="198768"/>
                  </a:lnTo>
                  <a:lnTo>
                    <a:pt x="159162" y="195756"/>
                  </a:lnTo>
                  <a:lnTo>
                    <a:pt x="160563" y="192744"/>
                  </a:lnTo>
                  <a:lnTo>
                    <a:pt x="161966" y="189733"/>
                  </a:lnTo>
                  <a:lnTo>
                    <a:pt x="163369" y="186721"/>
                  </a:lnTo>
                  <a:lnTo>
                    <a:pt x="164772" y="183709"/>
                  </a:lnTo>
                  <a:lnTo>
                    <a:pt x="166174" y="180698"/>
                  </a:lnTo>
                  <a:lnTo>
                    <a:pt x="167575" y="177686"/>
                  </a:lnTo>
                  <a:lnTo>
                    <a:pt x="168975" y="174674"/>
                  </a:lnTo>
                  <a:lnTo>
                    <a:pt x="170372" y="171663"/>
                  </a:lnTo>
                  <a:lnTo>
                    <a:pt x="171765" y="168651"/>
                  </a:lnTo>
                  <a:lnTo>
                    <a:pt x="173155" y="165640"/>
                  </a:lnTo>
                  <a:lnTo>
                    <a:pt x="174539" y="162628"/>
                  </a:lnTo>
                  <a:lnTo>
                    <a:pt x="175920" y="159616"/>
                  </a:lnTo>
                  <a:lnTo>
                    <a:pt x="177293" y="156605"/>
                  </a:lnTo>
                  <a:lnTo>
                    <a:pt x="178661" y="153593"/>
                  </a:lnTo>
                  <a:lnTo>
                    <a:pt x="180023" y="150581"/>
                  </a:lnTo>
                  <a:lnTo>
                    <a:pt x="181375" y="147570"/>
                  </a:lnTo>
                  <a:lnTo>
                    <a:pt x="182723" y="144558"/>
                  </a:lnTo>
                  <a:lnTo>
                    <a:pt x="184056" y="141546"/>
                  </a:lnTo>
                  <a:lnTo>
                    <a:pt x="185384" y="138535"/>
                  </a:lnTo>
                  <a:lnTo>
                    <a:pt x="186700" y="135523"/>
                  </a:lnTo>
                  <a:lnTo>
                    <a:pt x="188007" y="132512"/>
                  </a:lnTo>
                  <a:lnTo>
                    <a:pt x="189304" y="129500"/>
                  </a:lnTo>
                  <a:lnTo>
                    <a:pt x="190585" y="126488"/>
                  </a:lnTo>
                  <a:lnTo>
                    <a:pt x="191861" y="123477"/>
                  </a:lnTo>
                  <a:lnTo>
                    <a:pt x="193117" y="120465"/>
                  </a:lnTo>
                  <a:lnTo>
                    <a:pt x="194365" y="117453"/>
                  </a:lnTo>
                  <a:lnTo>
                    <a:pt x="195597" y="114442"/>
                  </a:lnTo>
                  <a:lnTo>
                    <a:pt x="196816" y="111430"/>
                  </a:lnTo>
                  <a:lnTo>
                    <a:pt x="198023" y="108418"/>
                  </a:lnTo>
                  <a:lnTo>
                    <a:pt x="199210" y="105407"/>
                  </a:lnTo>
                  <a:lnTo>
                    <a:pt x="200390" y="102395"/>
                  </a:lnTo>
                  <a:lnTo>
                    <a:pt x="201545" y="99384"/>
                  </a:lnTo>
                  <a:lnTo>
                    <a:pt x="202691" y="96372"/>
                  </a:lnTo>
                  <a:lnTo>
                    <a:pt x="203819" y="93360"/>
                  </a:lnTo>
                  <a:lnTo>
                    <a:pt x="204929" y="90349"/>
                  </a:lnTo>
                  <a:lnTo>
                    <a:pt x="206028" y="87337"/>
                  </a:lnTo>
                  <a:lnTo>
                    <a:pt x="207101" y="84325"/>
                  </a:lnTo>
                  <a:lnTo>
                    <a:pt x="208166" y="81314"/>
                  </a:lnTo>
                  <a:lnTo>
                    <a:pt x="209206" y="78302"/>
                  </a:lnTo>
                  <a:lnTo>
                    <a:pt x="210233" y="75290"/>
                  </a:lnTo>
                  <a:lnTo>
                    <a:pt x="211241" y="72279"/>
                  </a:lnTo>
                  <a:lnTo>
                    <a:pt x="212229" y="69267"/>
                  </a:lnTo>
                  <a:lnTo>
                    <a:pt x="213206" y="66256"/>
                  </a:lnTo>
                  <a:lnTo>
                    <a:pt x="214154" y="63244"/>
                  </a:lnTo>
                  <a:lnTo>
                    <a:pt x="215094" y="60232"/>
                  </a:lnTo>
                  <a:lnTo>
                    <a:pt x="216008" y="57221"/>
                  </a:lnTo>
                  <a:lnTo>
                    <a:pt x="216907" y="54209"/>
                  </a:lnTo>
                  <a:lnTo>
                    <a:pt x="217789" y="51197"/>
                  </a:lnTo>
                  <a:lnTo>
                    <a:pt x="218647" y="48186"/>
                  </a:lnTo>
                  <a:lnTo>
                    <a:pt x="219497" y="45174"/>
                  </a:lnTo>
                  <a:lnTo>
                    <a:pt x="220315" y="42162"/>
                  </a:lnTo>
                  <a:lnTo>
                    <a:pt x="221124" y="39151"/>
                  </a:lnTo>
                  <a:lnTo>
                    <a:pt x="221909" y="36139"/>
                  </a:lnTo>
                  <a:lnTo>
                    <a:pt x="222678" y="33128"/>
                  </a:lnTo>
                  <a:lnTo>
                    <a:pt x="223432" y="30116"/>
                  </a:lnTo>
                  <a:lnTo>
                    <a:pt x="224161" y="27104"/>
                  </a:lnTo>
                  <a:lnTo>
                    <a:pt x="224881" y="24093"/>
                  </a:lnTo>
                  <a:lnTo>
                    <a:pt x="225572" y="21081"/>
                  </a:lnTo>
                  <a:lnTo>
                    <a:pt x="226253" y="18069"/>
                  </a:lnTo>
                  <a:lnTo>
                    <a:pt x="226912" y="15058"/>
                  </a:lnTo>
                  <a:lnTo>
                    <a:pt x="227555" y="12046"/>
                  </a:lnTo>
                  <a:lnTo>
                    <a:pt x="228184" y="9034"/>
                  </a:lnTo>
                  <a:lnTo>
                    <a:pt x="228789" y="6023"/>
                  </a:lnTo>
                  <a:lnTo>
                    <a:pt x="229386" y="3011"/>
                  </a:lnTo>
                  <a:lnTo>
                    <a:pt x="229956" y="0"/>
                  </a:lnTo>
                  <a:lnTo>
                    <a:pt x="258816" y="0"/>
                  </a:lnTo>
                  <a:lnTo>
                    <a:pt x="259386" y="3011"/>
                  </a:lnTo>
                  <a:lnTo>
                    <a:pt x="259982" y="6023"/>
                  </a:lnTo>
                  <a:lnTo>
                    <a:pt x="260587" y="9034"/>
                  </a:lnTo>
                  <a:lnTo>
                    <a:pt x="261216" y="12046"/>
                  </a:lnTo>
                  <a:lnTo>
                    <a:pt x="261859" y="15058"/>
                  </a:lnTo>
                  <a:lnTo>
                    <a:pt x="262518" y="18069"/>
                  </a:lnTo>
                  <a:lnTo>
                    <a:pt x="263199" y="21081"/>
                  </a:lnTo>
                  <a:lnTo>
                    <a:pt x="263890" y="24093"/>
                  </a:lnTo>
                  <a:lnTo>
                    <a:pt x="264610" y="27104"/>
                  </a:lnTo>
                  <a:lnTo>
                    <a:pt x="265339" y="30116"/>
                  </a:lnTo>
                  <a:lnTo>
                    <a:pt x="266093" y="33128"/>
                  </a:lnTo>
                  <a:lnTo>
                    <a:pt x="266862" y="36139"/>
                  </a:lnTo>
                  <a:lnTo>
                    <a:pt x="267647" y="39151"/>
                  </a:lnTo>
                  <a:lnTo>
                    <a:pt x="268456" y="42162"/>
                  </a:lnTo>
                  <a:lnTo>
                    <a:pt x="269274" y="45174"/>
                  </a:lnTo>
                  <a:lnTo>
                    <a:pt x="270124" y="48186"/>
                  </a:lnTo>
                  <a:lnTo>
                    <a:pt x="270982" y="51197"/>
                  </a:lnTo>
                  <a:lnTo>
                    <a:pt x="271864" y="54209"/>
                  </a:lnTo>
                  <a:lnTo>
                    <a:pt x="272763" y="57221"/>
                  </a:lnTo>
                  <a:lnTo>
                    <a:pt x="273677" y="60232"/>
                  </a:lnTo>
                  <a:lnTo>
                    <a:pt x="274617" y="63244"/>
                  </a:lnTo>
                  <a:lnTo>
                    <a:pt x="275565" y="66256"/>
                  </a:lnTo>
                  <a:lnTo>
                    <a:pt x="276542" y="69267"/>
                  </a:lnTo>
                  <a:lnTo>
                    <a:pt x="277530" y="72279"/>
                  </a:lnTo>
                  <a:lnTo>
                    <a:pt x="278538" y="75290"/>
                  </a:lnTo>
                  <a:lnTo>
                    <a:pt x="279565" y="78302"/>
                  </a:lnTo>
                  <a:lnTo>
                    <a:pt x="280605" y="81314"/>
                  </a:lnTo>
                  <a:lnTo>
                    <a:pt x="281670" y="84325"/>
                  </a:lnTo>
                  <a:lnTo>
                    <a:pt x="282743" y="87337"/>
                  </a:lnTo>
                  <a:lnTo>
                    <a:pt x="283842" y="90349"/>
                  </a:lnTo>
                  <a:lnTo>
                    <a:pt x="284952" y="93360"/>
                  </a:lnTo>
                  <a:lnTo>
                    <a:pt x="286080" y="96372"/>
                  </a:lnTo>
                  <a:lnTo>
                    <a:pt x="287226" y="99384"/>
                  </a:lnTo>
                  <a:lnTo>
                    <a:pt x="288381" y="102395"/>
                  </a:lnTo>
                  <a:lnTo>
                    <a:pt x="289561" y="105407"/>
                  </a:lnTo>
                  <a:lnTo>
                    <a:pt x="290748" y="108418"/>
                  </a:lnTo>
                  <a:lnTo>
                    <a:pt x="291955" y="111430"/>
                  </a:lnTo>
                  <a:lnTo>
                    <a:pt x="293174" y="114442"/>
                  </a:lnTo>
                  <a:lnTo>
                    <a:pt x="294406" y="117453"/>
                  </a:lnTo>
                  <a:lnTo>
                    <a:pt x="295654" y="120465"/>
                  </a:lnTo>
                  <a:lnTo>
                    <a:pt x="296910" y="123477"/>
                  </a:lnTo>
                  <a:lnTo>
                    <a:pt x="298186" y="126488"/>
                  </a:lnTo>
                  <a:lnTo>
                    <a:pt x="299468" y="129500"/>
                  </a:lnTo>
                  <a:lnTo>
                    <a:pt x="300765" y="132512"/>
                  </a:lnTo>
                  <a:lnTo>
                    <a:pt x="302071" y="135523"/>
                  </a:lnTo>
                  <a:lnTo>
                    <a:pt x="303387" y="138535"/>
                  </a:lnTo>
                  <a:lnTo>
                    <a:pt x="304715" y="141546"/>
                  </a:lnTo>
                  <a:lnTo>
                    <a:pt x="306048" y="144558"/>
                  </a:lnTo>
                  <a:lnTo>
                    <a:pt x="307396" y="147570"/>
                  </a:lnTo>
                  <a:lnTo>
                    <a:pt x="308748" y="150581"/>
                  </a:lnTo>
                  <a:lnTo>
                    <a:pt x="310110" y="153593"/>
                  </a:lnTo>
                  <a:lnTo>
                    <a:pt x="311478" y="156605"/>
                  </a:lnTo>
                  <a:lnTo>
                    <a:pt x="312851" y="159616"/>
                  </a:lnTo>
                  <a:lnTo>
                    <a:pt x="314232" y="162628"/>
                  </a:lnTo>
                  <a:lnTo>
                    <a:pt x="315616" y="165640"/>
                  </a:lnTo>
                  <a:lnTo>
                    <a:pt x="317007" y="168651"/>
                  </a:lnTo>
                  <a:lnTo>
                    <a:pt x="318400" y="171663"/>
                  </a:lnTo>
                  <a:lnTo>
                    <a:pt x="319796" y="174674"/>
                  </a:lnTo>
                  <a:lnTo>
                    <a:pt x="321196" y="177686"/>
                  </a:lnTo>
                  <a:lnTo>
                    <a:pt x="322597" y="180698"/>
                  </a:lnTo>
                  <a:lnTo>
                    <a:pt x="323999" y="183709"/>
                  </a:lnTo>
                  <a:lnTo>
                    <a:pt x="325402" y="186721"/>
                  </a:lnTo>
                  <a:lnTo>
                    <a:pt x="326805" y="189733"/>
                  </a:lnTo>
                  <a:lnTo>
                    <a:pt x="328208" y="192744"/>
                  </a:lnTo>
                  <a:lnTo>
                    <a:pt x="329609" y="195756"/>
                  </a:lnTo>
                  <a:lnTo>
                    <a:pt x="331008" y="198768"/>
                  </a:lnTo>
                  <a:lnTo>
                    <a:pt x="332405" y="201779"/>
                  </a:lnTo>
                  <a:lnTo>
                    <a:pt x="333797" y="204791"/>
                  </a:lnTo>
                  <a:lnTo>
                    <a:pt x="335187" y="207802"/>
                  </a:lnTo>
                  <a:lnTo>
                    <a:pt x="336572" y="210814"/>
                  </a:lnTo>
                  <a:lnTo>
                    <a:pt x="337951" y="213826"/>
                  </a:lnTo>
                  <a:lnTo>
                    <a:pt x="339326" y="216837"/>
                  </a:lnTo>
                  <a:lnTo>
                    <a:pt x="340693" y="219849"/>
                  </a:lnTo>
                  <a:lnTo>
                    <a:pt x="342057" y="222861"/>
                  </a:lnTo>
                  <a:lnTo>
                    <a:pt x="343408" y="225872"/>
                  </a:lnTo>
                  <a:lnTo>
                    <a:pt x="344755" y="228884"/>
                  </a:lnTo>
                  <a:lnTo>
                    <a:pt x="346091" y="231896"/>
                  </a:lnTo>
                  <a:lnTo>
                    <a:pt x="347420" y="234907"/>
                  </a:lnTo>
                  <a:lnTo>
                    <a:pt x="348740" y="237919"/>
                  </a:lnTo>
                  <a:lnTo>
                    <a:pt x="350047" y="240930"/>
                  </a:lnTo>
                  <a:lnTo>
                    <a:pt x="351349" y="243942"/>
                  </a:lnTo>
                  <a:lnTo>
                    <a:pt x="352633" y="246954"/>
                  </a:lnTo>
                  <a:lnTo>
                    <a:pt x="353911" y="249965"/>
                  </a:lnTo>
                  <a:lnTo>
                    <a:pt x="355175" y="252977"/>
                  </a:lnTo>
                  <a:lnTo>
                    <a:pt x="356427" y="255989"/>
                  </a:lnTo>
                  <a:lnTo>
                    <a:pt x="357670" y="259000"/>
                  </a:lnTo>
                  <a:lnTo>
                    <a:pt x="358894" y="262012"/>
                  </a:lnTo>
                  <a:lnTo>
                    <a:pt x="360112" y="265024"/>
                  </a:lnTo>
                  <a:lnTo>
                    <a:pt x="361309" y="268035"/>
                  </a:lnTo>
                  <a:lnTo>
                    <a:pt x="362498" y="271047"/>
                  </a:lnTo>
                  <a:lnTo>
                    <a:pt x="363671" y="274058"/>
                  </a:lnTo>
                  <a:lnTo>
                    <a:pt x="364829" y="277070"/>
                  </a:lnTo>
                  <a:lnTo>
                    <a:pt x="365978" y="280082"/>
                  </a:lnTo>
                  <a:lnTo>
                    <a:pt x="367104" y="283093"/>
                  </a:lnTo>
                  <a:lnTo>
                    <a:pt x="368224" y="286105"/>
                  </a:lnTo>
                  <a:lnTo>
                    <a:pt x="369321" y="289117"/>
                  </a:lnTo>
                  <a:lnTo>
                    <a:pt x="370408" y="292128"/>
                  </a:lnTo>
                  <a:lnTo>
                    <a:pt x="371479" y="295140"/>
                  </a:lnTo>
                  <a:lnTo>
                    <a:pt x="372533" y="298152"/>
                  </a:lnTo>
                  <a:lnTo>
                    <a:pt x="373578" y="301163"/>
                  </a:lnTo>
                  <a:lnTo>
                    <a:pt x="374599" y="304175"/>
                  </a:lnTo>
                  <a:lnTo>
                    <a:pt x="375612" y="307186"/>
                  </a:lnTo>
                  <a:lnTo>
                    <a:pt x="376605" y="310198"/>
                  </a:lnTo>
                  <a:lnTo>
                    <a:pt x="377585" y="313210"/>
                  </a:lnTo>
                  <a:lnTo>
                    <a:pt x="378551" y="316221"/>
                  </a:lnTo>
                  <a:lnTo>
                    <a:pt x="379499" y="319233"/>
                  </a:lnTo>
                  <a:lnTo>
                    <a:pt x="380439" y="322245"/>
                  </a:lnTo>
                  <a:lnTo>
                    <a:pt x="381354" y="325256"/>
                  </a:lnTo>
                  <a:lnTo>
                    <a:pt x="382262" y="328268"/>
                  </a:lnTo>
                  <a:lnTo>
                    <a:pt x="383152" y="331280"/>
                  </a:lnTo>
                  <a:lnTo>
                    <a:pt x="384029" y="334291"/>
                  </a:lnTo>
                  <a:lnTo>
                    <a:pt x="384894" y="337303"/>
                  </a:lnTo>
                  <a:lnTo>
                    <a:pt x="385741" y="340314"/>
                  </a:lnTo>
                  <a:lnTo>
                    <a:pt x="386581" y="343326"/>
                  </a:lnTo>
                  <a:lnTo>
                    <a:pt x="387399" y="346338"/>
                  </a:lnTo>
                  <a:lnTo>
                    <a:pt x="388210" y="349349"/>
                  </a:lnTo>
                  <a:lnTo>
                    <a:pt x="389005" y="352361"/>
                  </a:lnTo>
                  <a:lnTo>
                    <a:pt x="389789" y="355373"/>
                  </a:lnTo>
                  <a:lnTo>
                    <a:pt x="390563" y="358384"/>
                  </a:lnTo>
                  <a:lnTo>
                    <a:pt x="391320" y="361396"/>
                  </a:lnTo>
                  <a:lnTo>
                    <a:pt x="392071" y="364408"/>
                  </a:lnTo>
                  <a:lnTo>
                    <a:pt x="392805" y="367419"/>
                  </a:lnTo>
                  <a:lnTo>
                    <a:pt x="393532" y="370431"/>
                  </a:lnTo>
                  <a:lnTo>
                    <a:pt x="394247" y="373442"/>
                  </a:lnTo>
                  <a:lnTo>
                    <a:pt x="394952" y="376454"/>
                  </a:lnTo>
                  <a:lnTo>
                    <a:pt x="395649" y="379466"/>
                  </a:lnTo>
                  <a:lnTo>
                    <a:pt x="396332" y="382477"/>
                  </a:lnTo>
                  <a:lnTo>
                    <a:pt x="397011" y="385489"/>
                  </a:lnTo>
                  <a:lnTo>
                    <a:pt x="397677" y="388501"/>
                  </a:lnTo>
                  <a:lnTo>
                    <a:pt x="398337" y="391512"/>
                  </a:lnTo>
                  <a:lnTo>
                    <a:pt x="398989" y="394524"/>
                  </a:lnTo>
                  <a:lnTo>
                    <a:pt x="399632" y="397536"/>
                  </a:lnTo>
                  <a:lnTo>
                    <a:pt x="400270" y="400547"/>
                  </a:lnTo>
                  <a:lnTo>
                    <a:pt x="400897" y="403559"/>
                  </a:lnTo>
                  <a:lnTo>
                    <a:pt x="401522" y="406570"/>
                  </a:lnTo>
                  <a:lnTo>
                    <a:pt x="402137" y="409582"/>
                  </a:lnTo>
                  <a:lnTo>
                    <a:pt x="402748" y="412594"/>
                  </a:lnTo>
                  <a:lnTo>
                    <a:pt x="403354" y="415605"/>
                  </a:lnTo>
                  <a:lnTo>
                    <a:pt x="403954" y="418617"/>
                  </a:lnTo>
                  <a:lnTo>
                    <a:pt x="404551" y="421629"/>
                  </a:lnTo>
                  <a:lnTo>
                    <a:pt x="405140" y="424640"/>
                  </a:lnTo>
                  <a:lnTo>
                    <a:pt x="405728" y="427652"/>
                  </a:lnTo>
                  <a:lnTo>
                    <a:pt x="406311" y="430664"/>
                  </a:lnTo>
                  <a:lnTo>
                    <a:pt x="406890" y="433675"/>
                  </a:lnTo>
                  <a:lnTo>
                    <a:pt x="407467" y="436687"/>
                  </a:lnTo>
                  <a:lnTo>
                    <a:pt x="408041" y="439698"/>
                  </a:lnTo>
                  <a:lnTo>
                    <a:pt x="408613" y="442710"/>
                  </a:lnTo>
                  <a:lnTo>
                    <a:pt x="409181" y="445722"/>
                  </a:lnTo>
                  <a:lnTo>
                    <a:pt x="409749" y="448733"/>
                  </a:lnTo>
                  <a:lnTo>
                    <a:pt x="410314" y="451745"/>
                  </a:lnTo>
                  <a:lnTo>
                    <a:pt x="410878" y="454757"/>
                  </a:lnTo>
                  <a:lnTo>
                    <a:pt x="411441" y="457768"/>
                  </a:lnTo>
                  <a:lnTo>
                    <a:pt x="412002" y="460780"/>
                  </a:lnTo>
                  <a:lnTo>
                    <a:pt x="412563" y="463792"/>
                  </a:lnTo>
                  <a:lnTo>
                    <a:pt x="413123" y="466803"/>
                  </a:lnTo>
                  <a:lnTo>
                    <a:pt x="413683" y="469815"/>
                  </a:lnTo>
                  <a:lnTo>
                    <a:pt x="414243" y="472826"/>
                  </a:lnTo>
                  <a:lnTo>
                    <a:pt x="414803" y="475838"/>
                  </a:lnTo>
                  <a:lnTo>
                    <a:pt x="415363" y="478850"/>
                  </a:lnTo>
                  <a:lnTo>
                    <a:pt x="415923" y="481861"/>
                  </a:lnTo>
                  <a:lnTo>
                    <a:pt x="416484" y="484873"/>
                  </a:lnTo>
                  <a:lnTo>
                    <a:pt x="417045" y="487885"/>
                  </a:lnTo>
                  <a:lnTo>
                    <a:pt x="417607" y="490896"/>
                  </a:lnTo>
                  <a:lnTo>
                    <a:pt x="418170" y="493908"/>
                  </a:lnTo>
                  <a:lnTo>
                    <a:pt x="418733" y="496920"/>
                  </a:lnTo>
                  <a:lnTo>
                    <a:pt x="419298" y="499931"/>
                  </a:lnTo>
                  <a:lnTo>
                    <a:pt x="419863" y="502943"/>
                  </a:lnTo>
                  <a:lnTo>
                    <a:pt x="420430" y="505954"/>
                  </a:lnTo>
                  <a:lnTo>
                    <a:pt x="420997" y="508966"/>
                  </a:lnTo>
                  <a:lnTo>
                    <a:pt x="421566" y="511978"/>
                  </a:lnTo>
                  <a:lnTo>
                    <a:pt x="422136" y="514989"/>
                  </a:lnTo>
                  <a:lnTo>
                    <a:pt x="422707" y="518001"/>
                  </a:lnTo>
                  <a:lnTo>
                    <a:pt x="423279" y="521013"/>
                  </a:lnTo>
                  <a:lnTo>
                    <a:pt x="423852" y="524024"/>
                  </a:lnTo>
                  <a:lnTo>
                    <a:pt x="424427" y="527036"/>
                  </a:lnTo>
                  <a:lnTo>
                    <a:pt x="425002" y="530048"/>
                  </a:lnTo>
                  <a:lnTo>
                    <a:pt x="425579" y="533059"/>
                  </a:lnTo>
                  <a:lnTo>
                    <a:pt x="426157" y="536071"/>
                  </a:lnTo>
                  <a:lnTo>
                    <a:pt x="426736" y="539082"/>
                  </a:lnTo>
                  <a:lnTo>
                    <a:pt x="427315" y="542094"/>
                  </a:lnTo>
                  <a:lnTo>
                    <a:pt x="427896" y="545106"/>
                  </a:lnTo>
                  <a:lnTo>
                    <a:pt x="428477" y="548117"/>
                  </a:lnTo>
                  <a:lnTo>
                    <a:pt x="429059" y="551129"/>
                  </a:lnTo>
                  <a:lnTo>
                    <a:pt x="429642" y="554141"/>
                  </a:lnTo>
                  <a:lnTo>
                    <a:pt x="430225" y="557152"/>
                  </a:lnTo>
                  <a:lnTo>
                    <a:pt x="430809" y="560164"/>
                  </a:lnTo>
                  <a:lnTo>
                    <a:pt x="431394" y="563176"/>
                  </a:lnTo>
                  <a:lnTo>
                    <a:pt x="431978" y="566187"/>
                  </a:lnTo>
                  <a:lnTo>
                    <a:pt x="432563" y="569199"/>
                  </a:lnTo>
                  <a:lnTo>
                    <a:pt x="433148" y="572210"/>
                  </a:lnTo>
                  <a:lnTo>
                    <a:pt x="433734" y="575222"/>
                  </a:lnTo>
                  <a:lnTo>
                    <a:pt x="434319" y="578234"/>
                  </a:lnTo>
                  <a:lnTo>
                    <a:pt x="434904" y="581245"/>
                  </a:lnTo>
                  <a:lnTo>
                    <a:pt x="435489" y="584257"/>
                  </a:lnTo>
                  <a:lnTo>
                    <a:pt x="436073" y="587269"/>
                  </a:lnTo>
                  <a:lnTo>
                    <a:pt x="436657" y="590280"/>
                  </a:lnTo>
                  <a:lnTo>
                    <a:pt x="437240" y="593292"/>
                  </a:lnTo>
                  <a:lnTo>
                    <a:pt x="437823" y="596304"/>
                  </a:lnTo>
                  <a:lnTo>
                    <a:pt x="438406" y="599315"/>
                  </a:lnTo>
                  <a:lnTo>
                    <a:pt x="438987" y="602327"/>
                  </a:lnTo>
                  <a:lnTo>
                    <a:pt x="439568" y="605338"/>
                  </a:lnTo>
                  <a:lnTo>
                    <a:pt x="440147" y="608350"/>
                  </a:lnTo>
                  <a:lnTo>
                    <a:pt x="440725" y="611362"/>
                  </a:lnTo>
                  <a:lnTo>
                    <a:pt x="441303" y="614373"/>
                  </a:lnTo>
                  <a:lnTo>
                    <a:pt x="441879" y="617385"/>
                  </a:lnTo>
                  <a:lnTo>
                    <a:pt x="442454" y="620397"/>
                  </a:lnTo>
                  <a:lnTo>
                    <a:pt x="443027" y="623408"/>
                  </a:lnTo>
                  <a:lnTo>
                    <a:pt x="443600" y="626420"/>
                  </a:lnTo>
                  <a:lnTo>
                    <a:pt x="444170" y="629432"/>
                  </a:lnTo>
                  <a:lnTo>
                    <a:pt x="444739" y="632443"/>
                  </a:lnTo>
                  <a:lnTo>
                    <a:pt x="445307" y="635455"/>
                  </a:lnTo>
                  <a:lnTo>
                    <a:pt x="445873" y="638466"/>
                  </a:lnTo>
                  <a:lnTo>
                    <a:pt x="446438" y="641478"/>
                  </a:lnTo>
                  <a:lnTo>
                    <a:pt x="447000" y="644490"/>
                  </a:lnTo>
                  <a:lnTo>
                    <a:pt x="447561" y="647501"/>
                  </a:lnTo>
                  <a:lnTo>
                    <a:pt x="448120" y="650513"/>
                  </a:lnTo>
                  <a:lnTo>
                    <a:pt x="448677" y="653525"/>
                  </a:lnTo>
                  <a:lnTo>
                    <a:pt x="449233" y="656536"/>
                  </a:lnTo>
                  <a:lnTo>
                    <a:pt x="449787" y="659548"/>
                  </a:lnTo>
                  <a:lnTo>
                    <a:pt x="450340" y="662560"/>
                  </a:lnTo>
                  <a:lnTo>
                    <a:pt x="450889" y="665571"/>
                  </a:lnTo>
                  <a:lnTo>
                    <a:pt x="451438" y="668583"/>
                  </a:lnTo>
                  <a:lnTo>
                    <a:pt x="451985" y="671595"/>
                  </a:lnTo>
                  <a:lnTo>
                    <a:pt x="452530" y="674606"/>
                  </a:lnTo>
                  <a:lnTo>
                    <a:pt x="453073" y="677618"/>
                  </a:lnTo>
                  <a:lnTo>
                    <a:pt x="453614" y="680629"/>
                  </a:lnTo>
                  <a:lnTo>
                    <a:pt x="454154" y="683641"/>
                  </a:lnTo>
                  <a:lnTo>
                    <a:pt x="454692" y="686653"/>
                  </a:lnTo>
                  <a:lnTo>
                    <a:pt x="455229" y="689664"/>
                  </a:lnTo>
                  <a:lnTo>
                    <a:pt x="455763" y="692676"/>
                  </a:lnTo>
                  <a:lnTo>
                    <a:pt x="456296" y="695688"/>
                  </a:lnTo>
                  <a:lnTo>
                    <a:pt x="456828" y="698699"/>
                  </a:lnTo>
                  <a:lnTo>
                    <a:pt x="457358" y="701711"/>
                  </a:lnTo>
                  <a:lnTo>
                    <a:pt x="457887" y="704723"/>
                  </a:lnTo>
                  <a:lnTo>
                    <a:pt x="458414" y="707734"/>
                  </a:lnTo>
                  <a:lnTo>
                    <a:pt x="458939" y="710746"/>
                  </a:lnTo>
                  <a:lnTo>
                    <a:pt x="459464" y="713757"/>
                  </a:lnTo>
                  <a:lnTo>
                    <a:pt x="459986" y="716769"/>
                  </a:lnTo>
                  <a:lnTo>
                    <a:pt x="460508" y="719781"/>
                  </a:lnTo>
                  <a:lnTo>
                    <a:pt x="461028" y="722792"/>
                  </a:lnTo>
                  <a:lnTo>
                    <a:pt x="461548" y="725804"/>
                  </a:lnTo>
                  <a:lnTo>
                    <a:pt x="462065" y="728816"/>
                  </a:lnTo>
                  <a:lnTo>
                    <a:pt x="462582" y="731827"/>
                  </a:lnTo>
                  <a:lnTo>
                    <a:pt x="463098" y="734839"/>
                  </a:lnTo>
                  <a:lnTo>
                    <a:pt x="463612" y="737851"/>
                  </a:lnTo>
                  <a:lnTo>
                    <a:pt x="464125" y="740862"/>
                  </a:lnTo>
                  <a:lnTo>
                    <a:pt x="464637" y="743874"/>
                  </a:lnTo>
                  <a:lnTo>
                    <a:pt x="465148" y="746885"/>
                  </a:lnTo>
                  <a:lnTo>
                    <a:pt x="465658" y="749897"/>
                  </a:lnTo>
                  <a:lnTo>
                    <a:pt x="466166" y="752909"/>
                  </a:lnTo>
                  <a:lnTo>
                    <a:pt x="466674" y="755920"/>
                  </a:lnTo>
                  <a:lnTo>
                    <a:pt x="467180" y="758932"/>
                  </a:lnTo>
                  <a:lnTo>
                    <a:pt x="467686" y="761944"/>
                  </a:lnTo>
                  <a:lnTo>
                    <a:pt x="468190" y="764955"/>
                  </a:lnTo>
                  <a:lnTo>
                    <a:pt x="468692" y="767967"/>
                  </a:lnTo>
                  <a:lnTo>
                    <a:pt x="469194" y="770979"/>
                  </a:lnTo>
                  <a:lnTo>
                    <a:pt x="469694" y="773990"/>
                  </a:lnTo>
                  <a:lnTo>
                    <a:pt x="470193" y="777002"/>
                  </a:lnTo>
                  <a:lnTo>
                    <a:pt x="470689" y="780013"/>
                  </a:lnTo>
                  <a:lnTo>
                    <a:pt x="471185" y="783025"/>
                  </a:lnTo>
                  <a:lnTo>
                    <a:pt x="471679" y="786037"/>
                  </a:lnTo>
                  <a:lnTo>
                    <a:pt x="472171" y="789048"/>
                  </a:lnTo>
                  <a:lnTo>
                    <a:pt x="472661" y="792060"/>
                  </a:lnTo>
                  <a:lnTo>
                    <a:pt x="473148" y="795072"/>
                  </a:lnTo>
                  <a:lnTo>
                    <a:pt x="473635" y="798083"/>
                  </a:lnTo>
                  <a:lnTo>
                    <a:pt x="474117" y="801095"/>
                  </a:lnTo>
                  <a:lnTo>
                    <a:pt x="474599" y="804107"/>
                  </a:lnTo>
                  <a:lnTo>
                    <a:pt x="475076" y="807118"/>
                  </a:lnTo>
                  <a:lnTo>
                    <a:pt x="475552" y="810130"/>
                  </a:lnTo>
                  <a:lnTo>
                    <a:pt x="476024" y="813141"/>
                  </a:lnTo>
                  <a:lnTo>
                    <a:pt x="476492" y="816153"/>
                  </a:lnTo>
                  <a:lnTo>
                    <a:pt x="476959" y="819165"/>
                  </a:lnTo>
                  <a:lnTo>
                    <a:pt x="477419" y="822176"/>
                  </a:lnTo>
                  <a:lnTo>
                    <a:pt x="477877" y="825188"/>
                  </a:lnTo>
                  <a:lnTo>
                    <a:pt x="478330" y="828200"/>
                  </a:lnTo>
                  <a:lnTo>
                    <a:pt x="478778" y="831211"/>
                  </a:lnTo>
                  <a:lnTo>
                    <a:pt x="479223" y="834223"/>
                  </a:lnTo>
                  <a:lnTo>
                    <a:pt x="479661" y="837235"/>
                  </a:lnTo>
                  <a:lnTo>
                    <a:pt x="480096" y="840246"/>
                  </a:lnTo>
                  <a:lnTo>
                    <a:pt x="480521" y="843258"/>
                  </a:lnTo>
                  <a:lnTo>
                    <a:pt x="480943" y="846269"/>
                  </a:lnTo>
                  <a:lnTo>
                    <a:pt x="481358" y="849281"/>
                  </a:lnTo>
                  <a:lnTo>
                    <a:pt x="481766" y="852293"/>
                  </a:lnTo>
                  <a:lnTo>
                    <a:pt x="482168" y="855304"/>
                  </a:lnTo>
                  <a:lnTo>
                    <a:pt x="482560" y="858316"/>
                  </a:lnTo>
                  <a:lnTo>
                    <a:pt x="482948" y="861328"/>
                  </a:lnTo>
                  <a:lnTo>
                    <a:pt x="483323" y="864339"/>
                  </a:lnTo>
                  <a:lnTo>
                    <a:pt x="483692" y="867351"/>
                  </a:lnTo>
                  <a:lnTo>
                    <a:pt x="484052" y="870363"/>
                  </a:lnTo>
                  <a:lnTo>
                    <a:pt x="484401" y="873374"/>
                  </a:lnTo>
                  <a:lnTo>
                    <a:pt x="484743" y="876386"/>
                  </a:lnTo>
                  <a:lnTo>
                    <a:pt x="485070" y="879397"/>
                  </a:lnTo>
                  <a:lnTo>
                    <a:pt x="485391" y="882409"/>
                  </a:lnTo>
                  <a:lnTo>
                    <a:pt x="485697" y="885421"/>
                  </a:lnTo>
                  <a:lnTo>
                    <a:pt x="485993" y="888432"/>
                  </a:lnTo>
                  <a:lnTo>
                    <a:pt x="486277" y="891444"/>
                  </a:lnTo>
                  <a:lnTo>
                    <a:pt x="486546" y="894456"/>
                  </a:lnTo>
                  <a:lnTo>
                    <a:pt x="486808" y="897467"/>
                  </a:lnTo>
                  <a:lnTo>
                    <a:pt x="487048" y="900479"/>
                  </a:lnTo>
                  <a:lnTo>
                    <a:pt x="487281" y="903491"/>
                  </a:lnTo>
                  <a:lnTo>
                    <a:pt x="487494" y="906502"/>
                  </a:lnTo>
                  <a:lnTo>
                    <a:pt x="487695" y="909514"/>
                  </a:lnTo>
                  <a:lnTo>
                    <a:pt x="487882" y="912525"/>
                  </a:lnTo>
                  <a:lnTo>
                    <a:pt x="488048" y="915537"/>
                  </a:lnTo>
                  <a:lnTo>
                    <a:pt x="488206" y="918549"/>
                  </a:lnTo>
                  <a:lnTo>
                    <a:pt x="488336" y="921560"/>
                  </a:lnTo>
                  <a:lnTo>
                    <a:pt x="488457" y="924572"/>
                  </a:lnTo>
                  <a:lnTo>
                    <a:pt x="488555" y="927584"/>
                  </a:lnTo>
                  <a:lnTo>
                    <a:pt x="488636" y="930595"/>
                  </a:lnTo>
                  <a:lnTo>
                    <a:pt x="488702" y="933607"/>
                  </a:lnTo>
                  <a:lnTo>
                    <a:pt x="488741" y="936619"/>
                  </a:lnTo>
                  <a:lnTo>
                    <a:pt x="488772" y="939630"/>
                  </a:lnTo>
                  <a:lnTo>
                    <a:pt x="488769" y="942642"/>
                  </a:lnTo>
                  <a:lnTo>
                    <a:pt x="488754" y="945653"/>
                  </a:lnTo>
                  <a:lnTo>
                    <a:pt x="488714" y="948665"/>
                  </a:lnTo>
                  <a:lnTo>
                    <a:pt x="488652" y="951677"/>
                  </a:lnTo>
                  <a:lnTo>
                    <a:pt x="488575" y="954688"/>
                  </a:lnTo>
                  <a:lnTo>
                    <a:pt x="488464" y="957700"/>
                  </a:lnTo>
                  <a:lnTo>
                    <a:pt x="488343" y="960712"/>
                  </a:lnTo>
                  <a:lnTo>
                    <a:pt x="488185" y="963723"/>
                  </a:lnTo>
                  <a:lnTo>
                    <a:pt x="488012" y="966735"/>
                  </a:lnTo>
                  <a:lnTo>
                    <a:pt x="487813" y="969747"/>
                  </a:lnTo>
                  <a:lnTo>
                    <a:pt x="487587" y="972758"/>
                  </a:lnTo>
                  <a:lnTo>
                    <a:pt x="487345" y="975770"/>
                  </a:lnTo>
                  <a:lnTo>
                    <a:pt x="487063" y="978781"/>
                  </a:lnTo>
                  <a:lnTo>
                    <a:pt x="486769" y="981793"/>
                  </a:lnTo>
                  <a:lnTo>
                    <a:pt x="486438" y="984805"/>
                  </a:lnTo>
                  <a:lnTo>
                    <a:pt x="486087" y="987816"/>
                  </a:lnTo>
                  <a:lnTo>
                    <a:pt x="485710" y="990828"/>
                  </a:lnTo>
                  <a:lnTo>
                    <a:pt x="485300" y="993840"/>
                  </a:lnTo>
                  <a:lnTo>
                    <a:pt x="484876" y="996851"/>
                  </a:lnTo>
                  <a:lnTo>
                    <a:pt x="484406" y="999863"/>
                  </a:lnTo>
                  <a:lnTo>
                    <a:pt x="483923" y="1002875"/>
                  </a:lnTo>
                  <a:lnTo>
                    <a:pt x="483402" y="1005886"/>
                  </a:lnTo>
                  <a:lnTo>
                    <a:pt x="482857" y="1008898"/>
                  </a:lnTo>
                  <a:lnTo>
                    <a:pt x="482287" y="1011909"/>
                  </a:lnTo>
                  <a:lnTo>
                    <a:pt x="481680" y="1014921"/>
                  </a:lnTo>
                  <a:lnTo>
                    <a:pt x="481059" y="1017933"/>
                  </a:lnTo>
                  <a:lnTo>
                    <a:pt x="480389" y="1020944"/>
                  </a:lnTo>
                  <a:lnTo>
                    <a:pt x="479704" y="1023956"/>
                  </a:lnTo>
                  <a:lnTo>
                    <a:pt x="478983" y="1026968"/>
                  </a:lnTo>
                  <a:lnTo>
                    <a:pt x="478234" y="1029979"/>
                  </a:lnTo>
                  <a:lnTo>
                    <a:pt x="477462" y="1032991"/>
                  </a:lnTo>
                  <a:lnTo>
                    <a:pt x="476648" y="1036003"/>
                  </a:lnTo>
                  <a:lnTo>
                    <a:pt x="475820" y="1039014"/>
                  </a:lnTo>
                  <a:lnTo>
                    <a:pt x="474945" y="1042026"/>
                  </a:lnTo>
                  <a:lnTo>
                    <a:pt x="474052" y="1045037"/>
                  </a:lnTo>
                  <a:lnTo>
                    <a:pt x="473125" y="1048049"/>
                  </a:lnTo>
                  <a:lnTo>
                    <a:pt x="472167" y="1051061"/>
                  </a:lnTo>
                  <a:lnTo>
                    <a:pt x="471188" y="1054072"/>
                  </a:lnTo>
                  <a:lnTo>
                    <a:pt x="470165" y="1057084"/>
                  </a:lnTo>
                  <a:lnTo>
                    <a:pt x="469128" y="1060096"/>
                  </a:lnTo>
                  <a:lnTo>
                    <a:pt x="468047" y="1063107"/>
                  </a:lnTo>
                  <a:lnTo>
                    <a:pt x="466946" y="1066119"/>
                  </a:lnTo>
                  <a:lnTo>
                    <a:pt x="465813" y="1069131"/>
                  </a:lnTo>
                  <a:lnTo>
                    <a:pt x="464648" y="1072142"/>
                  </a:lnTo>
                  <a:lnTo>
                    <a:pt x="463465" y="1075154"/>
                  </a:lnTo>
                  <a:lnTo>
                    <a:pt x="462236" y="1078165"/>
                  </a:lnTo>
                  <a:lnTo>
                    <a:pt x="460994" y="1081177"/>
                  </a:lnTo>
                  <a:lnTo>
                    <a:pt x="459712" y="1084189"/>
                  </a:lnTo>
                  <a:lnTo>
                    <a:pt x="458409" y="1087200"/>
                  </a:lnTo>
                  <a:lnTo>
                    <a:pt x="457078" y="1090212"/>
                  </a:lnTo>
                  <a:lnTo>
                    <a:pt x="455713" y="1093224"/>
                  </a:lnTo>
                  <a:lnTo>
                    <a:pt x="454335" y="1096235"/>
                  </a:lnTo>
                  <a:lnTo>
                    <a:pt x="452911" y="1099247"/>
                  </a:lnTo>
                  <a:lnTo>
                    <a:pt x="451475" y="1102259"/>
                  </a:lnTo>
                  <a:lnTo>
                    <a:pt x="450004" y="1105270"/>
                  </a:lnTo>
                  <a:lnTo>
                    <a:pt x="448511" y="1108282"/>
                  </a:lnTo>
                  <a:lnTo>
                    <a:pt x="446996" y="1111293"/>
                  </a:lnTo>
                  <a:lnTo>
                    <a:pt x="445447" y="1114305"/>
                  </a:lnTo>
                  <a:lnTo>
                    <a:pt x="443887" y="1117317"/>
                  </a:lnTo>
                  <a:lnTo>
                    <a:pt x="442286" y="1120328"/>
                  </a:lnTo>
                  <a:lnTo>
                    <a:pt x="440674" y="1123340"/>
                  </a:lnTo>
                  <a:lnTo>
                    <a:pt x="439032" y="1126352"/>
                  </a:lnTo>
                  <a:lnTo>
                    <a:pt x="437369" y="1129363"/>
                  </a:lnTo>
                  <a:lnTo>
                    <a:pt x="435688" y="1132375"/>
                  </a:lnTo>
                  <a:lnTo>
                    <a:pt x="433977" y="1135387"/>
                  </a:lnTo>
                  <a:lnTo>
                    <a:pt x="432256" y="1138398"/>
                  </a:lnTo>
                  <a:lnTo>
                    <a:pt x="430502" y="1141410"/>
                  </a:lnTo>
                  <a:lnTo>
                    <a:pt x="428737" y="1144421"/>
                  </a:lnTo>
                  <a:lnTo>
                    <a:pt x="426948" y="1147433"/>
                  </a:lnTo>
                  <a:lnTo>
                    <a:pt x="425141" y="1150445"/>
                  </a:lnTo>
                  <a:lnTo>
                    <a:pt x="423320" y="1153456"/>
                  </a:lnTo>
                  <a:lnTo>
                    <a:pt x="421473" y="1156468"/>
                  </a:lnTo>
                  <a:lnTo>
                    <a:pt x="419619" y="1159480"/>
                  </a:lnTo>
                  <a:lnTo>
                    <a:pt x="417740" y="1162491"/>
                  </a:lnTo>
                  <a:lnTo>
                    <a:pt x="415850" y="1165503"/>
                  </a:lnTo>
                  <a:lnTo>
                    <a:pt x="413945" y="1168515"/>
                  </a:lnTo>
                  <a:lnTo>
                    <a:pt x="412023" y="1171526"/>
                  </a:lnTo>
                  <a:lnTo>
                    <a:pt x="410093" y="1174538"/>
                  </a:lnTo>
                  <a:lnTo>
                    <a:pt x="408143" y="1177549"/>
                  </a:lnTo>
                  <a:lnTo>
                    <a:pt x="406188" y="1180561"/>
                  </a:lnTo>
                  <a:lnTo>
                    <a:pt x="404216" y="1183573"/>
                  </a:lnTo>
                  <a:lnTo>
                    <a:pt x="402236" y="1186584"/>
                  </a:lnTo>
                  <a:lnTo>
                    <a:pt x="400246" y="1189596"/>
                  </a:lnTo>
                  <a:lnTo>
                    <a:pt x="398246" y="1192608"/>
                  </a:lnTo>
                  <a:lnTo>
                    <a:pt x="396241" y="1195619"/>
                  </a:lnTo>
                  <a:lnTo>
                    <a:pt x="394223" y="1198631"/>
                  </a:lnTo>
                  <a:lnTo>
                    <a:pt x="392203" y="1201643"/>
                  </a:lnTo>
                  <a:lnTo>
                    <a:pt x="390174" y="1204654"/>
                  </a:lnTo>
                  <a:lnTo>
                    <a:pt x="388141" y="1207666"/>
                  </a:lnTo>
                  <a:lnTo>
                    <a:pt x="386104" y="1210677"/>
                  </a:lnTo>
                  <a:lnTo>
                    <a:pt x="384062" y="1213689"/>
                  </a:lnTo>
                  <a:lnTo>
                    <a:pt x="382019" y="1216701"/>
                  </a:lnTo>
                  <a:lnTo>
                    <a:pt x="379972" y="1219712"/>
                  </a:lnTo>
                  <a:lnTo>
                    <a:pt x="377924" y="1222724"/>
                  </a:lnTo>
                  <a:lnTo>
                    <a:pt x="375876" y="1225736"/>
                  </a:lnTo>
                  <a:lnTo>
                    <a:pt x="373829" y="1228747"/>
                  </a:lnTo>
                  <a:lnTo>
                    <a:pt x="371782" y="1231759"/>
                  </a:lnTo>
                  <a:lnTo>
                    <a:pt x="369737" y="1234771"/>
                  </a:lnTo>
                  <a:lnTo>
                    <a:pt x="367694" y="1237782"/>
                  </a:lnTo>
                  <a:lnTo>
                    <a:pt x="365656" y="1240794"/>
                  </a:lnTo>
                  <a:lnTo>
                    <a:pt x="363621" y="1243805"/>
                  </a:lnTo>
                  <a:lnTo>
                    <a:pt x="361592" y="1246817"/>
                  </a:lnTo>
                  <a:lnTo>
                    <a:pt x="359568" y="1249829"/>
                  </a:lnTo>
                  <a:lnTo>
                    <a:pt x="357549" y="1252840"/>
                  </a:lnTo>
                  <a:lnTo>
                    <a:pt x="355540" y="1255852"/>
                  </a:lnTo>
                  <a:lnTo>
                    <a:pt x="353535" y="1258864"/>
                  </a:lnTo>
                  <a:lnTo>
                    <a:pt x="351543" y="1261875"/>
                  </a:lnTo>
                  <a:lnTo>
                    <a:pt x="349558" y="1264887"/>
                  </a:lnTo>
                  <a:lnTo>
                    <a:pt x="347583" y="1267899"/>
                  </a:lnTo>
                  <a:lnTo>
                    <a:pt x="345620" y="1270910"/>
                  </a:lnTo>
                  <a:lnTo>
                    <a:pt x="343664" y="1273922"/>
                  </a:lnTo>
                  <a:lnTo>
                    <a:pt x="341727" y="1276933"/>
                  </a:lnTo>
                  <a:lnTo>
                    <a:pt x="339796" y="1279945"/>
                  </a:lnTo>
                  <a:lnTo>
                    <a:pt x="337884" y="1282957"/>
                  </a:lnTo>
                  <a:lnTo>
                    <a:pt x="335983" y="1285968"/>
                  </a:lnTo>
                  <a:lnTo>
                    <a:pt x="334096" y="1288980"/>
                  </a:lnTo>
                  <a:lnTo>
                    <a:pt x="332227" y="1291992"/>
                  </a:lnTo>
                  <a:lnTo>
                    <a:pt x="330366" y="1295003"/>
                  </a:lnTo>
                  <a:lnTo>
                    <a:pt x="328533" y="1298015"/>
                  </a:lnTo>
                  <a:lnTo>
                    <a:pt x="326707" y="1301027"/>
                  </a:lnTo>
                  <a:lnTo>
                    <a:pt x="324905" y="1304038"/>
                  </a:lnTo>
                  <a:lnTo>
                    <a:pt x="323118" y="1307050"/>
                  </a:lnTo>
                  <a:lnTo>
                    <a:pt x="321346" y="1310061"/>
                  </a:lnTo>
                  <a:lnTo>
                    <a:pt x="319600" y="1313073"/>
                  </a:lnTo>
                  <a:lnTo>
                    <a:pt x="317862" y="1316085"/>
                  </a:lnTo>
                  <a:lnTo>
                    <a:pt x="316158" y="1319096"/>
                  </a:lnTo>
                  <a:lnTo>
                    <a:pt x="314464" y="1322108"/>
                  </a:lnTo>
                  <a:lnTo>
                    <a:pt x="312794" y="1325120"/>
                  </a:lnTo>
                  <a:lnTo>
                    <a:pt x="311146" y="1328131"/>
                  </a:lnTo>
                  <a:lnTo>
                    <a:pt x="309513" y="1331143"/>
                  </a:lnTo>
                  <a:lnTo>
                    <a:pt x="307911" y="1334155"/>
                  </a:lnTo>
                  <a:lnTo>
                    <a:pt x="306319" y="1337166"/>
                  </a:lnTo>
                  <a:lnTo>
                    <a:pt x="304762" y="1340178"/>
                  </a:lnTo>
                  <a:lnTo>
                    <a:pt x="303218" y="1343190"/>
                  </a:lnTo>
                  <a:lnTo>
                    <a:pt x="301701" y="1346201"/>
                  </a:lnTo>
                  <a:lnTo>
                    <a:pt x="300207" y="1349213"/>
                  </a:lnTo>
                  <a:lnTo>
                    <a:pt x="298729" y="1352224"/>
                  </a:lnTo>
                  <a:lnTo>
                    <a:pt x="297287" y="1355236"/>
                  </a:lnTo>
                  <a:lnTo>
                    <a:pt x="295855" y="1358248"/>
                  </a:lnTo>
                  <a:lnTo>
                    <a:pt x="294458" y="1361259"/>
                  </a:lnTo>
                  <a:lnTo>
                    <a:pt x="293078" y="1364271"/>
                  </a:lnTo>
                  <a:lnTo>
                    <a:pt x="291723" y="1367283"/>
                  </a:lnTo>
                  <a:lnTo>
                    <a:pt x="290395" y="1370294"/>
                  </a:lnTo>
                  <a:lnTo>
                    <a:pt x="289081" y="1373306"/>
                  </a:lnTo>
                  <a:lnTo>
                    <a:pt x="287806" y="1376318"/>
                  </a:lnTo>
                  <a:lnTo>
                    <a:pt x="286541" y="1379329"/>
                  </a:lnTo>
                  <a:lnTo>
                    <a:pt x="285311" y="1382341"/>
                  </a:lnTo>
                  <a:lnTo>
                    <a:pt x="284100" y="1385352"/>
                  </a:lnTo>
                  <a:lnTo>
                    <a:pt x="282911" y="1388364"/>
                  </a:lnTo>
                  <a:lnTo>
                    <a:pt x="281753" y="1391376"/>
                  </a:lnTo>
                  <a:lnTo>
                    <a:pt x="280606" y="1394387"/>
                  </a:lnTo>
                  <a:lnTo>
                    <a:pt x="279499" y="1397399"/>
                  </a:lnTo>
                  <a:lnTo>
                    <a:pt x="278404" y="1400411"/>
                  </a:lnTo>
                  <a:lnTo>
                    <a:pt x="277340" y="1403422"/>
                  </a:lnTo>
                  <a:lnTo>
                    <a:pt x="276296" y="1406434"/>
                  </a:lnTo>
                  <a:lnTo>
                    <a:pt x="275273" y="1409446"/>
                  </a:lnTo>
                  <a:lnTo>
                    <a:pt x="274280" y="1412457"/>
                  </a:lnTo>
                  <a:lnTo>
                    <a:pt x="273298" y="1415469"/>
                  </a:lnTo>
                  <a:lnTo>
                    <a:pt x="272355" y="1418480"/>
                  </a:lnTo>
                  <a:lnTo>
                    <a:pt x="271423" y="1421492"/>
                  </a:lnTo>
                  <a:lnTo>
                    <a:pt x="270520" y="1424504"/>
                  </a:lnTo>
                  <a:lnTo>
                    <a:pt x="269637" y="1427515"/>
                  </a:lnTo>
                  <a:lnTo>
                    <a:pt x="268772" y="1430527"/>
                  </a:lnTo>
                  <a:lnTo>
                    <a:pt x="267937" y="1433539"/>
                  </a:lnTo>
                  <a:lnTo>
                    <a:pt x="267113" y="1436550"/>
                  </a:lnTo>
                  <a:lnTo>
                    <a:pt x="266323" y="1439562"/>
                  </a:lnTo>
                  <a:lnTo>
                    <a:pt x="265545" y="1442574"/>
                  </a:lnTo>
                  <a:lnTo>
                    <a:pt x="264791" y="1445585"/>
                  </a:lnTo>
                  <a:lnTo>
                    <a:pt x="264059" y="1448597"/>
                  </a:lnTo>
                  <a:lnTo>
                    <a:pt x="263341" y="1451608"/>
                  </a:lnTo>
                  <a:lnTo>
                    <a:pt x="262652" y="1454620"/>
                  </a:lnTo>
                  <a:lnTo>
                    <a:pt x="261973" y="1457632"/>
                  </a:lnTo>
                  <a:lnTo>
                    <a:pt x="261323" y="1460643"/>
                  </a:lnTo>
                  <a:lnTo>
                    <a:pt x="260686" y="1463655"/>
                  </a:lnTo>
                  <a:lnTo>
                    <a:pt x="260069" y="1466667"/>
                  </a:lnTo>
                  <a:lnTo>
                    <a:pt x="259472" y="1469678"/>
                  </a:lnTo>
                  <a:lnTo>
                    <a:pt x="258887" y="1472690"/>
                  </a:lnTo>
                  <a:lnTo>
                    <a:pt x="258330" y="1475702"/>
                  </a:lnTo>
                  <a:lnTo>
                    <a:pt x="257780" y="1478713"/>
                  </a:lnTo>
                  <a:lnTo>
                    <a:pt x="257255" y="1481725"/>
                  </a:lnTo>
                  <a:lnTo>
                    <a:pt x="256743" y="1484736"/>
                  </a:lnTo>
                  <a:lnTo>
                    <a:pt x="256247" y="1487748"/>
                  </a:lnTo>
                  <a:lnTo>
                    <a:pt x="255770" y="1490760"/>
                  </a:lnTo>
                  <a:lnTo>
                    <a:pt x="255302" y="1493771"/>
                  </a:lnTo>
                  <a:lnTo>
                    <a:pt x="254859" y="1496783"/>
                  </a:lnTo>
                  <a:lnTo>
                    <a:pt x="254423" y="1499795"/>
                  </a:lnTo>
                  <a:lnTo>
                    <a:pt x="254007" y="1502806"/>
                  </a:lnTo>
                  <a:lnTo>
                    <a:pt x="253603" y="1505818"/>
                  </a:lnTo>
                  <a:lnTo>
                    <a:pt x="253211" y="1508830"/>
                  </a:lnTo>
                  <a:lnTo>
                    <a:pt x="252837" y="1511841"/>
                  </a:lnTo>
                  <a:lnTo>
                    <a:pt x="252470" y="1514853"/>
                  </a:lnTo>
                  <a:lnTo>
                    <a:pt x="252124" y="1517864"/>
                  </a:lnTo>
                  <a:lnTo>
                    <a:pt x="251785" y="1520876"/>
                  </a:lnTo>
                  <a:lnTo>
                    <a:pt x="251461" y="1523888"/>
                  </a:lnTo>
                  <a:lnTo>
                    <a:pt x="251148" y="1526899"/>
                  </a:lnTo>
                  <a:lnTo>
                    <a:pt x="250844" y="1529911"/>
                  </a:lnTo>
                  <a:lnTo>
                    <a:pt x="250557" y="1532923"/>
                  </a:lnTo>
                  <a:lnTo>
                    <a:pt x="250274" y="1535934"/>
                  </a:lnTo>
                  <a:lnTo>
                    <a:pt x="250009" y="1538946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82414" y="4222349"/>
              <a:ext cx="28859" cy="0"/>
            </a:xfrm>
            <a:custGeom>
              <a:avLst/>
              <a:pathLst>
                <a:path w="28859" h="0">
                  <a:moveTo>
                    <a:pt x="0" y="0"/>
                  </a:moveTo>
                  <a:lnTo>
                    <a:pt x="288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806894"/>
              <a:ext cx="488772" cy="62323"/>
            </a:xfrm>
            <a:custGeom>
              <a:avLst/>
              <a:pathLst>
                <a:path w="488772" h="62323">
                  <a:moveTo>
                    <a:pt x="0" y="0"/>
                  </a:moveTo>
                  <a:lnTo>
                    <a:pt x="0" y="62323"/>
                  </a:lnTo>
                  <a:lnTo>
                    <a:pt x="488772" y="6232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976643"/>
              <a:ext cx="488772" cy="70228"/>
            </a:xfrm>
            <a:custGeom>
              <a:avLst/>
              <a:pathLst>
                <a:path w="488772" h="70228">
                  <a:moveTo>
                    <a:pt x="0" y="0"/>
                  </a:moveTo>
                  <a:lnTo>
                    <a:pt x="0" y="70228"/>
                  </a:lnTo>
                  <a:lnTo>
                    <a:pt x="488772" y="7022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838056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501175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10034" y="352434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9632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24022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847878" y="184108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3000025" y="3566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3004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000025" y="2443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000025" y="1882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2910034" y="60626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847878" y="550153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847878" y="49404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47878" y="437933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3000025" y="6104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000025" y="55432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000025" y="4982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00025" y="4421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2021-02-10T22:12:07Z</dcterms:modified>
</cp:coreProperties>
</file>