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581025" y="608012"/>
            <a:ext cx="6400800" cy="4114800"/>
            <a:chOff x="581025" y="608012"/>
            <a:chExt cx="6400800" cy="4114800"/>
          </a:xfrm>
        </p:grpSpPr>
        <p:sp>
          <p:nvSpPr>
            <p:cNvPr id="3" name="rc3"/>
            <p:cNvSpPr/>
            <p:nvPr/>
          </p:nvSpPr>
          <p:spPr>
            <a:xfrm>
              <a:off x="581025" y="608012"/>
              <a:ext cx="6400800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581025" y="608012"/>
              <a:ext cx="64008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09963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767174" y="115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1837261" y="1725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130603" y="152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127109" y="1691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226886" y="1550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568139" y="1331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771480" y="1346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1787852" y="1463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493571" y="156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119721" y="1607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1520013" y="20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3219595" y="95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4836" y="1367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1470281" y="2096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1849484" y="1848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381689" y="1598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806112" y="1262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460876" y="139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1660871" y="1891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257183" y="1572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509297" y="127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1575107" y="1981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417975" y="1438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1887512" y="1849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1717717" y="1876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1740557" y="1942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011586" y="1181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160479" y="158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664863" y="1270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222571" y="1297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1712364" y="1925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1738532" y="1696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3153619" y="1031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1993933" y="1687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455641" y="133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024269" y="180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1655469" y="1966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1952666" y="180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539496" y="1370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262203" y="1567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1813266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1658131" y="198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992308" y="127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1684425" y="1912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189455" y="148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3019092" y="120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242328" y="149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1806573" y="175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1973990" y="1738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1673387" y="176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359955" y="143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1450230" y="2048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1553931" y="2004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1775591" y="1828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931851" y="119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1925413" y="1775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568785" y="1154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7006" y="1130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1907416" y="1834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047570" y="1753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335265" y="1451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3083757" y="1263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3201736" y="1222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109632" y="166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1377217" y="216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1720937" y="1899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853202" y="1358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581419" y="1349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344189" y="149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1445493" y="2132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3146945" y="1263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1901780" y="1859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89408" y="94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1754111" y="189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801063" y="14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3109524" y="1192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3036726" y="1239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008661" y="1695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135555" y="1636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910078" y="1367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1644068" y="2032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3021695" y="1237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3123322" y="1323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3116198" y="1382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1403062" y="212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1367480" y="2163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1837897" y="1882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917319" y="11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159921" y="152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265638" y="1548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1605512" y="1979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07236" y="1310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472639" y="1443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1889322" y="179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471494" y="1380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1994736" y="1796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1793137" y="1876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1819794" y="1849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454946" y="141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023183" y="1666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1681725" y="1949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1808031" y="1850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1524162" y="2069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1630358" y="196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971445" y="123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3006713" y="1162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990195" y="1103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1919208" y="183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1938027" y="175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092898" y="174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126962" y="1015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284045" y="1514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216298" y="1680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230634" y="154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1980781" y="1655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1948380" y="1700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1960006" y="1727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992318" y="112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1819617" y="1779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3077759" y="114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475643" y="1308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752505" y="1423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332035" y="146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212335" y="127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983873" y="1253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436265" y="1416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117049" y="1445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1961953" y="168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1831527" y="1876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37623" y="1258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337917" y="1440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1451737" y="2090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1759131" y="182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153903" y="1592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1759101" y="1791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1699202" y="1892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1968774" y="1728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668533" y="1227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1976015" y="1817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1895478" y="1744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3009757" y="121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1532010" y="2026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1811055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2083856" y="1534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2859798" y="126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3174962" y="110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2237974" y="1502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1495793" y="2051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1707823" y="192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1501028" y="206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1963851" y="17258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928729" y="1328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1885026" y="171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165542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3062688" y="1250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1482220" y="209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1577495" y="1931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950513" y="1191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1875788" y="1640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529505" y="14939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1826918" y="1938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298558" y="1514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1711102" y="1897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1882315" y="1725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1760951" y="1837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1422624" y="2030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2969302" y="1203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2408972" y="1403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1737201" y="1868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1732141" y="1881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1793479" y="1855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1688780" y="192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1977806" y="17472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2636738" y="1284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2502799" y="137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1664854" y="1981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1683603" y="1977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2378352" y="1410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1600042" y="1966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2028194" y="1629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1798088" y="185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1433241" y="2062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2443966" y="97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1609309" y="209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1748533" y="19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1853946" y="1886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1770424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2730213" y="1466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2166409" y="1666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2643050" y="150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3090735" y="107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3090617" y="106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1918543" y="1857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1450709" y="20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1565028" y="2002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2035602" y="172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1523917" y="2088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1922232" y="180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1552717" y="2007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1983844" y="1758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2548166" y="1343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3101382" y="1461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2405576" y="1382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3138950" y="128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1597429" y="197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3005226" y="1332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2243101" y="163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2395145" y="1486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2288527" y="141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1557796" y="19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1669531" y="1987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2517899" y="1423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2430432" y="1334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2428035" y="1358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2711776" y="1213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1882815" y="1762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1320714" y="2147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2083611" y="1812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2742455" y="127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1482601" y="20386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2086058" y="1687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2281071" y="147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1377941" y="2136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1991497" y="1704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2910880" y="1124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1908043" y="1623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2061593" y="1552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2204760" y="1503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1987142" y="170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1548216" y="1974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2348055" y="1615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1925491" y="1706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1919737" y="1831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2107577" y="1578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1837252" y="176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1749276" y="1942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2149284" y="156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1620054" y="1960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2322514" y="153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1600932" y="1964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1704623" y="1947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2088749" y="15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1477689" y="2060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1986711" y="1773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1363253" y="2114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2498376" y="1312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2081429" y="142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1610699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2128117" y="1548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2980389" y="96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1832153" y="1871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2667828" y="1354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2960563" y="115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2012477" y="176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2774406" y="12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2848564" y="9560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2322054" y="161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1503191" y="2113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2346078" y="1530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1562425" y="2059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1751126" y="1830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1740665" y="1958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2692753" y="1384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2842095" y="1051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2376375" y="1469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2086322" y="1622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2418337" y="138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1902709" y="1818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1960720" y="190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1742759" y="1955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1632325" y="190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1853516" y="17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2643520" y="127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2434464" y="1481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2429141" y="1450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1611041" y="20253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3041942" y="116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1993248" y="1688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1529241" y="205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1750950" y="1902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2520159" y="1349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1846118" y="177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1761205" y="1893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2275268" y="163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3173328" y="1182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2137384" y="1619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2692811" y="1400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2894998" y="11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3081262" y="10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2370279" y="1318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1720193" y="1899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2177565" y="1592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2085441" y="160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1750020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1702118" y="1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2429513" y="1392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2777430" y="1212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1645253" y="1974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2319343" y="150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1582163" y="1958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125572" y="978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2062963" y="1689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1982816" y="1794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1782529" y="1889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2226945" y="1596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2241996" y="1591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2074080" y="1744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1734568" y="1889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1979773" y="1840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2160078" y="1680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2290925" y="159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2146681" y="1601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2007829" y="1792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1913356" y="1852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1594865" y="206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3101626" y="121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2273369" y="1739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2170363" y="1637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2939386" y="1186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1676920" y="2038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1451884" y="2105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2317611" y="150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1767018" y="1981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1734519" y="194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2463518" y="142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2357068" y="1609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2589453" y="146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2209663" y="1645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1612705" y="1981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2766078" y="119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2176949" y="1571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3069255" y="1006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3044330" y="1346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2770179" y="1262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1899695" y="184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2723148" y="1374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3004042" y="1134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3214301" y="1175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2257829" y="1583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2295407" y="152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2438320" y="1392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1447480" y="2068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2102371" y="168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1700455" y="1952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1609466" y="1996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3211649" y="114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2093133" y="165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2530855" y="142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2751390" y="109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2809361" y="1066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2256459" y="1500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2679630" y="1142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2309821" y="1558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2422770" y="145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2503200" y="137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1979205" y="1806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2812757" y="1268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2459291" y="140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1824197" y="1890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1451365" y="2052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2025258" y="176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1609260" y="1983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2522253" y="1305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2268466" y="1557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2423093" y="150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1700885" y="1889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1885173" y="18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1599875" y="199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1913728" y="1738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2839365" y="1197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2621091" y="1392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2703674" y="12121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1718148" y="18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1477239" y="2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1599758" y="196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2232777" y="155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2823932" y="1215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1855669" y="184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3129545" y="102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1943751" y="180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1961591" y="17943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2981593" y="1116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1532412" y="2038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2212765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1395341" y="2150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2015834" y="172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2143266" y="1632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2421596" y="1474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2341263" y="149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2417603" y="1569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1791248" y="1915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1722375" y="196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1984862" y="175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2467452" y="148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1429161" y="204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1695660" y="1960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1372285" y="2146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2016656" y="1630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2160597" y="1552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1651525" y="176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1963695" y="1604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1507820" y="19599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1496439" y="2024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1789340" y="1710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1662936" y="1795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1656692" y="194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1845697" y="173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1915362" y="1781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1795153" y="1981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1559499" y="2100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2884116" y="136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3025786" y="1225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1722522" y="1904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2037216" y="1757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1981476" y="1729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1746576" y="183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1949133" y="1674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2376180" y="142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1517743" y="1982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1668465" y="200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1867314" y="1866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2013094" y="1775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2881640" y="123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2716934" y="1293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1545211" y="2017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1781981" y="188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1767791" y="1978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1732181" y="2042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2617284" y="1364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1727620" y="196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2062532" y="1588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1956962" y="1708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1622099" y="208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1915998" y="1698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3024161" y="1136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3148657" y="1112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3096469" y="1045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3131786" y="103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3158414" y="1063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3163943" y="1010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2423465" y="1190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3072210" y="1159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2324911" y="1173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2085275" y="120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2208665" y="1264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2294409" y="1292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2274583" y="129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3102918" y="12726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2288674" y="120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3050133" y="124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2146564" y="1191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3041570" y="1057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2221298" y="10672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2470036" y="1254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2537666" y="1206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2508406" y="119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2771705" y="1139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2662074" y="1199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2950532" y="1082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2418376" y="1193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2447842" y="122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3028917" y="1155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3002535" y="1050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2287177" y="1320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1571007" y="1965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1750637" y="186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2443555" y="147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1750245" y="1950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2013045" y="1607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1487211" y="2082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2915440" y="109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1497740" y="2121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1836469" y="186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2391025" y="138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2455680" y="130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2519915" y="1245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2327847" y="1437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1689739" y="1826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2096450" y="157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2652640" y="13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2458508" y="1381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1784799" y="173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2209761" y="1263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1546454" y="1976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2668503" y="13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2742465" y="117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2329237" y="1473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2076428" y="1595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1232142" y="2146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2489128" y="1441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2729920" y="1150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2419384" y="141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1546043" y="200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2030621" y="1639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2061779" y="1642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2198399" y="156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1329071" y="2080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1747349" y="1863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1568864" y="2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1611413" y="1980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2428426" y="1436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2746252" y="119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2473833" y="1314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1971573" y="177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2394166" y="143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1517185" y="1970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1787647" y="1846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2426352" y="1362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1745822" y="1860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2913718" y="1022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1563345" y="20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2957412" y="114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1860239" y="1904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2639596" y="1206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2831340" y="1114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2832113" y="112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1684269" y="1918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1697176" y="1915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2274573" y="1479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2550887" y="139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1862431" y="1775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3173973" y="1078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2845960" y="104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3136865" y="1103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1988081" y="16744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2286120" y="1658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1568189" y="1979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1636113" y="2010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1587770" y="1977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1683975" y="1851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2082564" y="1666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2141074" y="1512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2285582" y="1552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2741105" y="1153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3218069" y="115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2092888" y="1681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2382765" y="1402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2399822" y="137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1670334" y="1951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1923240" y="1784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3131180" y="1167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2607195" y="125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1660411" y="1938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2464595" y="1303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1561290" y="194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2729626" y="1074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2811133" y="1174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2618586" y="930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2022645" y="1689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1872471" y="1785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3056337" y="1086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1715525" y="1887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3111696" y="1050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3191686" y="104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2206688" y="164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1636778" y="1957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3193252" y="107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2662632" y="1293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2274857" y="141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2703410" y="1197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1808413" y="184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3189983" y="1110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3166556" y="106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2242318" y="150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2044605" y="1847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2115464" y="161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2998747" y="1045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1534144" y="2043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1619114" y="1933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1678720" y="1923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1539702" y="1985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1763163" y="1915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1464419" y="210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2134938" y="1498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2051278" y="1676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1411595" y="2071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2220261" y="1606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1439514" y="205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1902367" y="1805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2515119" y="1310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2230478" y="140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2573747" y="1254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2416869" y="1149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2260657" y="163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2249501" y="156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1717560" y="1865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1932057" y="1725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1617823" y="1915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2815888" y="1201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2125152" y="158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2130290" y="1633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1566271" y="1975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2066124" y="1712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2074481" y="1731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2106892" y="168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2627383" y="1330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3105981" y="1162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1853623" y="195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2569666" y="1503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1998777" y="1796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1595345" y="2039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2002173" y="182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2689015" y="1283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1925276" y="18088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2409158" y="1555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1477425" y="2105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2839365" y="12555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2830851" y="125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1741516" y="1846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2850619" y="10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2215094" y="1675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1848045" y="1840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3202382" y="128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2120651" y="1654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3144205" y="1049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2661996" y="1179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2046239" y="1604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1735410" y="1956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2098349" y="1644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2809616" y="122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2249120" y="1491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2609005" y="1264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2633783" y="1305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1993806" y="176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1953801" y="175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3045318" y="1191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1391192" y="2059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1719146" y="1915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3200376" y="1079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2947538" y="1126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2552766" y="14819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3202108" y="1080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1478687" y="2023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1223002" y="226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2629849" y="135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2997328" y="1108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1460407" y="195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1943565" y="1721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1973892" y="1613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3148550" y="1131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3230369" y="935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3177712" y="936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2996262" y="124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1692479" y="1900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2115425" y="1695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2305897" y="153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1850883" y="180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2138432" y="1542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3131248" y="1082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1879184" y="1896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2109749" y="1640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2232963" y="1423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1883989" y="1816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2651329" y="1247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2234813" y="1488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1803520" y="1814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2963880" y="1234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2580832" y="1213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2470652" y="125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1647503" y="201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1838426" y="180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2294056" y="1504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2478687" y="1337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2751811" y="116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2500157" y="1291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2700356" y="109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2373332" y="132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1622725" y="188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1888618" y="1869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t1340"/>
            <p:cNvSpPr/>
            <p:nvPr/>
          </p:nvSpPr>
          <p:spPr>
            <a:xfrm>
              <a:off x="2263926" y="1490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t1341"/>
            <p:cNvSpPr/>
            <p:nvPr/>
          </p:nvSpPr>
          <p:spPr>
            <a:xfrm>
              <a:off x="1641211" y="1889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t1342"/>
            <p:cNvSpPr/>
            <p:nvPr/>
          </p:nvSpPr>
          <p:spPr>
            <a:xfrm>
              <a:off x="2833572" y="1203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t1343"/>
            <p:cNvSpPr/>
            <p:nvPr/>
          </p:nvSpPr>
          <p:spPr>
            <a:xfrm>
              <a:off x="1696579" y="1888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t1344"/>
            <p:cNvSpPr/>
            <p:nvPr/>
          </p:nvSpPr>
          <p:spPr>
            <a:xfrm>
              <a:off x="1882541" y="1843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t1345"/>
            <p:cNvSpPr/>
            <p:nvPr/>
          </p:nvSpPr>
          <p:spPr>
            <a:xfrm>
              <a:off x="2600638" y="1291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t1346"/>
            <p:cNvSpPr/>
            <p:nvPr/>
          </p:nvSpPr>
          <p:spPr>
            <a:xfrm>
              <a:off x="3216248" y="12084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t1347"/>
            <p:cNvSpPr/>
            <p:nvPr/>
          </p:nvSpPr>
          <p:spPr>
            <a:xfrm>
              <a:off x="2484930" y="1327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t1348"/>
            <p:cNvSpPr/>
            <p:nvPr/>
          </p:nvSpPr>
          <p:spPr>
            <a:xfrm>
              <a:off x="2733893" y="116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t1349"/>
            <p:cNvSpPr/>
            <p:nvPr/>
          </p:nvSpPr>
          <p:spPr>
            <a:xfrm>
              <a:off x="2504306" y="1376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t1350"/>
            <p:cNvSpPr/>
            <p:nvPr/>
          </p:nvSpPr>
          <p:spPr>
            <a:xfrm>
              <a:off x="2440717" y="141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t1351"/>
            <p:cNvSpPr/>
            <p:nvPr/>
          </p:nvSpPr>
          <p:spPr>
            <a:xfrm>
              <a:off x="2541933" y="1342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t1352"/>
            <p:cNvSpPr/>
            <p:nvPr/>
          </p:nvSpPr>
          <p:spPr>
            <a:xfrm>
              <a:off x="1676058" y="193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t1353"/>
            <p:cNvSpPr/>
            <p:nvPr/>
          </p:nvSpPr>
          <p:spPr>
            <a:xfrm>
              <a:off x="2557189" y="1471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t1354"/>
            <p:cNvSpPr/>
            <p:nvPr/>
          </p:nvSpPr>
          <p:spPr>
            <a:xfrm>
              <a:off x="2149646" y="1642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t1355"/>
            <p:cNvSpPr/>
            <p:nvPr/>
          </p:nvSpPr>
          <p:spPr>
            <a:xfrm>
              <a:off x="2453811" y="142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t1356"/>
            <p:cNvSpPr/>
            <p:nvPr/>
          </p:nvSpPr>
          <p:spPr>
            <a:xfrm>
              <a:off x="2400791" y="1396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t1357"/>
            <p:cNvSpPr/>
            <p:nvPr/>
          </p:nvSpPr>
          <p:spPr>
            <a:xfrm>
              <a:off x="1952216" y="1713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t1358"/>
            <p:cNvSpPr/>
            <p:nvPr/>
          </p:nvSpPr>
          <p:spPr>
            <a:xfrm>
              <a:off x="2308999" y="1516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t1359"/>
            <p:cNvSpPr/>
            <p:nvPr/>
          </p:nvSpPr>
          <p:spPr>
            <a:xfrm>
              <a:off x="1818629" y="193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t1360"/>
            <p:cNvSpPr/>
            <p:nvPr/>
          </p:nvSpPr>
          <p:spPr>
            <a:xfrm>
              <a:off x="1735126" y="1976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t1361"/>
            <p:cNvSpPr/>
            <p:nvPr/>
          </p:nvSpPr>
          <p:spPr>
            <a:xfrm>
              <a:off x="2903198" y="104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t1362"/>
            <p:cNvSpPr/>
            <p:nvPr/>
          </p:nvSpPr>
          <p:spPr>
            <a:xfrm>
              <a:off x="2066417" y="1720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t1363"/>
            <p:cNvSpPr/>
            <p:nvPr/>
          </p:nvSpPr>
          <p:spPr>
            <a:xfrm>
              <a:off x="2272097" y="152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t1364"/>
            <p:cNvSpPr/>
            <p:nvPr/>
          </p:nvSpPr>
          <p:spPr>
            <a:xfrm>
              <a:off x="3077768" y="1139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t1365"/>
            <p:cNvSpPr/>
            <p:nvPr/>
          </p:nvSpPr>
          <p:spPr>
            <a:xfrm>
              <a:off x="1470369" y="2101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t1366"/>
            <p:cNvSpPr/>
            <p:nvPr/>
          </p:nvSpPr>
          <p:spPr>
            <a:xfrm>
              <a:off x="2867568" y="1120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t1367"/>
            <p:cNvSpPr/>
            <p:nvPr/>
          </p:nvSpPr>
          <p:spPr>
            <a:xfrm>
              <a:off x="3089257" y="1138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t1368"/>
            <p:cNvSpPr/>
            <p:nvPr/>
          </p:nvSpPr>
          <p:spPr>
            <a:xfrm>
              <a:off x="1690816" y="1936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t1369"/>
            <p:cNvSpPr/>
            <p:nvPr/>
          </p:nvSpPr>
          <p:spPr>
            <a:xfrm>
              <a:off x="2652406" y="14247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t1370"/>
            <p:cNvSpPr/>
            <p:nvPr/>
          </p:nvSpPr>
          <p:spPr>
            <a:xfrm>
              <a:off x="2687586" y="1246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t1371"/>
            <p:cNvSpPr/>
            <p:nvPr/>
          </p:nvSpPr>
          <p:spPr>
            <a:xfrm>
              <a:off x="1816329" y="1943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t1372"/>
            <p:cNvSpPr/>
            <p:nvPr/>
          </p:nvSpPr>
          <p:spPr>
            <a:xfrm>
              <a:off x="2173729" y="158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t1373"/>
            <p:cNvSpPr/>
            <p:nvPr/>
          </p:nvSpPr>
          <p:spPr>
            <a:xfrm>
              <a:off x="1495039" y="2069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t1374"/>
            <p:cNvSpPr/>
            <p:nvPr/>
          </p:nvSpPr>
          <p:spPr>
            <a:xfrm>
              <a:off x="1877834" y="1825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t1375"/>
            <p:cNvSpPr/>
            <p:nvPr/>
          </p:nvSpPr>
          <p:spPr>
            <a:xfrm>
              <a:off x="1766783" y="1901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t1376"/>
            <p:cNvSpPr/>
            <p:nvPr/>
          </p:nvSpPr>
          <p:spPr>
            <a:xfrm>
              <a:off x="2560330" y="133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t1377"/>
            <p:cNvSpPr/>
            <p:nvPr/>
          </p:nvSpPr>
          <p:spPr>
            <a:xfrm>
              <a:off x="2408277" y="1405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t1378"/>
            <p:cNvSpPr/>
            <p:nvPr/>
          </p:nvSpPr>
          <p:spPr>
            <a:xfrm>
              <a:off x="2204349" y="161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t1379"/>
            <p:cNvSpPr/>
            <p:nvPr/>
          </p:nvSpPr>
          <p:spPr>
            <a:xfrm>
              <a:off x="1648736" y="191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t1380"/>
            <p:cNvSpPr/>
            <p:nvPr/>
          </p:nvSpPr>
          <p:spPr>
            <a:xfrm>
              <a:off x="3227502" y="1100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t1381"/>
            <p:cNvSpPr/>
            <p:nvPr/>
          </p:nvSpPr>
          <p:spPr>
            <a:xfrm>
              <a:off x="2902034" y="1068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t1382"/>
            <p:cNvSpPr/>
            <p:nvPr/>
          </p:nvSpPr>
          <p:spPr>
            <a:xfrm>
              <a:off x="1624898" y="2029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t1383"/>
            <p:cNvSpPr/>
            <p:nvPr/>
          </p:nvSpPr>
          <p:spPr>
            <a:xfrm>
              <a:off x="1329589" y="2163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t1384"/>
            <p:cNvSpPr/>
            <p:nvPr/>
          </p:nvSpPr>
          <p:spPr>
            <a:xfrm>
              <a:off x="2486799" y="1326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t1385"/>
            <p:cNvSpPr/>
            <p:nvPr/>
          </p:nvSpPr>
          <p:spPr>
            <a:xfrm>
              <a:off x="1902739" y="17335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t1386"/>
            <p:cNvSpPr/>
            <p:nvPr/>
          </p:nvSpPr>
          <p:spPr>
            <a:xfrm>
              <a:off x="2369192" y="140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t1387"/>
            <p:cNvSpPr/>
            <p:nvPr/>
          </p:nvSpPr>
          <p:spPr>
            <a:xfrm>
              <a:off x="1960622" y="1800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t1388"/>
            <p:cNvSpPr/>
            <p:nvPr/>
          </p:nvSpPr>
          <p:spPr>
            <a:xfrm>
              <a:off x="2242162" y="17021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t1389"/>
            <p:cNvSpPr/>
            <p:nvPr/>
          </p:nvSpPr>
          <p:spPr>
            <a:xfrm>
              <a:off x="2676401" y="1347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t1390"/>
            <p:cNvSpPr/>
            <p:nvPr/>
          </p:nvSpPr>
          <p:spPr>
            <a:xfrm>
              <a:off x="2198810" y="1635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t1391"/>
            <p:cNvSpPr/>
            <p:nvPr/>
          </p:nvSpPr>
          <p:spPr>
            <a:xfrm>
              <a:off x="1523497" y="2011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t1392"/>
            <p:cNvSpPr/>
            <p:nvPr/>
          </p:nvSpPr>
          <p:spPr>
            <a:xfrm>
              <a:off x="1956649" y="17764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t1393"/>
            <p:cNvSpPr/>
            <p:nvPr/>
          </p:nvSpPr>
          <p:spPr>
            <a:xfrm>
              <a:off x="1509444" y="198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t1394"/>
            <p:cNvSpPr/>
            <p:nvPr/>
          </p:nvSpPr>
          <p:spPr>
            <a:xfrm>
              <a:off x="2216131" y="14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t1395"/>
            <p:cNvSpPr/>
            <p:nvPr/>
          </p:nvSpPr>
          <p:spPr>
            <a:xfrm>
              <a:off x="2751116" y="1330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t1396"/>
            <p:cNvSpPr/>
            <p:nvPr/>
          </p:nvSpPr>
          <p:spPr>
            <a:xfrm>
              <a:off x="2584129" y="1269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t1397"/>
            <p:cNvSpPr/>
            <p:nvPr/>
          </p:nvSpPr>
          <p:spPr>
            <a:xfrm>
              <a:off x="1591097" y="18733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t1398"/>
            <p:cNvSpPr/>
            <p:nvPr/>
          </p:nvSpPr>
          <p:spPr>
            <a:xfrm>
              <a:off x="2780239" y="130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t1399"/>
            <p:cNvSpPr/>
            <p:nvPr/>
          </p:nvSpPr>
          <p:spPr>
            <a:xfrm>
              <a:off x="2308031" y="1647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t1400"/>
            <p:cNvSpPr/>
            <p:nvPr/>
          </p:nvSpPr>
          <p:spPr>
            <a:xfrm>
              <a:off x="2825586" y="1073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t1401"/>
            <p:cNvSpPr/>
            <p:nvPr/>
          </p:nvSpPr>
          <p:spPr>
            <a:xfrm>
              <a:off x="2607528" y="1270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t1402"/>
            <p:cNvSpPr/>
            <p:nvPr/>
          </p:nvSpPr>
          <p:spPr>
            <a:xfrm>
              <a:off x="1633392" y="1941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t1403"/>
            <p:cNvSpPr/>
            <p:nvPr/>
          </p:nvSpPr>
          <p:spPr>
            <a:xfrm>
              <a:off x="1953195" y="1620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t1404"/>
            <p:cNvSpPr/>
            <p:nvPr/>
          </p:nvSpPr>
          <p:spPr>
            <a:xfrm>
              <a:off x="2157093" y="1494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t1405"/>
            <p:cNvSpPr/>
            <p:nvPr/>
          </p:nvSpPr>
          <p:spPr>
            <a:xfrm>
              <a:off x="2014415" y="160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t1406"/>
            <p:cNvSpPr/>
            <p:nvPr/>
          </p:nvSpPr>
          <p:spPr>
            <a:xfrm>
              <a:off x="2483697" y="1382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t1407"/>
            <p:cNvSpPr/>
            <p:nvPr/>
          </p:nvSpPr>
          <p:spPr>
            <a:xfrm>
              <a:off x="2296542" y="1426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t1408"/>
            <p:cNvSpPr/>
            <p:nvPr/>
          </p:nvSpPr>
          <p:spPr>
            <a:xfrm>
              <a:off x="2090373" y="167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t1409"/>
            <p:cNvSpPr/>
            <p:nvPr/>
          </p:nvSpPr>
          <p:spPr>
            <a:xfrm>
              <a:off x="2309636" y="1342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t1410"/>
            <p:cNvSpPr/>
            <p:nvPr/>
          </p:nvSpPr>
          <p:spPr>
            <a:xfrm>
              <a:off x="2435453" y="145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t1411"/>
            <p:cNvSpPr/>
            <p:nvPr/>
          </p:nvSpPr>
          <p:spPr>
            <a:xfrm>
              <a:off x="2921478" y="962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t1412"/>
            <p:cNvSpPr/>
            <p:nvPr/>
          </p:nvSpPr>
          <p:spPr>
            <a:xfrm>
              <a:off x="2386455" y="1574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t1413"/>
            <p:cNvSpPr/>
            <p:nvPr/>
          </p:nvSpPr>
          <p:spPr>
            <a:xfrm>
              <a:off x="2827602" y="12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t1414"/>
            <p:cNvSpPr/>
            <p:nvPr/>
          </p:nvSpPr>
          <p:spPr>
            <a:xfrm>
              <a:off x="1676675" y="1841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t1415"/>
            <p:cNvSpPr/>
            <p:nvPr/>
          </p:nvSpPr>
          <p:spPr>
            <a:xfrm>
              <a:off x="1980947" y="173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t1416"/>
            <p:cNvSpPr/>
            <p:nvPr/>
          </p:nvSpPr>
          <p:spPr>
            <a:xfrm>
              <a:off x="2192528" y="1580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t1417"/>
            <p:cNvSpPr/>
            <p:nvPr/>
          </p:nvSpPr>
          <p:spPr>
            <a:xfrm>
              <a:off x="2223285" y="1551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t1418"/>
            <p:cNvSpPr/>
            <p:nvPr/>
          </p:nvSpPr>
          <p:spPr>
            <a:xfrm>
              <a:off x="1685267" y="188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t1419"/>
            <p:cNvSpPr/>
            <p:nvPr/>
          </p:nvSpPr>
          <p:spPr>
            <a:xfrm>
              <a:off x="3196158" y="96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t1420"/>
            <p:cNvSpPr/>
            <p:nvPr/>
          </p:nvSpPr>
          <p:spPr>
            <a:xfrm>
              <a:off x="1698488" y="1924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t1421"/>
            <p:cNvSpPr/>
            <p:nvPr/>
          </p:nvSpPr>
          <p:spPr>
            <a:xfrm>
              <a:off x="1762262" y="187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t1422"/>
            <p:cNvSpPr/>
            <p:nvPr/>
          </p:nvSpPr>
          <p:spPr>
            <a:xfrm>
              <a:off x="2139244" y="1556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t1423"/>
            <p:cNvSpPr/>
            <p:nvPr/>
          </p:nvSpPr>
          <p:spPr>
            <a:xfrm>
              <a:off x="1883627" y="173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t1424"/>
            <p:cNvSpPr/>
            <p:nvPr/>
          </p:nvSpPr>
          <p:spPr>
            <a:xfrm>
              <a:off x="2102449" y="1568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t1425"/>
            <p:cNvSpPr/>
            <p:nvPr/>
          </p:nvSpPr>
          <p:spPr>
            <a:xfrm>
              <a:off x="1962883" y="1756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1888745" y="1734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t1427"/>
            <p:cNvSpPr/>
            <p:nvPr/>
          </p:nvSpPr>
          <p:spPr>
            <a:xfrm>
              <a:off x="1654500" y="1990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t1428"/>
            <p:cNvSpPr/>
            <p:nvPr/>
          </p:nvSpPr>
          <p:spPr>
            <a:xfrm>
              <a:off x="2236437" y="1557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t1429"/>
            <p:cNvSpPr/>
            <p:nvPr/>
          </p:nvSpPr>
          <p:spPr>
            <a:xfrm>
              <a:off x="3162808" y="1267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1580754" y="1864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t1431"/>
            <p:cNvSpPr/>
            <p:nvPr/>
          </p:nvSpPr>
          <p:spPr>
            <a:xfrm>
              <a:off x="2411702" y="1382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t1432"/>
            <p:cNvSpPr/>
            <p:nvPr/>
          </p:nvSpPr>
          <p:spPr>
            <a:xfrm>
              <a:off x="2452490" y="1384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t1433"/>
            <p:cNvSpPr/>
            <p:nvPr/>
          </p:nvSpPr>
          <p:spPr>
            <a:xfrm>
              <a:off x="2547902" y="1321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2557903" y="1366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t1435"/>
            <p:cNvSpPr/>
            <p:nvPr/>
          </p:nvSpPr>
          <p:spPr>
            <a:xfrm>
              <a:off x="2396387" y="1480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t1436"/>
            <p:cNvSpPr/>
            <p:nvPr/>
          </p:nvSpPr>
          <p:spPr>
            <a:xfrm>
              <a:off x="2597448" y="11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t1437"/>
            <p:cNvSpPr/>
            <p:nvPr/>
          </p:nvSpPr>
          <p:spPr>
            <a:xfrm>
              <a:off x="2210681" y="1718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3076154" y="1318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t1439"/>
            <p:cNvSpPr/>
            <p:nvPr/>
          </p:nvSpPr>
          <p:spPr>
            <a:xfrm>
              <a:off x="2039496" y="1744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t1440"/>
            <p:cNvSpPr/>
            <p:nvPr/>
          </p:nvSpPr>
          <p:spPr>
            <a:xfrm>
              <a:off x="3210954" y="1083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t1441"/>
            <p:cNvSpPr/>
            <p:nvPr/>
          </p:nvSpPr>
          <p:spPr>
            <a:xfrm>
              <a:off x="3189670" y="108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2920323" y="1174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t1443"/>
            <p:cNvSpPr/>
            <p:nvPr/>
          </p:nvSpPr>
          <p:spPr>
            <a:xfrm>
              <a:off x="1972081" y="1764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t1444"/>
            <p:cNvSpPr/>
            <p:nvPr/>
          </p:nvSpPr>
          <p:spPr>
            <a:xfrm>
              <a:off x="2885848" y="1317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t1445"/>
            <p:cNvSpPr/>
            <p:nvPr/>
          </p:nvSpPr>
          <p:spPr>
            <a:xfrm>
              <a:off x="3062953" y="129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1744569" y="200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t1447"/>
            <p:cNvSpPr/>
            <p:nvPr/>
          </p:nvSpPr>
          <p:spPr>
            <a:xfrm>
              <a:off x="1598613" y="1961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t1448"/>
            <p:cNvSpPr/>
            <p:nvPr/>
          </p:nvSpPr>
          <p:spPr>
            <a:xfrm>
              <a:off x="2688202" y="137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t1449"/>
            <p:cNvSpPr/>
            <p:nvPr/>
          </p:nvSpPr>
          <p:spPr>
            <a:xfrm>
              <a:off x="1940943" y="1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1898394" y="193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t1451"/>
            <p:cNvSpPr/>
            <p:nvPr/>
          </p:nvSpPr>
          <p:spPr>
            <a:xfrm>
              <a:off x="2047286" y="180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t1452"/>
            <p:cNvSpPr/>
            <p:nvPr/>
          </p:nvSpPr>
          <p:spPr>
            <a:xfrm>
              <a:off x="2771147" y="1275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t1453"/>
            <p:cNvSpPr/>
            <p:nvPr/>
          </p:nvSpPr>
          <p:spPr>
            <a:xfrm>
              <a:off x="2843211" y="982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2632638" y="1241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t1455"/>
            <p:cNvSpPr/>
            <p:nvPr/>
          </p:nvSpPr>
          <p:spPr>
            <a:xfrm>
              <a:off x="2866570" y="1284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t1456"/>
            <p:cNvSpPr/>
            <p:nvPr/>
          </p:nvSpPr>
          <p:spPr>
            <a:xfrm>
              <a:off x="3138118" y="1288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t1457"/>
            <p:cNvSpPr/>
            <p:nvPr/>
          </p:nvSpPr>
          <p:spPr>
            <a:xfrm>
              <a:off x="1737974" y="191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2368527" y="1473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t1459"/>
            <p:cNvSpPr/>
            <p:nvPr/>
          </p:nvSpPr>
          <p:spPr>
            <a:xfrm>
              <a:off x="2539026" y="1330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t1460"/>
            <p:cNvSpPr/>
            <p:nvPr/>
          </p:nvSpPr>
          <p:spPr>
            <a:xfrm>
              <a:off x="2471934" y="1232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t1461"/>
            <p:cNvSpPr/>
            <p:nvPr/>
          </p:nvSpPr>
          <p:spPr>
            <a:xfrm>
              <a:off x="2984225" y="105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2432223" y="1294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t1463"/>
            <p:cNvSpPr/>
            <p:nvPr/>
          </p:nvSpPr>
          <p:spPr>
            <a:xfrm>
              <a:off x="1640379" y="1924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t1464"/>
            <p:cNvSpPr/>
            <p:nvPr/>
          </p:nvSpPr>
          <p:spPr>
            <a:xfrm>
              <a:off x="2201619" y="1498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t1465"/>
            <p:cNvSpPr/>
            <p:nvPr/>
          </p:nvSpPr>
          <p:spPr>
            <a:xfrm>
              <a:off x="2958087" y="117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2095432" y="1653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t1467"/>
            <p:cNvSpPr/>
            <p:nvPr/>
          </p:nvSpPr>
          <p:spPr>
            <a:xfrm>
              <a:off x="2108516" y="1645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t1468"/>
            <p:cNvSpPr/>
            <p:nvPr/>
          </p:nvSpPr>
          <p:spPr>
            <a:xfrm>
              <a:off x="2309009" y="1603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t1469"/>
            <p:cNvSpPr/>
            <p:nvPr/>
          </p:nvSpPr>
          <p:spPr>
            <a:xfrm>
              <a:off x="3195170" y="1039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2738560" y="118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t1471"/>
            <p:cNvSpPr/>
            <p:nvPr/>
          </p:nvSpPr>
          <p:spPr>
            <a:xfrm>
              <a:off x="2831282" y="11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t1472"/>
            <p:cNvSpPr/>
            <p:nvPr/>
          </p:nvSpPr>
          <p:spPr>
            <a:xfrm>
              <a:off x="2731554" y="1200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t1473"/>
            <p:cNvSpPr/>
            <p:nvPr/>
          </p:nvSpPr>
          <p:spPr>
            <a:xfrm>
              <a:off x="1527450" y="2022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2928592" y="1039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t1475"/>
            <p:cNvSpPr/>
            <p:nvPr/>
          </p:nvSpPr>
          <p:spPr>
            <a:xfrm>
              <a:off x="2105903" y="16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t1476"/>
            <p:cNvSpPr/>
            <p:nvPr/>
          </p:nvSpPr>
          <p:spPr>
            <a:xfrm>
              <a:off x="1692743" y="1873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t1477"/>
            <p:cNvSpPr/>
            <p:nvPr/>
          </p:nvSpPr>
          <p:spPr>
            <a:xfrm>
              <a:off x="1790827" y="1958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2551161" y="1478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t1479"/>
            <p:cNvSpPr/>
            <p:nvPr/>
          </p:nvSpPr>
          <p:spPr>
            <a:xfrm>
              <a:off x="1698008" y="20081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t1480"/>
            <p:cNvSpPr/>
            <p:nvPr/>
          </p:nvSpPr>
          <p:spPr>
            <a:xfrm>
              <a:off x="1614789" y="2019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t1481"/>
            <p:cNvSpPr/>
            <p:nvPr/>
          </p:nvSpPr>
          <p:spPr>
            <a:xfrm>
              <a:off x="2673905" y="1352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2155616" y="1579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t1483"/>
            <p:cNvSpPr/>
            <p:nvPr/>
          </p:nvSpPr>
          <p:spPr>
            <a:xfrm>
              <a:off x="1492955" y="2110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t1484"/>
            <p:cNvSpPr/>
            <p:nvPr/>
          </p:nvSpPr>
          <p:spPr>
            <a:xfrm>
              <a:off x="2525013" y="165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t1485"/>
            <p:cNvSpPr/>
            <p:nvPr/>
          </p:nvSpPr>
          <p:spPr>
            <a:xfrm>
              <a:off x="1854171" y="1813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t1486"/>
            <p:cNvSpPr/>
            <p:nvPr/>
          </p:nvSpPr>
          <p:spPr>
            <a:xfrm>
              <a:off x="1805868" y="1936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t1487"/>
            <p:cNvSpPr/>
            <p:nvPr/>
          </p:nvSpPr>
          <p:spPr>
            <a:xfrm>
              <a:off x="1816408" y="185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t1488"/>
            <p:cNvSpPr/>
            <p:nvPr/>
          </p:nvSpPr>
          <p:spPr>
            <a:xfrm>
              <a:off x="1981241" y="1747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t1489"/>
            <p:cNvSpPr/>
            <p:nvPr/>
          </p:nvSpPr>
          <p:spPr>
            <a:xfrm>
              <a:off x="2767439" y="1230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t1490"/>
            <p:cNvSpPr/>
            <p:nvPr/>
          </p:nvSpPr>
          <p:spPr>
            <a:xfrm>
              <a:off x="2790112" y="1223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t1491"/>
            <p:cNvSpPr/>
            <p:nvPr/>
          </p:nvSpPr>
          <p:spPr>
            <a:xfrm>
              <a:off x="1616071" y="1983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t1492"/>
            <p:cNvSpPr/>
            <p:nvPr/>
          </p:nvSpPr>
          <p:spPr>
            <a:xfrm>
              <a:off x="1427898" y="2109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t1493"/>
            <p:cNvSpPr/>
            <p:nvPr/>
          </p:nvSpPr>
          <p:spPr>
            <a:xfrm>
              <a:off x="2652171" y="129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t1494"/>
            <p:cNvSpPr/>
            <p:nvPr/>
          </p:nvSpPr>
          <p:spPr>
            <a:xfrm>
              <a:off x="2176528" y="15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t1495"/>
            <p:cNvSpPr/>
            <p:nvPr/>
          </p:nvSpPr>
          <p:spPr>
            <a:xfrm>
              <a:off x="1681999" y="19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t1496"/>
            <p:cNvSpPr/>
            <p:nvPr/>
          </p:nvSpPr>
          <p:spPr>
            <a:xfrm>
              <a:off x="1525552" y="2059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t1497"/>
            <p:cNvSpPr/>
            <p:nvPr/>
          </p:nvSpPr>
          <p:spPr>
            <a:xfrm>
              <a:off x="1782705" y="1876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t1498"/>
            <p:cNvSpPr/>
            <p:nvPr/>
          </p:nvSpPr>
          <p:spPr>
            <a:xfrm>
              <a:off x="1607019" y="2016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t1499"/>
            <p:cNvSpPr/>
            <p:nvPr/>
          </p:nvSpPr>
          <p:spPr>
            <a:xfrm>
              <a:off x="1524240" y="195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t1500"/>
            <p:cNvSpPr/>
            <p:nvPr/>
          </p:nvSpPr>
          <p:spPr>
            <a:xfrm>
              <a:off x="2938437" y="126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2970858" y="14737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t1502"/>
            <p:cNvSpPr/>
            <p:nvPr/>
          </p:nvSpPr>
          <p:spPr>
            <a:xfrm>
              <a:off x="2547364" y="126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2387815" y="1510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t1504"/>
            <p:cNvSpPr/>
            <p:nvPr/>
          </p:nvSpPr>
          <p:spPr>
            <a:xfrm>
              <a:off x="2335255" y="148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2770482" y="120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t1506"/>
            <p:cNvSpPr/>
            <p:nvPr/>
          </p:nvSpPr>
          <p:spPr>
            <a:xfrm>
              <a:off x="2985595" y="1413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t1507"/>
            <p:cNvSpPr/>
            <p:nvPr/>
          </p:nvSpPr>
          <p:spPr>
            <a:xfrm>
              <a:off x="1848544" y="18606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t1508"/>
            <p:cNvSpPr/>
            <p:nvPr/>
          </p:nvSpPr>
          <p:spPr>
            <a:xfrm>
              <a:off x="1821477" y="188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t1509"/>
            <p:cNvSpPr/>
            <p:nvPr/>
          </p:nvSpPr>
          <p:spPr>
            <a:xfrm>
              <a:off x="1849993" y="186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t1510"/>
            <p:cNvSpPr/>
            <p:nvPr/>
          </p:nvSpPr>
          <p:spPr>
            <a:xfrm>
              <a:off x="1887874" y="1848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t1511"/>
            <p:cNvSpPr/>
            <p:nvPr/>
          </p:nvSpPr>
          <p:spPr>
            <a:xfrm>
              <a:off x="3130260" y="137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t1512"/>
            <p:cNvSpPr/>
            <p:nvPr/>
          </p:nvSpPr>
          <p:spPr>
            <a:xfrm>
              <a:off x="2355022" y="1368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t1513"/>
            <p:cNvSpPr/>
            <p:nvPr/>
          </p:nvSpPr>
          <p:spPr>
            <a:xfrm>
              <a:off x="3096322" y="137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t1514"/>
            <p:cNvSpPr/>
            <p:nvPr/>
          </p:nvSpPr>
          <p:spPr>
            <a:xfrm>
              <a:off x="2324579" y="1724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t1515"/>
            <p:cNvSpPr/>
            <p:nvPr/>
          </p:nvSpPr>
          <p:spPr>
            <a:xfrm>
              <a:off x="2224127" y="1734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t1516"/>
            <p:cNvSpPr/>
            <p:nvPr/>
          </p:nvSpPr>
          <p:spPr>
            <a:xfrm>
              <a:off x="1694808" y="1947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t1517"/>
            <p:cNvSpPr/>
            <p:nvPr/>
          </p:nvSpPr>
          <p:spPr>
            <a:xfrm>
              <a:off x="1606882" y="1975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t1518"/>
            <p:cNvSpPr/>
            <p:nvPr/>
          </p:nvSpPr>
          <p:spPr>
            <a:xfrm>
              <a:off x="2887531" y="114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t1519"/>
            <p:cNvSpPr/>
            <p:nvPr/>
          </p:nvSpPr>
          <p:spPr>
            <a:xfrm>
              <a:off x="2975026" y="1085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t1520"/>
            <p:cNvSpPr/>
            <p:nvPr/>
          </p:nvSpPr>
          <p:spPr>
            <a:xfrm>
              <a:off x="1712775" y="1977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t1521"/>
            <p:cNvSpPr/>
            <p:nvPr/>
          </p:nvSpPr>
          <p:spPr>
            <a:xfrm>
              <a:off x="2104621" y="1765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t1522"/>
            <p:cNvSpPr/>
            <p:nvPr/>
          </p:nvSpPr>
          <p:spPr>
            <a:xfrm>
              <a:off x="2882207" y="110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t1523"/>
            <p:cNvSpPr/>
            <p:nvPr/>
          </p:nvSpPr>
          <p:spPr>
            <a:xfrm>
              <a:off x="2351177" y="1540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t1524"/>
            <p:cNvSpPr/>
            <p:nvPr/>
          </p:nvSpPr>
          <p:spPr>
            <a:xfrm>
              <a:off x="3149176" y="1146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t1525"/>
            <p:cNvSpPr/>
            <p:nvPr/>
          </p:nvSpPr>
          <p:spPr>
            <a:xfrm>
              <a:off x="1851030" y="179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t1526"/>
            <p:cNvSpPr/>
            <p:nvPr/>
          </p:nvSpPr>
          <p:spPr>
            <a:xfrm>
              <a:off x="1685022" y="1955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t1527"/>
            <p:cNvSpPr/>
            <p:nvPr/>
          </p:nvSpPr>
          <p:spPr>
            <a:xfrm>
              <a:off x="2370024" y="1538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t1528"/>
            <p:cNvSpPr/>
            <p:nvPr/>
          </p:nvSpPr>
          <p:spPr>
            <a:xfrm>
              <a:off x="2826389" y="1207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t1529"/>
            <p:cNvSpPr/>
            <p:nvPr/>
          </p:nvSpPr>
          <p:spPr>
            <a:xfrm>
              <a:off x="2305291" y="155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t1530"/>
            <p:cNvSpPr/>
            <p:nvPr/>
          </p:nvSpPr>
          <p:spPr>
            <a:xfrm>
              <a:off x="2630104" y="144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t1531"/>
            <p:cNvSpPr/>
            <p:nvPr/>
          </p:nvSpPr>
          <p:spPr>
            <a:xfrm>
              <a:off x="1903844" y="1787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t1532"/>
            <p:cNvSpPr/>
            <p:nvPr/>
          </p:nvSpPr>
          <p:spPr>
            <a:xfrm>
              <a:off x="1915245" y="1804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t1533"/>
            <p:cNvSpPr/>
            <p:nvPr/>
          </p:nvSpPr>
          <p:spPr>
            <a:xfrm>
              <a:off x="1998591" y="1700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t1534"/>
            <p:cNvSpPr/>
            <p:nvPr/>
          </p:nvSpPr>
          <p:spPr>
            <a:xfrm>
              <a:off x="1881024" y="1887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t1535"/>
            <p:cNvSpPr/>
            <p:nvPr/>
          </p:nvSpPr>
          <p:spPr>
            <a:xfrm>
              <a:off x="2597517" y="1212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t1536"/>
            <p:cNvSpPr/>
            <p:nvPr/>
          </p:nvSpPr>
          <p:spPr>
            <a:xfrm>
              <a:off x="2557003" y="126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t1537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t1538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t1539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t1540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t1541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t1542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t1543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t1544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t1545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t1546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t1547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t1548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t1549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t1550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t1551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t1552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t1553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t1554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t1555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t1556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t1557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t1558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t1559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t1560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t1561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t1562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t1563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t1564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t1565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t1566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t1567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t1568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t1569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t1570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t1571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t1572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t1573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t1574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t1575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t1576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t1577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t1578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t1579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t1580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t1581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t1582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t1583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t1584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t1585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t1586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t1587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t1588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t1589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t1590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t1591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t1592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t1593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t1594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t1595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t1596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t1597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t1598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t1599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t1600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t1601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t1602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3" name="pt1603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4" name="pt1604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5" name="pt1605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6" name="pt1606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7" name="pt1607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8" name="pt1608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09" name="pt1609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0" name="pt1610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1" name="pt1611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2" name="pt1612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3" name="pt1613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4" name="pt1614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5" name="pt1615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6" name="pt1616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7" name="pt1617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8" name="pt1618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19" name="pt1619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0" name="pt1620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1" name="pt1621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2" name="pt1622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3" name="pt1623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4" name="pt1624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5" name="pt1625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6" name="pt1626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7" name="pt1627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8" name="pt1628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29" name="pt1629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0" name="pt1630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1" name="pt1631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2" name="pt1632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3" name="pt1633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4" name="pt1634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5" name="pt1635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6" name="pt1636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7" name="pt1637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8" name="pt1638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39" name="pt1639"/>
            <p:cNvSpPr/>
            <p:nvPr/>
          </p:nvSpPr>
          <p:spPr>
            <a:xfrm>
              <a:off x="2485410" y="13744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0" name="pt1640"/>
            <p:cNvSpPr/>
            <p:nvPr/>
          </p:nvSpPr>
          <p:spPr>
            <a:xfrm>
              <a:off x="1656702" y="1960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1" name="pt1641"/>
            <p:cNvSpPr/>
            <p:nvPr/>
          </p:nvSpPr>
          <p:spPr>
            <a:xfrm>
              <a:off x="1877990" y="1862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2" name="pt1642"/>
            <p:cNvSpPr/>
            <p:nvPr/>
          </p:nvSpPr>
          <p:spPr>
            <a:xfrm>
              <a:off x="2150038" y="1708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3" name="pt1643"/>
            <p:cNvSpPr/>
            <p:nvPr/>
          </p:nvSpPr>
          <p:spPr>
            <a:xfrm>
              <a:off x="1952529" y="17802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4" name="pt1644"/>
            <p:cNvSpPr/>
            <p:nvPr/>
          </p:nvSpPr>
          <p:spPr>
            <a:xfrm>
              <a:off x="1901046" y="1874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5" name="pt1645"/>
            <p:cNvSpPr/>
            <p:nvPr/>
          </p:nvSpPr>
          <p:spPr>
            <a:xfrm>
              <a:off x="2001351" y="1723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6" name="pt1646"/>
            <p:cNvSpPr/>
            <p:nvPr/>
          </p:nvSpPr>
          <p:spPr>
            <a:xfrm>
              <a:off x="1638432" y="1978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7" name="pt1647"/>
            <p:cNvSpPr/>
            <p:nvPr/>
          </p:nvSpPr>
          <p:spPr>
            <a:xfrm>
              <a:off x="2772302" y="13588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8" name="pt1648"/>
            <p:cNvSpPr/>
            <p:nvPr/>
          </p:nvSpPr>
          <p:spPr>
            <a:xfrm>
              <a:off x="1341186" y="2134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49" name="pt1649"/>
            <p:cNvSpPr/>
            <p:nvPr/>
          </p:nvSpPr>
          <p:spPr>
            <a:xfrm>
              <a:off x="1464957" y="204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0" name="pt1650"/>
            <p:cNvSpPr/>
            <p:nvPr/>
          </p:nvSpPr>
          <p:spPr>
            <a:xfrm>
              <a:off x="2540475" y="1356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1" name="pt1651"/>
            <p:cNvSpPr/>
            <p:nvPr/>
          </p:nvSpPr>
          <p:spPr>
            <a:xfrm>
              <a:off x="3029818" y="1239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2" name="pt1652"/>
            <p:cNvSpPr/>
            <p:nvPr/>
          </p:nvSpPr>
          <p:spPr>
            <a:xfrm>
              <a:off x="1541317" y="2041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3" name="pt1653"/>
            <p:cNvSpPr/>
            <p:nvPr/>
          </p:nvSpPr>
          <p:spPr>
            <a:xfrm>
              <a:off x="2567493" y="14139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4" name="pt1654"/>
            <p:cNvSpPr/>
            <p:nvPr/>
          </p:nvSpPr>
          <p:spPr>
            <a:xfrm>
              <a:off x="1765668" y="1939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5" name="pt1655"/>
            <p:cNvSpPr/>
            <p:nvPr/>
          </p:nvSpPr>
          <p:spPr>
            <a:xfrm>
              <a:off x="1534682" y="2032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6" name="pt1656"/>
            <p:cNvSpPr/>
            <p:nvPr/>
          </p:nvSpPr>
          <p:spPr>
            <a:xfrm>
              <a:off x="1828728" y="18781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7" name="pt1657"/>
            <p:cNvSpPr/>
            <p:nvPr/>
          </p:nvSpPr>
          <p:spPr>
            <a:xfrm>
              <a:off x="2564656" y="1355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8" name="pt1658"/>
            <p:cNvSpPr/>
            <p:nvPr/>
          </p:nvSpPr>
          <p:spPr>
            <a:xfrm>
              <a:off x="3085137" y="98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59" name="pt1659"/>
            <p:cNvSpPr/>
            <p:nvPr/>
          </p:nvSpPr>
          <p:spPr>
            <a:xfrm>
              <a:off x="1777078" y="1945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0" name="pt1660"/>
            <p:cNvSpPr/>
            <p:nvPr/>
          </p:nvSpPr>
          <p:spPr>
            <a:xfrm>
              <a:off x="1774426" y="19394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1" name="pt1661"/>
            <p:cNvSpPr/>
            <p:nvPr/>
          </p:nvSpPr>
          <p:spPr>
            <a:xfrm>
              <a:off x="2798274" y="148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2" name="pt1662"/>
            <p:cNvSpPr/>
            <p:nvPr/>
          </p:nvSpPr>
          <p:spPr>
            <a:xfrm>
              <a:off x="2357586" y="14856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3" name="pt1663"/>
            <p:cNvSpPr/>
            <p:nvPr/>
          </p:nvSpPr>
          <p:spPr>
            <a:xfrm>
              <a:off x="1341225" y="216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4" name="pt1664"/>
            <p:cNvSpPr/>
            <p:nvPr/>
          </p:nvSpPr>
          <p:spPr>
            <a:xfrm>
              <a:off x="1608203" y="2103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5" name="pt1665"/>
            <p:cNvSpPr/>
            <p:nvPr/>
          </p:nvSpPr>
          <p:spPr>
            <a:xfrm>
              <a:off x="2335705" y="1601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6" name="pt1666"/>
            <p:cNvSpPr/>
            <p:nvPr/>
          </p:nvSpPr>
          <p:spPr>
            <a:xfrm>
              <a:off x="1727542" y="1893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7" name="pt1667"/>
            <p:cNvSpPr/>
            <p:nvPr/>
          </p:nvSpPr>
          <p:spPr>
            <a:xfrm>
              <a:off x="3114465" y="1217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8" name="pt1668"/>
            <p:cNvSpPr/>
            <p:nvPr/>
          </p:nvSpPr>
          <p:spPr>
            <a:xfrm>
              <a:off x="3160283" y="1327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69" name="pt1669"/>
            <p:cNvSpPr/>
            <p:nvPr/>
          </p:nvSpPr>
          <p:spPr>
            <a:xfrm>
              <a:off x="1478149" y="2106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0" name="pt1670"/>
            <p:cNvSpPr/>
            <p:nvPr/>
          </p:nvSpPr>
          <p:spPr>
            <a:xfrm>
              <a:off x="2451090" y="1456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1" name="pt1671"/>
            <p:cNvSpPr/>
            <p:nvPr/>
          </p:nvSpPr>
          <p:spPr>
            <a:xfrm>
              <a:off x="2138911" y="1528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2" name="pt1672"/>
            <p:cNvSpPr/>
            <p:nvPr/>
          </p:nvSpPr>
          <p:spPr>
            <a:xfrm>
              <a:off x="1946501" y="1858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3" name="pt1673"/>
            <p:cNvSpPr/>
            <p:nvPr/>
          </p:nvSpPr>
          <p:spPr>
            <a:xfrm>
              <a:off x="2278673" y="1657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4" name="pt1674"/>
            <p:cNvSpPr/>
            <p:nvPr/>
          </p:nvSpPr>
          <p:spPr>
            <a:xfrm>
              <a:off x="2282382" y="156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5" name="pt1675"/>
            <p:cNvSpPr/>
            <p:nvPr/>
          </p:nvSpPr>
          <p:spPr>
            <a:xfrm>
              <a:off x="2387267" y="1473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6" name="pt1676"/>
            <p:cNvSpPr/>
            <p:nvPr/>
          </p:nvSpPr>
          <p:spPr>
            <a:xfrm>
              <a:off x="1957412" y="1846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7" name="pt1677"/>
            <p:cNvSpPr/>
            <p:nvPr/>
          </p:nvSpPr>
          <p:spPr>
            <a:xfrm>
              <a:off x="1401075" y="2171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8" name="pt1678"/>
            <p:cNvSpPr/>
            <p:nvPr/>
          </p:nvSpPr>
          <p:spPr>
            <a:xfrm>
              <a:off x="1817543" y="1844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79" name="pt1679"/>
            <p:cNvSpPr/>
            <p:nvPr/>
          </p:nvSpPr>
          <p:spPr>
            <a:xfrm>
              <a:off x="3119045" y="1272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0" name="pt1680"/>
            <p:cNvSpPr/>
            <p:nvPr/>
          </p:nvSpPr>
          <p:spPr>
            <a:xfrm>
              <a:off x="2407798" y="15744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1" name="pt1681"/>
            <p:cNvSpPr/>
            <p:nvPr/>
          </p:nvSpPr>
          <p:spPr>
            <a:xfrm>
              <a:off x="2042921" y="1752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2" name="pt1682"/>
            <p:cNvSpPr/>
            <p:nvPr/>
          </p:nvSpPr>
          <p:spPr>
            <a:xfrm>
              <a:off x="2379771" y="1297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3" name="pt1683"/>
            <p:cNvSpPr/>
            <p:nvPr/>
          </p:nvSpPr>
          <p:spPr>
            <a:xfrm>
              <a:off x="2038821" y="1734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4" name="pt1684"/>
            <p:cNvSpPr/>
            <p:nvPr/>
          </p:nvSpPr>
          <p:spPr>
            <a:xfrm>
              <a:off x="2585744" y="1361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5" name="pt1685"/>
            <p:cNvSpPr/>
            <p:nvPr/>
          </p:nvSpPr>
          <p:spPr>
            <a:xfrm>
              <a:off x="1534016" y="2079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6" name="pt1686"/>
            <p:cNvSpPr/>
            <p:nvPr/>
          </p:nvSpPr>
          <p:spPr>
            <a:xfrm>
              <a:off x="2020668" y="1810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7" name="pt1687"/>
            <p:cNvSpPr/>
            <p:nvPr/>
          </p:nvSpPr>
          <p:spPr>
            <a:xfrm>
              <a:off x="1885525" y="1815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8" name="pt1688"/>
            <p:cNvSpPr/>
            <p:nvPr/>
          </p:nvSpPr>
          <p:spPr>
            <a:xfrm>
              <a:off x="2677947" y="135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89" name="pt1689"/>
            <p:cNvSpPr/>
            <p:nvPr/>
          </p:nvSpPr>
          <p:spPr>
            <a:xfrm>
              <a:off x="2717110" y="12313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0" name="pt1690"/>
            <p:cNvSpPr/>
            <p:nvPr/>
          </p:nvSpPr>
          <p:spPr>
            <a:xfrm>
              <a:off x="1716689" y="2017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1" name="pt1691"/>
            <p:cNvSpPr/>
            <p:nvPr/>
          </p:nvSpPr>
          <p:spPr>
            <a:xfrm>
              <a:off x="1528057" y="1979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2" name="pt1692"/>
            <p:cNvSpPr/>
            <p:nvPr/>
          </p:nvSpPr>
          <p:spPr>
            <a:xfrm>
              <a:off x="2617069" y="1411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3" name="pt1693"/>
            <p:cNvSpPr/>
            <p:nvPr/>
          </p:nvSpPr>
          <p:spPr>
            <a:xfrm>
              <a:off x="2023751" y="1764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4" name="pt1694"/>
            <p:cNvSpPr/>
            <p:nvPr/>
          </p:nvSpPr>
          <p:spPr>
            <a:xfrm>
              <a:off x="1571536" y="2100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5" name="pt1695"/>
            <p:cNvSpPr/>
            <p:nvPr/>
          </p:nvSpPr>
          <p:spPr>
            <a:xfrm>
              <a:off x="2537001" y="1530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6" name="pt1696"/>
            <p:cNvSpPr/>
            <p:nvPr/>
          </p:nvSpPr>
          <p:spPr>
            <a:xfrm>
              <a:off x="2230840" y="17471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7" name="pt1697"/>
            <p:cNvSpPr/>
            <p:nvPr/>
          </p:nvSpPr>
          <p:spPr>
            <a:xfrm>
              <a:off x="1933887" y="1937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8" name="pt1698"/>
            <p:cNvSpPr/>
            <p:nvPr/>
          </p:nvSpPr>
          <p:spPr>
            <a:xfrm>
              <a:off x="2523809" y="1255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699" name="pt1699"/>
            <p:cNvSpPr/>
            <p:nvPr/>
          </p:nvSpPr>
          <p:spPr>
            <a:xfrm>
              <a:off x="1512673" y="20564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0" name="pt1700"/>
            <p:cNvSpPr/>
            <p:nvPr/>
          </p:nvSpPr>
          <p:spPr>
            <a:xfrm>
              <a:off x="2082447" y="17978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1" name="pt1701"/>
            <p:cNvSpPr/>
            <p:nvPr/>
          </p:nvSpPr>
          <p:spPr>
            <a:xfrm>
              <a:off x="3077455" y="10651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2" name="pt1702"/>
            <p:cNvSpPr/>
            <p:nvPr/>
          </p:nvSpPr>
          <p:spPr>
            <a:xfrm>
              <a:off x="1866472" y="1851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3" name="pt1703"/>
            <p:cNvSpPr/>
            <p:nvPr/>
          </p:nvSpPr>
          <p:spPr>
            <a:xfrm>
              <a:off x="2341449" y="1720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4" name="pt1704"/>
            <p:cNvSpPr/>
            <p:nvPr/>
          </p:nvSpPr>
          <p:spPr>
            <a:xfrm>
              <a:off x="1845119" y="19574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5" name="pt1705"/>
            <p:cNvSpPr/>
            <p:nvPr/>
          </p:nvSpPr>
          <p:spPr>
            <a:xfrm>
              <a:off x="1840226" y="19012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6" name="pt1706"/>
            <p:cNvSpPr/>
            <p:nvPr/>
          </p:nvSpPr>
          <p:spPr>
            <a:xfrm>
              <a:off x="2283625" y="169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7" name="pt1707"/>
            <p:cNvSpPr/>
            <p:nvPr/>
          </p:nvSpPr>
          <p:spPr>
            <a:xfrm>
              <a:off x="1742289" y="19962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8" name="pt1708"/>
            <p:cNvSpPr/>
            <p:nvPr/>
          </p:nvSpPr>
          <p:spPr>
            <a:xfrm>
              <a:off x="2279045" y="16636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09" name="pt1709"/>
            <p:cNvSpPr/>
            <p:nvPr/>
          </p:nvSpPr>
          <p:spPr>
            <a:xfrm>
              <a:off x="2662035" y="13287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0" name="pt1710"/>
            <p:cNvSpPr/>
            <p:nvPr/>
          </p:nvSpPr>
          <p:spPr>
            <a:xfrm>
              <a:off x="2112744" y="1754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1" name="pt1711"/>
            <p:cNvSpPr/>
            <p:nvPr/>
          </p:nvSpPr>
          <p:spPr>
            <a:xfrm>
              <a:off x="2519455" y="1484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2" name="pt1712"/>
            <p:cNvSpPr/>
            <p:nvPr/>
          </p:nvSpPr>
          <p:spPr>
            <a:xfrm>
              <a:off x="2930031" y="1236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3" name="pt1713"/>
            <p:cNvSpPr/>
            <p:nvPr/>
          </p:nvSpPr>
          <p:spPr>
            <a:xfrm>
              <a:off x="2265061" y="1588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4" name="pt1714"/>
            <p:cNvSpPr/>
            <p:nvPr/>
          </p:nvSpPr>
          <p:spPr>
            <a:xfrm>
              <a:off x="2223872" y="1523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5" name="pt1715"/>
            <p:cNvSpPr/>
            <p:nvPr/>
          </p:nvSpPr>
          <p:spPr>
            <a:xfrm>
              <a:off x="2492592" y="1543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6" name="pt1716"/>
            <p:cNvSpPr/>
            <p:nvPr/>
          </p:nvSpPr>
          <p:spPr>
            <a:xfrm>
              <a:off x="3156457" y="1150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7" name="pt1717"/>
            <p:cNvSpPr/>
            <p:nvPr/>
          </p:nvSpPr>
          <p:spPr>
            <a:xfrm>
              <a:off x="1603565" y="200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8" name="pt1718"/>
            <p:cNvSpPr/>
            <p:nvPr/>
          </p:nvSpPr>
          <p:spPr>
            <a:xfrm>
              <a:off x="1709017" y="195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19" name="pt1719"/>
            <p:cNvSpPr/>
            <p:nvPr/>
          </p:nvSpPr>
          <p:spPr>
            <a:xfrm>
              <a:off x="1919590" y="17170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0" name="pt1720"/>
            <p:cNvSpPr/>
            <p:nvPr/>
          </p:nvSpPr>
          <p:spPr>
            <a:xfrm>
              <a:off x="1609720" y="2085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1" name="pt1721"/>
            <p:cNvSpPr/>
            <p:nvPr/>
          </p:nvSpPr>
          <p:spPr>
            <a:xfrm>
              <a:off x="2321829" y="1597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2" name="pt1722"/>
            <p:cNvSpPr/>
            <p:nvPr/>
          </p:nvSpPr>
          <p:spPr>
            <a:xfrm>
              <a:off x="1824530" y="1861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3" name="pt1723"/>
            <p:cNvSpPr/>
            <p:nvPr/>
          </p:nvSpPr>
          <p:spPr>
            <a:xfrm>
              <a:off x="1834541" y="1814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4" name="pt1724"/>
            <p:cNvSpPr/>
            <p:nvPr/>
          </p:nvSpPr>
          <p:spPr>
            <a:xfrm>
              <a:off x="1985733" y="1824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5" name="pt1725"/>
            <p:cNvSpPr/>
            <p:nvPr/>
          </p:nvSpPr>
          <p:spPr>
            <a:xfrm>
              <a:off x="2733922" y="1600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6" name="pt1726"/>
            <p:cNvSpPr/>
            <p:nvPr/>
          </p:nvSpPr>
          <p:spPr>
            <a:xfrm>
              <a:off x="1515267" y="2024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7" name="pt1727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8" name="pt1728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29" name="pt1729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0" name="pt1730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1" name="pt1731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2" name="pt1732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3" name="pt1733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4" name="pt1734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5" name="pt1735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6" name="pt1736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7" name="pt1737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8" name="pt1738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39" name="pt1739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0" name="pt1740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1" name="pt1741"/>
            <p:cNvSpPr/>
            <p:nvPr/>
          </p:nvSpPr>
          <p:spPr>
            <a:xfrm>
              <a:off x="1486584" y="20482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2" name="pt1742"/>
            <p:cNvSpPr/>
            <p:nvPr/>
          </p:nvSpPr>
          <p:spPr>
            <a:xfrm>
              <a:off x="1846754" y="1852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3" name="pt1743"/>
            <p:cNvSpPr/>
            <p:nvPr/>
          </p:nvSpPr>
          <p:spPr>
            <a:xfrm>
              <a:off x="1838269" y="1811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4" name="pt1744"/>
            <p:cNvSpPr/>
            <p:nvPr/>
          </p:nvSpPr>
          <p:spPr>
            <a:xfrm>
              <a:off x="1975262" y="1700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5" name="pt1745"/>
            <p:cNvSpPr/>
            <p:nvPr/>
          </p:nvSpPr>
          <p:spPr>
            <a:xfrm>
              <a:off x="1791982" y="19589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t1746"/>
            <p:cNvSpPr/>
            <p:nvPr/>
          </p:nvSpPr>
          <p:spPr>
            <a:xfrm>
              <a:off x="1784329" y="193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7" name="pt1747"/>
            <p:cNvSpPr/>
            <p:nvPr/>
          </p:nvSpPr>
          <p:spPr>
            <a:xfrm>
              <a:off x="1688330" y="18966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8" name="pt1748"/>
            <p:cNvSpPr/>
            <p:nvPr/>
          </p:nvSpPr>
          <p:spPr>
            <a:xfrm>
              <a:off x="1677859" y="1804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49" name="pt1749"/>
            <p:cNvSpPr/>
            <p:nvPr/>
          </p:nvSpPr>
          <p:spPr>
            <a:xfrm>
              <a:off x="2010511" y="17944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0" name="pt1750"/>
            <p:cNvSpPr/>
            <p:nvPr/>
          </p:nvSpPr>
          <p:spPr>
            <a:xfrm>
              <a:off x="1617206" y="2062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1" name="pt1751"/>
            <p:cNvSpPr/>
            <p:nvPr/>
          </p:nvSpPr>
          <p:spPr>
            <a:xfrm>
              <a:off x="2525933" y="14805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2" name="pt1752"/>
            <p:cNvSpPr/>
            <p:nvPr/>
          </p:nvSpPr>
          <p:spPr>
            <a:xfrm>
              <a:off x="1446492" y="19290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3" name="pt1753"/>
            <p:cNvSpPr/>
            <p:nvPr/>
          </p:nvSpPr>
          <p:spPr>
            <a:xfrm>
              <a:off x="1647963" y="1972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4" name="pt1754"/>
            <p:cNvSpPr/>
            <p:nvPr/>
          </p:nvSpPr>
          <p:spPr>
            <a:xfrm>
              <a:off x="2315996" y="1613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5" name="pt1755"/>
            <p:cNvSpPr/>
            <p:nvPr/>
          </p:nvSpPr>
          <p:spPr>
            <a:xfrm>
              <a:off x="2007575" y="1741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6" name="pt1756"/>
            <p:cNvSpPr/>
            <p:nvPr/>
          </p:nvSpPr>
          <p:spPr>
            <a:xfrm>
              <a:off x="1806005" y="1896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7" name="pt1757"/>
            <p:cNvSpPr/>
            <p:nvPr/>
          </p:nvSpPr>
          <p:spPr>
            <a:xfrm>
              <a:off x="1977698" y="1815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8" name="pt1758"/>
            <p:cNvSpPr/>
            <p:nvPr/>
          </p:nvSpPr>
          <p:spPr>
            <a:xfrm>
              <a:off x="1968764" y="17913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59" name="pt1759"/>
            <p:cNvSpPr/>
            <p:nvPr/>
          </p:nvSpPr>
          <p:spPr>
            <a:xfrm>
              <a:off x="1712491" y="19655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0" name="pt1760"/>
            <p:cNvSpPr/>
            <p:nvPr/>
          </p:nvSpPr>
          <p:spPr>
            <a:xfrm>
              <a:off x="2206316" y="1590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1" name="pt1761"/>
            <p:cNvSpPr/>
            <p:nvPr/>
          </p:nvSpPr>
          <p:spPr>
            <a:xfrm>
              <a:off x="2069451" y="183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2" name="pt1762"/>
            <p:cNvSpPr/>
            <p:nvPr/>
          </p:nvSpPr>
          <p:spPr>
            <a:xfrm>
              <a:off x="1976201" y="1893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3" name="pt1763"/>
            <p:cNvSpPr/>
            <p:nvPr/>
          </p:nvSpPr>
          <p:spPr>
            <a:xfrm>
              <a:off x="1642473" y="1976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4" name="pt1764"/>
            <p:cNvSpPr/>
            <p:nvPr/>
          </p:nvSpPr>
          <p:spPr>
            <a:xfrm>
              <a:off x="2572328" y="1396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5" name="pt1765"/>
            <p:cNvSpPr/>
            <p:nvPr/>
          </p:nvSpPr>
          <p:spPr>
            <a:xfrm>
              <a:off x="3042529" y="125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6" name="pt1766"/>
            <p:cNvSpPr/>
            <p:nvPr/>
          </p:nvSpPr>
          <p:spPr>
            <a:xfrm>
              <a:off x="2436744" y="1658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7" name="pt1767"/>
            <p:cNvSpPr/>
            <p:nvPr/>
          </p:nvSpPr>
          <p:spPr>
            <a:xfrm>
              <a:off x="1603300" y="1981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8" name="pt1768"/>
            <p:cNvSpPr/>
            <p:nvPr/>
          </p:nvSpPr>
          <p:spPr>
            <a:xfrm>
              <a:off x="1584737" y="19710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69" name="pt1769"/>
            <p:cNvSpPr/>
            <p:nvPr/>
          </p:nvSpPr>
          <p:spPr>
            <a:xfrm>
              <a:off x="3007281" y="12619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0" name="pt1770"/>
            <p:cNvSpPr/>
            <p:nvPr/>
          </p:nvSpPr>
          <p:spPr>
            <a:xfrm>
              <a:off x="1422966" y="2071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1" name="pt1771"/>
            <p:cNvSpPr/>
            <p:nvPr/>
          </p:nvSpPr>
          <p:spPr>
            <a:xfrm>
              <a:off x="1470575" y="2042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2" name="pt1772"/>
            <p:cNvSpPr/>
            <p:nvPr/>
          </p:nvSpPr>
          <p:spPr>
            <a:xfrm>
              <a:off x="1886700" y="18755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3" name="pt1773"/>
            <p:cNvSpPr/>
            <p:nvPr/>
          </p:nvSpPr>
          <p:spPr>
            <a:xfrm>
              <a:off x="2627540" y="14406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4" name="pt1774"/>
            <p:cNvSpPr/>
            <p:nvPr/>
          </p:nvSpPr>
          <p:spPr>
            <a:xfrm>
              <a:off x="2084032" y="157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5" name="pt1775"/>
            <p:cNvSpPr/>
            <p:nvPr/>
          </p:nvSpPr>
          <p:spPr>
            <a:xfrm>
              <a:off x="1643912" y="2057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t1776"/>
            <p:cNvSpPr/>
            <p:nvPr/>
          </p:nvSpPr>
          <p:spPr>
            <a:xfrm>
              <a:off x="1778605" y="189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7" name="pt1777"/>
            <p:cNvSpPr/>
            <p:nvPr/>
          </p:nvSpPr>
          <p:spPr>
            <a:xfrm>
              <a:off x="1640536" y="2018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8" name="pt1778"/>
            <p:cNvSpPr/>
            <p:nvPr/>
          </p:nvSpPr>
          <p:spPr>
            <a:xfrm>
              <a:off x="3165783" y="1249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79" name="pt1779"/>
            <p:cNvSpPr/>
            <p:nvPr/>
          </p:nvSpPr>
          <p:spPr>
            <a:xfrm>
              <a:off x="1937899" y="1716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0" name="pt1780"/>
            <p:cNvSpPr/>
            <p:nvPr/>
          </p:nvSpPr>
          <p:spPr>
            <a:xfrm>
              <a:off x="1596313" y="20417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1" name="pt1781"/>
            <p:cNvSpPr/>
            <p:nvPr/>
          </p:nvSpPr>
          <p:spPr>
            <a:xfrm>
              <a:off x="2192557" y="1652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2" name="pt1782"/>
            <p:cNvSpPr/>
            <p:nvPr/>
          </p:nvSpPr>
          <p:spPr>
            <a:xfrm>
              <a:off x="2027244" y="1772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3" name="pt1783"/>
            <p:cNvSpPr/>
            <p:nvPr/>
          </p:nvSpPr>
          <p:spPr>
            <a:xfrm>
              <a:off x="1918181" y="189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4" name="pt1784"/>
            <p:cNvSpPr/>
            <p:nvPr/>
          </p:nvSpPr>
          <p:spPr>
            <a:xfrm>
              <a:off x="2017165" y="1869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5" name="pt1785"/>
            <p:cNvSpPr/>
            <p:nvPr/>
          </p:nvSpPr>
          <p:spPr>
            <a:xfrm>
              <a:off x="1628284" y="20561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6" name="pt1786"/>
            <p:cNvSpPr/>
            <p:nvPr/>
          </p:nvSpPr>
          <p:spPr>
            <a:xfrm>
              <a:off x="2275189" y="1646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7" name="pt1787"/>
            <p:cNvSpPr/>
            <p:nvPr/>
          </p:nvSpPr>
          <p:spPr>
            <a:xfrm>
              <a:off x="1569109" y="2041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8" name="pt1788"/>
            <p:cNvSpPr/>
            <p:nvPr/>
          </p:nvSpPr>
          <p:spPr>
            <a:xfrm>
              <a:off x="1836420" y="194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89" name="pt1789"/>
            <p:cNvSpPr/>
            <p:nvPr/>
          </p:nvSpPr>
          <p:spPr>
            <a:xfrm>
              <a:off x="2181323" y="16280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0" name="pt1790"/>
            <p:cNvSpPr/>
            <p:nvPr/>
          </p:nvSpPr>
          <p:spPr>
            <a:xfrm>
              <a:off x="2576575" y="1367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1" name="pt1791"/>
            <p:cNvSpPr/>
            <p:nvPr/>
          </p:nvSpPr>
          <p:spPr>
            <a:xfrm>
              <a:off x="2060252" y="1728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2" name="pt1792"/>
            <p:cNvSpPr/>
            <p:nvPr/>
          </p:nvSpPr>
          <p:spPr>
            <a:xfrm>
              <a:off x="1561779" y="2069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3" name="pt1793"/>
            <p:cNvSpPr/>
            <p:nvPr/>
          </p:nvSpPr>
          <p:spPr>
            <a:xfrm>
              <a:off x="1704575" y="1970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4" name="pt1794"/>
            <p:cNvSpPr/>
            <p:nvPr/>
          </p:nvSpPr>
          <p:spPr>
            <a:xfrm>
              <a:off x="2460955" y="1387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5" name="pt1795"/>
            <p:cNvSpPr/>
            <p:nvPr/>
          </p:nvSpPr>
          <p:spPr>
            <a:xfrm>
              <a:off x="1836332" y="1851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6" name="pt1796"/>
            <p:cNvSpPr/>
            <p:nvPr/>
          </p:nvSpPr>
          <p:spPr>
            <a:xfrm>
              <a:off x="2652425" y="1274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7" name="pt1797"/>
            <p:cNvSpPr/>
            <p:nvPr/>
          </p:nvSpPr>
          <p:spPr>
            <a:xfrm>
              <a:off x="2019494" y="1821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8" name="pt1798"/>
            <p:cNvSpPr/>
            <p:nvPr/>
          </p:nvSpPr>
          <p:spPr>
            <a:xfrm>
              <a:off x="2084159" y="1730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799" name="pt1799"/>
            <p:cNvSpPr/>
            <p:nvPr/>
          </p:nvSpPr>
          <p:spPr>
            <a:xfrm>
              <a:off x="2674571" y="132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0" name="pt1800"/>
            <p:cNvSpPr/>
            <p:nvPr/>
          </p:nvSpPr>
          <p:spPr>
            <a:xfrm>
              <a:off x="1536492" y="200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1" name="pt1801"/>
            <p:cNvSpPr/>
            <p:nvPr/>
          </p:nvSpPr>
          <p:spPr>
            <a:xfrm>
              <a:off x="2950611" y="1157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2" name="pt1802"/>
            <p:cNvSpPr/>
            <p:nvPr/>
          </p:nvSpPr>
          <p:spPr>
            <a:xfrm>
              <a:off x="2399763" y="1475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3" name="pt1803"/>
            <p:cNvSpPr/>
            <p:nvPr/>
          </p:nvSpPr>
          <p:spPr>
            <a:xfrm>
              <a:off x="2281247" y="1625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4" name="pt1804"/>
            <p:cNvSpPr/>
            <p:nvPr/>
          </p:nvSpPr>
          <p:spPr>
            <a:xfrm>
              <a:off x="2055565" y="175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5" name="pt1805"/>
            <p:cNvSpPr/>
            <p:nvPr/>
          </p:nvSpPr>
          <p:spPr>
            <a:xfrm>
              <a:off x="1729049" y="1927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6" name="pt1806"/>
            <p:cNvSpPr/>
            <p:nvPr/>
          </p:nvSpPr>
          <p:spPr>
            <a:xfrm>
              <a:off x="2006743" y="1817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7" name="pt1807"/>
            <p:cNvSpPr/>
            <p:nvPr/>
          </p:nvSpPr>
          <p:spPr>
            <a:xfrm>
              <a:off x="2143980" y="1768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8" name="pt1808"/>
            <p:cNvSpPr/>
            <p:nvPr/>
          </p:nvSpPr>
          <p:spPr>
            <a:xfrm>
              <a:off x="3155175" y="1184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09" name="pt1809"/>
            <p:cNvSpPr/>
            <p:nvPr/>
          </p:nvSpPr>
          <p:spPr>
            <a:xfrm>
              <a:off x="1738678" y="196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0" name="pt1810"/>
            <p:cNvSpPr/>
            <p:nvPr/>
          </p:nvSpPr>
          <p:spPr>
            <a:xfrm>
              <a:off x="1473364" y="21514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1" name="pt1811"/>
            <p:cNvSpPr/>
            <p:nvPr/>
          </p:nvSpPr>
          <p:spPr>
            <a:xfrm>
              <a:off x="1980781" y="1754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2" name="pt1812"/>
            <p:cNvSpPr/>
            <p:nvPr/>
          </p:nvSpPr>
          <p:spPr>
            <a:xfrm>
              <a:off x="1609926" y="2015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3" name="pt1813"/>
            <p:cNvSpPr/>
            <p:nvPr/>
          </p:nvSpPr>
          <p:spPr>
            <a:xfrm>
              <a:off x="1488630" y="2074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4" name="pt1814"/>
            <p:cNvSpPr/>
            <p:nvPr/>
          </p:nvSpPr>
          <p:spPr>
            <a:xfrm>
              <a:off x="2442567" y="14023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5" name="pt1815"/>
            <p:cNvSpPr/>
            <p:nvPr/>
          </p:nvSpPr>
          <p:spPr>
            <a:xfrm>
              <a:off x="2620102" y="1479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6" name="pt1816"/>
            <p:cNvSpPr/>
            <p:nvPr/>
          </p:nvSpPr>
          <p:spPr>
            <a:xfrm>
              <a:off x="2402004" y="16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7" name="pt1817"/>
            <p:cNvSpPr/>
            <p:nvPr/>
          </p:nvSpPr>
          <p:spPr>
            <a:xfrm>
              <a:off x="1819862" y="18992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8" name="pt1818"/>
            <p:cNvSpPr/>
            <p:nvPr/>
          </p:nvSpPr>
          <p:spPr>
            <a:xfrm>
              <a:off x="1924698" y="1903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19" name="pt1819"/>
            <p:cNvSpPr/>
            <p:nvPr/>
          </p:nvSpPr>
          <p:spPr>
            <a:xfrm>
              <a:off x="1893178" y="1796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0" name="pt1820"/>
            <p:cNvSpPr/>
            <p:nvPr/>
          </p:nvSpPr>
          <p:spPr>
            <a:xfrm>
              <a:off x="1437694" y="21086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1" name="pt1821"/>
            <p:cNvSpPr/>
            <p:nvPr/>
          </p:nvSpPr>
          <p:spPr>
            <a:xfrm>
              <a:off x="1970075" y="1692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2" name="pt1822"/>
            <p:cNvSpPr/>
            <p:nvPr/>
          </p:nvSpPr>
          <p:spPr>
            <a:xfrm>
              <a:off x="2570077" y="1383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3" name="pt1823"/>
            <p:cNvSpPr/>
            <p:nvPr/>
          </p:nvSpPr>
          <p:spPr>
            <a:xfrm>
              <a:off x="3155136" y="1157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4" name="pt1824"/>
            <p:cNvSpPr/>
            <p:nvPr/>
          </p:nvSpPr>
          <p:spPr>
            <a:xfrm>
              <a:off x="2413816" y="154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5" name="pt1825"/>
            <p:cNvSpPr/>
            <p:nvPr/>
          </p:nvSpPr>
          <p:spPr>
            <a:xfrm>
              <a:off x="2090794" y="1753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6" name="pt1826"/>
            <p:cNvSpPr/>
            <p:nvPr/>
          </p:nvSpPr>
          <p:spPr>
            <a:xfrm>
              <a:off x="2263701" y="160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7" name="pt1827"/>
            <p:cNvSpPr/>
            <p:nvPr/>
          </p:nvSpPr>
          <p:spPr>
            <a:xfrm>
              <a:off x="1646711" y="2010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8" name="pt1828"/>
            <p:cNvSpPr/>
            <p:nvPr/>
          </p:nvSpPr>
          <p:spPr>
            <a:xfrm>
              <a:off x="1875094" y="1897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29" name="pt1829"/>
            <p:cNvSpPr/>
            <p:nvPr/>
          </p:nvSpPr>
          <p:spPr>
            <a:xfrm>
              <a:off x="1753426" y="19923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0" name="pt1830"/>
            <p:cNvSpPr/>
            <p:nvPr/>
          </p:nvSpPr>
          <p:spPr>
            <a:xfrm>
              <a:off x="1934376" y="1817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1" name="pt1831"/>
            <p:cNvSpPr/>
            <p:nvPr/>
          </p:nvSpPr>
          <p:spPr>
            <a:xfrm>
              <a:off x="1934983" y="1920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2" name="pt1832"/>
            <p:cNvSpPr/>
            <p:nvPr/>
          </p:nvSpPr>
          <p:spPr>
            <a:xfrm>
              <a:off x="2057806" y="17654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3" name="pt1833"/>
            <p:cNvSpPr/>
            <p:nvPr/>
          </p:nvSpPr>
          <p:spPr>
            <a:xfrm>
              <a:off x="1775914" y="1928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4" name="pt1834"/>
            <p:cNvSpPr/>
            <p:nvPr/>
          </p:nvSpPr>
          <p:spPr>
            <a:xfrm>
              <a:off x="1846773" y="1932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5" name="pt1835"/>
            <p:cNvSpPr/>
            <p:nvPr/>
          </p:nvSpPr>
          <p:spPr>
            <a:xfrm>
              <a:off x="1836958" y="1838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6" name="pt1836"/>
            <p:cNvSpPr/>
            <p:nvPr/>
          </p:nvSpPr>
          <p:spPr>
            <a:xfrm>
              <a:off x="1862391" y="18210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7" name="pt1837"/>
            <p:cNvSpPr/>
            <p:nvPr/>
          </p:nvSpPr>
          <p:spPr>
            <a:xfrm>
              <a:off x="2942753" y="1290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8" name="pt1838"/>
            <p:cNvSpPr/>
            <p:nvPr/>
          </p:nvSpPr>
          <p:spPr>
            <a:xfrm>
              <a:off x="2719742" y="14368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39" name="pt1839"/>
            <p:cNvSpPr/>
            <p:nvPr/>
          </p:nvSpPr>
          <p:spPr>
            <a:xfrm>
              <a:off x="1480820" y="2175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0" name="pt1840"/>
            <p:cNvSpPr/>
            <p:nvPr/>
          </p:nvSpPr>
          <p:spPr>
            <a:xfrm>
              <a:off x="1952793" y="1769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1" name="pt1841"/>
            <p:cNvSpPr/>
            <p:nvPr/>
          </p:nvSpPr>
          <p:spPr>
            <a:xfrm>
              <a:off x="2668572" y="1286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2" name="pt1842"/>
            <p:cNvSpPr/>
            <p:nvPr/>
          </p:nvSpPr>
          <p:spPr>
            <a:xfrm>
              <a:off x="2173034" y="16883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3" name="pt1843"/>
            <p:cNvSpPr/>
            <p:nvPr/>
          </p:nvSpPr>
          <p:spPr>
            <a:xfrm>
              <a:off x="2362430" y="15838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4" name="pt1844"/>
            <p:cNvSpPr/>
            <p:nvPr/>
          </p:nvSpPr>
          <p:spPr>
            <a:xfrm>
              <a:off x="2377647" y="15725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5" name="pt1845"/>
            <p:cNvSpPr/>
            <p:nvPr/>
          </p:nvSpPr>
          <p:spPr>
            <a:xfrm>
              <a:off x="2559802" y="1378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6" name="pt1846"/>
            <p:cNvSpPr/>
            <p:nvPr/>
          </p:nvSpPr>
          <p:spPr>
            <a:xfrm>
              <a:off x="1662848" y="2017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7" name="pt1847"/>
            <p:cNvSpPr/>
            <p:nvPr/>
          </p:nvSpPr>
          <p:spPr>
            <a:xfrm>
              <a:off x="1798920" y="2017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8" name="pt1848"/>
            <p:cNvSpPr/>
            <p:nvPr/>
          </p:nvSpPr>
          <p:spPr>
            <a:xfrm>
              <a:off x="2269005" y="1661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49" name="pt1849"/>
            <p:cNvSpPr/>
            <p:nvPr/>
          </p:nvSpPr>
          <p:spPr>
            <a:xfrm>
              <a:off x="1800623" y="2007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0" name="pt1850"/>
            <p:cNvSpPr/>
            <p:nvPr/>
          </p:nvSpPr>
          <p:spPr>
            <a:xfrm>
              <a:off x="2689641" y="1290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1" name="pt1851"/>
            <p:cNvSpPr/>
            <p:nvPr/>
          </p:nvSpPr>
          <p:spPr>
            <a:xfrm>
              <a:off x="2759003" y="13986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2" name="pt1852"/>
            <p:cNvSpPr/>
            <p:nvPr/>
          </p:nvSpPr>
          <p:spPr>
            <a:xfrm>
              <a:off x="2308774" y="16137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3" name="pt1853"/>
            <p:cNvSpPr/>
            <p:nvPr/>
          </p:nvSpPr>
          <p:spPr>
            <a:xfrm>
              <a:off x="2909520" y="1197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4" name="pl1854"/>
            <p:cNvSpPr/>
            <p:nvPr/>
          </p:nvSpPr>
          <p:spPr>
            <a:xfrm>
              <a:off x="1009963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5" name="pl1855"/>
            <p:cNvSpPr/>
            <p:nvPr/>
          </p:nvSpPr>
          <p:spPr>
            <a:xfrm>
              <a:off x="1904729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56" name="rc1856"/>
            <p:cNvSpPr/>
            <p:nvPr/>
          </p:nvSpPr>
          <p:spPr>
            <a:xfrm>
              <a:off x="1009963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7" name="pt1857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8" name="pt1858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59" name="pt1859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0" name="pt1860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1" name="pt1861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2" name="pt1862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3" name="pt1863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4" name="pt1864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5" name="pt1865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6" name="pt1866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7" name="pt1867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8" name="pt1868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69" name="pt1869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0" name="pt1870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1" name="pt1871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2" name="pt1872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3" name="pt1873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4" name="pt1874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5" name="pt1875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6" name="pt1876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7" name="pt1877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8" name="pt1878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79" name="pt1879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0" name="pt1880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1" name="pt1881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2" name="pt1882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3" name="pt1883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4" name="pt1884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5" name="pt1885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6" name="pt1886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7" name="pt1887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8" name="pt1888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89" name="pt1889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0" name="pt1890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1" name="pt1891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2" name="pt1892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3" name="pt1893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4" name="pt1894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t1895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6" name="pt1896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t1897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8" name="pt1898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t1899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0" name="pt1900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1" name="pt1901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2" name="pt1902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3" name="pt1903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4" name="pt1904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5" name="pt1905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6" name="pt1906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7" name="pt1907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8" name="pt1908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09" name="pt1909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0" name="pt1910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1" name="pt1911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2" name="pt1912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3" name="pt1913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4" name="pt1914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5" name="pt1915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6" name="pt1916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7" name="pt1917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8" name="pt1918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19" name="pt1919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0" name="pt1920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1" name="pt1921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2" name="pt1922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3" name="pt1923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4" name="pt1924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t1925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6" name="pt1926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t1927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8" name="pt1928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t1929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0" name="pt1930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1" name="pt1931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2" name="pt1932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3" name="pt1933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4" name="pt1934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5" name="pt1935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6" name="pt1936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7" name="pt1937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8" name="pt1938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39" name="pt1939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0" name="pt1940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1" name="pt1941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2" name="pt1942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3" name="pt1943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4" name="pt1944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5" name="pt1945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6" name="pt1946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7" name="pt1947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8" name="pt1948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49" name="pt1949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0" name="pt1950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1" name="pt1951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2" name="pt1952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3" name="pt1953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4" name="pt1954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5" name="pt1955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6" name="pt1956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7" name="pt1957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8" name="pt1958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59" name="pt1959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0" name="pt1960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1" name="pt1961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2" name="pt1962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3" name="pt1963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4" name="pt1964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5" name="pt1965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6" name="pt1966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7" name="pt1967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8" name="pt1968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69" name="pt1969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0" name="pt1970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1" name="pt1971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2" name="pt1972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3" name="pt1973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4" name="pt1974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5" name="pt1975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6" name="pt1976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7" name="pt1977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8" name="pt1978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79" name="pt1979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0" name="pt1980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1" name="pt1981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2" name="pt1982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3" name="pt1983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4" name="pt1984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5" name="pt1985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6" name="pt1986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7" name="pt1987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8" name="pt1988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89" name="pt1989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0" name="pt1990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1" name="pt1991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2" name="pt1992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3" name="pt1993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4" name="pt1994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5" name="pt1995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6" name="pt1996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7" name="pt1997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8" name="pt1998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999" name="pt1999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0" name="pt2000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1" name="pt2001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2" name="pt2002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3" name="pt2003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4" name="pt2004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5" name="pt2005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6" name="pt2006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7" name="pt2007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8" name="pt2008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09" name="pt2009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0" name="pt2010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1" name="pt2011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2" name="pt2012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3" name="pt2013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4" name="pt2014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5" name="pt2015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6" name="pt2016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7" name="pt2017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8" name="pt2018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19" name="pt2019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0" name="pt2020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1" name="pt2021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2" name="pt2022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3" name="pt2023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4" name="pt2024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5" name="pt2025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6" name="pt2026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7" name="pt2027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8" name="pt2028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29" name="pt2029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0" name="pt2030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1" name="pt2031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2" name="pt2032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3" name="pt2033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4" name="pt2034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5" name="pt2035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6" name="pt2036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7" name="pt2037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8" name="pt2038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39" name="pt2039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0" name="pt2040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1" name="pt2041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2" name="pt2042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3" name="pt2043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4" name="pt2044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5" name="pt2045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6" name="pt2046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7" name="pt2047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8" name="pt2048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49" name="pt2049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0" name="pt2050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1" name="pt2051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2" name="pt2052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3" name="pt2053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4" name="pt2054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5" name="pt2055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6" name="pt2056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7" name="pt2057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8" name="pt2058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59" name="pt2059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0" name="pt2060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1" name="pt2061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2" name="pt2062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3" name="pt2063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4" name="pt2064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5" name="pt2065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6" name="pt2066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7" name="pt2067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8" name="pt2068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69" name="pt2069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0" name="pt2070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1" name="pt2071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2" name="pt2072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3" name="pt2073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4" name="pt2074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5" name="pt2075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6" name="pt2076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7" name="pt2077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8" name="pt2078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79" name="pt2079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0" name="pt2080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1" name="pt2081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2" name="pt2082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3" name="pt2083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4" name="pt2084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5" name="pt2085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6" name="pt2086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7" name="pt2087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8" name="pt2088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89" name="pt2089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0" name="pt2090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1" name="pt2091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2" name="pt2092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3" name="pt2093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4" name="pt2094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5" name="pt2095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6" name="pt2096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7" name="pt2097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8" name="pt2098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099" name="pt2099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0" name="pt2100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1" name="pt2101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2" name="pt2102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3" name="pt2103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4" name="pt2104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5" name="pt2105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6" name="pt2106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7" name="pt2107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8" name="pt2108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09" name="pt2109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0" name="pt2110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1" name="pt2111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2" name="pt2112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3" name="pt2113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4" name="pt2114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5" name="pt2115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6" name="pt2116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7" name="pt2117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8" name="pt2118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19" name="pt2119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0" name="pt2120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1" name="pt2121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2" name="pt2122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3" name="pt2123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4" name="pt2124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5" name="pt2125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6" name="pt2126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7" name="pt2127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8" name="pt2128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29" name="pt2129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0" name="pt2130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1" name="pt2131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2" name="pt2132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3" name="pt2133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4" name="pt2134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5" name="pt2135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6" name="pt2136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7" name="pt2137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8" name="pt2138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39" name="pt2139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0" name="pt2140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1" name="pt2141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2" name="pt2142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3" name="pt2143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4" name="pt2144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5" name="pt2145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6" name="pt2146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7" name="pt2147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8" name="pt2148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49" name="pt2149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0" name="pt2150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1" name="pt2151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2" name="pt2152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3" name="pt2153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4" name="pt2154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5" name="pt2155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6" name="pt2156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7" name="pt2157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8" name="pt2158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59" name="pt2159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0" name="pt2160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1" name="pt2161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2" name="pt2162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3" name="pt2163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4" name="pt2164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5" name="pt2165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6" name="pt2166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7" name="pt2167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8" name="pt2168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69" name="pt2169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0" name="pt2170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1" name="pt2171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t2172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t2173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t2174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t2175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t2176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t2177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t2178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t2179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0" name="pt2180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1" name="pt2181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2" name="pt2182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3" name="pt2183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4" name="pt2184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5" name="pt2185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6" name="pt2186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7" name="pt2187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8" name="pt2188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89" name="pt2189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0" name="pt2190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1" name="pt2191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2" name="pt2192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3" name="pt2193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4" name="pt2194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5" name="pt2195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6" name="pt2196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7" name="pt2197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8" name="pt2198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199" name="pt2199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0" name="pt2200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1" name="pt2201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2" name="pt2202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3" name="pt2203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4" name="pt2204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5" name="pt2205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6" name="pt2206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7" name="pt2207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8" name="pt2208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09" name="pt2209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0" name="pt2210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1" name="pt2211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2" name="pt2212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3" name="pt2213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4" name="pt2214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5" name="pt2215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6" name="pt2216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7" name="pt2217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8" name="pt2218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19" name="pt2219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0" name="pt2220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1" name="pt2221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2" name="pt2222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3" name="pt2223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4" name="pt2224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5" name="pt2225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6" name="pt2226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7" name="pt2227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8" name="pt2228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29" name="pt2229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0" name="pt2230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1" name="pt2231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2" name="pt2232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3" name="pt2233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4" name="pt2234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5" name="pt2235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6" name="pt2236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7" name="pt2237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8" name="pt2238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39" name="pt2239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0" name="pt2240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1" name="pt2241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2" name="pt2242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3" name="pt2243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4" name="pt2244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5" name="pt2245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6" name="pt2246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7" name="pt2247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8" name="pt2248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49" name="pt2249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0" name="pt2250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1" name="pt2251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2" name="pt2252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3" name="pt2253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4" name="pt2254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5" name="pt2255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6" name="pt2256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7" name="pt2257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8" name="pt2258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59" name="pt2259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0" name="pt2260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1" name="pt2261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2" name="pt2262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3" name="pt2263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t2264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t2265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t2266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t2267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t2268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t2269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t2270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t2271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2" name="pt2272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3" name="pt2273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4" name="pt2274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5" name="pt2275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6" name="pt2276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7" name="pt2277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8" name="pt2278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79" name="pt2279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0" name="pt2280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1" name="pt2281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2" name="pt2282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3" name="pt2283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4" name="pt2284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5" name="pt2285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6" name="pt2286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7" name="pt2287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8" name="pt2288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89" name="pt2289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0" name="pt2290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1" name="pt2291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2" name="pt2292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3" name="pt2293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4" name="pt2294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5" name="pt2295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6" name="pt2296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7" name="pt2297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8" name="pt2298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299" name="pt2299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0" name="pt2300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1" name="pt2301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2" name="pt2302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3" name="pt2303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4" name="pt2304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5" name="pt2305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6" name="pt2306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7" name="pt2307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8" name="pt2308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09" name="pt2309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0" name="pt2310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1" name="pt2311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2" name="pt2312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3" name="pt2313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4" name="pt2314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5" name="pt2315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6" name="pt2316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7" name="pt2317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8" name="pt2318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19" name="pt2319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0" name="pt2320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1" name="pt2321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2" name="pt2322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3" name="pt2323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4" name="pt2324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5" name="pt2325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6" name="pt2326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7" name="pt2327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8" name="pt2328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29" name="pt2329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0" name="pt2330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1" name="pt2331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2" name="pt2332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3" name="pt2333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4" name="pt2334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5" name="pt2335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6" name="pt2336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7" name="pt2337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8" name="pt2338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39" name="pt2339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0" name="pt2340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1" name="pt2341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2" name="pt2342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3" name="pt2343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4" name="pt2344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5" name="pt2345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6" name="pt2346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7" name="pt2347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8" name="pt2348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49" name="pt2349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0" name="pt2350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1" name="pt2351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2" name="pt2352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3" name="pt2353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4" name="pt2354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5" name="pt2355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6" name="pt2356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7" name="pt2357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8" name="pt2358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59" name="pt2359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0" name="pt2360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1" name="pt2361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2" name="pt2362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3" name="pt2363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4" name="pt2364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5" name="pt2365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6" name="pt2366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7" name="pt2367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8" name="pt2368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69" name="pt2369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0" name="pt2370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1" name="pt2371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2" name="pt2372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3" name="pt2373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4" name="pt2374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5" name="pt2375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6" name="pt2376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7" name="pt2377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8" name="pt2378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79" name="pt2379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0" name="pt2380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1" name="pt2381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2" name="pt2382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3" name="pt2383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4" name="pt2384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5" name="pt2385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6" name="pt2386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7" name="pt2387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8" name="pt2388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89" name="pt2389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0" name="pt2390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1" name="pt2391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2" name="pt2392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3" name="pt2393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4" name="pt2394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5" name="pt2395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6" name="pt2396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7" name="pt2397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8" name="pt2398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399" name="pt2399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0" name="pt2400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1" name="pt2401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2" name="pt2402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3" name="pt2403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4" name="pt2404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5" name="pt2405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6" name="pt2406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7" name="pt2407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8" name="pt2408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09" name="pt2409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0" name="pt2410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1" name="pt2411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2" name="pt2412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3" name="pt2413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4" name="pt2414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5" name="pt2415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6" name="pt2416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7" name="pt2417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8" name="pt2418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19" name="pt2419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0" name="pt2420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1" name="pt2421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2" name="pt2422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3" name="pt2423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4" name="pt2424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5" name="pt2425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6" name="pt2426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7" name="pt2427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8" name="pt2428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29" name="pt2429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0" name="pt2430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1" name="pt2431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2" name="pt2432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3" name="pt2433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4" name="pt2434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5" name="pt2435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6" name="pt2436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7" name="pt2437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8" name="pt2438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39" name="pt2439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0" name="pt2440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1" name="pt2441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2" name="pt2442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3" name="pt2443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4" name="pt2444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5" name="pt2445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6" name="pt2446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7" name="pt2447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8" name="pt2448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49" name="pt2449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0" name="pt2450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1" name="pt2451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2" name="pt2452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3" name="pt2453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4" name="pt2454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5" name="pt2455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6" name="pt2456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7" name="pt2457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8" name="pt2458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59" name="pt2459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0" name="pt2460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1" name="pt2461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2" name="pt2462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3" name="pt2463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4" name="pt2464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5" name="pt2465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6" name="pt2466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7" name="pt2467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8" name="pt2468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69" name="pt2469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0" name="pt2470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1" name="pt2471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2" name="pt2472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3" name="pt2473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4" name="pt2474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5" name="pt2475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6" name="pt2476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7" name="pt2477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8" name="pt2478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79" name="pt2479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0" name="pt2480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1" name="pt2481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2" name="pt2482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3" name="pt2483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4" name="pt2484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5" name="pt2485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6" name="pt2486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7" name="pt2487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8" name="pt2488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89" name="pt2489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0" name="pt2490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1" name="pt2491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2" name="pt2492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3" name="pt2493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4" name="pt2494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5" name="pt2495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6" name="pt2496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7" name="pt2497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8" name="pt2498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499" name="pt2499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0" name="pt2500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1" name="pt2501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2" name="pt2502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3" name="pt2503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4" name="pt2504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5" name="pt2505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6" name="pt2506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7" name="pt2507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8" name="pt2508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09" name="pt2509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0" name="pt2510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1" name="pt2511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2" name="pt2512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3" name="pt2513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4" name="pt2514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5" name="pt2515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6" name="pt2516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7" name="pt2517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8" name="pt2518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19" name="pt2519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0" name="pt2520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1" name="pt2521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2" name="pt2522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3" name="pt2523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4" name="pt2524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5" name="pt2525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6" name="pt2526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7" name="pt2527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8" name="pt2528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29" name="pt2529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0" name="pt2530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1" name="pt2531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2" name="pt2532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3" name="pt2533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4" name="pt2534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5" name="pt2535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6" name="pt2536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7" name="pt2537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8" name="pt2538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39" name="pt2539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0" name="pt2540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1" name="pt2541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2" name="pt2542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3" name="pt2543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4" name="pt2544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5" name="pt2545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6" name="pt2546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7" name="pt2547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8" name="pt2548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49" name="pt2549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0" name="pt2550"/>
            <p:cNvSpPr/>
            <p:nvPr/>
          </p:nvSpPr>
          <p:spPr>
            <a:xfrm>
              <a:off x="2778722" y="316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1" name="pt2551"/>
            <p:cNvSpPr/>
            <p:nvPr/>
          </p:nvSpPr>
          <p:spPr>
            <a:xfrm>
              <a:off x="3062434" y="2892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2" name="pt2552"/>
            <p:cNvSpPr/>
            <p:nvPr/>
          </p:nvSpPr>
          <p:spPr>
            <a:xfrm>
              <a:off x="2504110" y="3253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3" name="pt2553"/>
            <p:cNvSpPr/>
            <p:nvPr/>
          </p:nvSpPr>
          <p:spPr>
            <a:xfrm>
              <a:off x="3076222" y="2854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4" name="pt2554"/>
            <p:cNvSpPr/>
            <p:nvPr/>
          </p:nvSpPr>
          <p:spPr>
            <a:xfrm>
              <a:off x="2277000" y="334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5" name="pt2555"/>
            <p:cNvSpPr/>
            <p:nvPr/>
          </p:nvSpPr>
          <p:spPr>
            <a:xfrm>
              <a:off x="1906976" y="3604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6" name="pt2556"/>
            <p:cNvSpPr/>
            <p:nvPr/>
          </p:nvSpPr>
          <p:spPr>
            <a:xfrm>
              <a:off x="3180168" y="2810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7" name="pt2557"/>
            <p:cNvSpPr/>
            <p:nvPr/>
          </p:nvSpPr>
          <p:spPr>
            <a:xfrm>
              <a:off x="2958342" y="2938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8" name="pt2558"/>
            <p:cNvSpPr/>
            <p:nvPr/>
          </p:nvSpPr>
          <p:spPr>
            <a:xfrm>
              <a:off x="3156359" y="2865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59" name="pt2559"/>
            <p:cNvSpPr/>
            <p:nvPr/>
          </p:nvSpPr>
          <p:spPr>
            <a:xfrm>
              <a:off x="2593015" y="327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0" name="pt2560"/>
            <p:cNvSpPr/>
            <p:nvPr/>
          </p:nvSpPr>
          <p:spPr>
            <a:xfrm>
              <a:off x="2074471" y="36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1" name="pt2561"/>
            <p:cNvSpPr/>
            <p:nvPr/>
          </p:nvSpPr>
          <p:spPr>
            <a:xfrm>
              <a:off x="2765442" y="3210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2" name="pt2562"/>
            <p:cNvSpPr/>
            <p:nvPr/>
          </p:nvSpPr>
          <p:spPr>
            <a:xfrm>
              <a:off x="2141690" y="349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3" name="pt2563"/>
            <p:cNvSpPr/>
            <p:nvPr/>
          </p:nvSpPr>
          <p:spPr>
            <a:xfrm>
              <a:off x="1750637" y="3758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4" name="pt2564"/>
            <p:cNvSpPr/>
            <p:nvPr/>
          </p:nvSpPr>
          <p:spPr>
            <a:xfrm>
              <a:off x="2778350" y="3141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5" name="pt2565"/>
            <p:cNvSpPr/>
            <p:nvPr/>
          </p:nvSpPr>
          <p:spPr>
            <a:xfrm>
              <a:off x="1925794" y="3717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6" name="pt2566"/>
            <p:cNvSpPr/>
            <p:nvPr/>
          </p:nvSpPr>
          <p:spPr>
            <a:xfrm>
              <a:off x="1870700" y="37470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7" name="pt2567"/>
            <p:cNvSpPr/>
            <p:nvPr/>
          </p:nvSpPr>
          <p:spPr>
            <a:xfrm>
              <a:off x="2655566" y="3275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8" name="pt2568"/>
            <p:cNvSpPr/>
            <p:nvPr/>
          </p:nvSpPr>
          <p:spPr>
            <a:xfrm>
              <a:off x="1888021" y="3684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69" name="pt2569"/>
            <p:cNvSpPr/>
            <p:nvPr/>
          </p:nvSpPr>
          <p:spPr>
            <a:xfrm>
              <a:off x="1655068" y="3828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0" name="pt2570"/>
            <p:cNvSpPr/>
            <p:nvPr/>
          </p:nvSpPr>
          <p:spPr>
            <a:xfrm>
              <a:off x="1846597" y="3728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1" name="pt2571"/>
            <p:cNvSpPr/>
            <p:nvPr/>
          </p:nvSpPr>
          <p:spPr>
            <a:xfrm>
              <a:off x="1384018" y="3964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2" name="pt2572"/>
            <p:cNvSpPr/>
            <p:nvPr/>
          </p:nvSpPr>
          <p:spPr>
            <a:xfrm>
              <a:off x="2063941" y="3589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3" name="pt2573"/>
            <p:cNvSpPr/>
            <p:nvPr/>
          </p:nvSpPr>
          <p:spPr>
            <a:xfrm>
              <a:off x="3064743" y="2883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4" name="pt2574"/>
            <p:cNvSpPr/>
            <p:nvPr/>
          </p:nvSpPr>
          <p:spPr>
            <a:xfrm>
              <a:off x="1522772" y="38834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5" name="pt2575"/>
            <p:cNvSpPr/>
            <p:nvPr/>
          </p:nvSpPr>
          <p:spPr>
            <a:xfrm>
              <a:off x="1633735" y="3785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6" name="pt2576"/>
            <p:cNvSpPr/>
            <p:nvPr/>
          </p:nvSpPr>
          <p:spPr>
            <a:xfrm>
              <a:off x="1312063" y="3987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7" name="pt2577"/>
            <p:cNvSpPr/>
            <p:nvPr/>
          </p:nvSpPr>
          <p:spPr>
            <a:xfrm>
              <a:off x="1475644" y="396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8" name="pt2578"/>
            <p:cNvSpPr/>
            <p:nvPr/>
          </p:nvSpPr>
          <p:spPr>
            <a:xfrm>
              <a:off x="1982171" y="3620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79" name="pt2579"/>
            <p:cNvSpPr/>
            <p:nvPr/>
          </p:nvSpPr>
          <p:spPr>
            <a:xfrm>
              <a:off x="1839952" y="36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0" name="pt2580"/>
            <p:cNvSpPr/>
            <p:nvPr/>
          </p:nvSpPr>
          <p:spPr>
            <a:xfrm>
              <a:off x="1421508" y="39265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1" name="pt2581"/>
            <p:cNvSpPr/>
            <p:nvPr/>
          </p:nvSpPr>
          <p:spPr>
            <a:xfrm>
              <a:off x="1516793" y="3905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2" name="pt2582"/>
            <p:cNvSpPr/>
            <p:nvPr/>
          </p:nvSpPr>
          <p:spPr>
            <a:xfrm>
              <a:off x="2021011" y="3632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3" name="pt2583"/>
            <p:cNvSpPr/>
            <p:nvPr/>
          </p:nvSpPr>
          <p:spPr>
            <a:xfrm>
              <a:off x="2096793" y="3591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4" name="pt2584"/>
            <p:cNvSpPr/>
            <p:nvPr/>
          </p:nvSpPr>
          <p:spPr>
            <a:xfrm>
              <a:off x="2082897" y="3578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5" name="pt2585"/>
            <p:cNvSpPr/>
            <p:nvPr/>
          </p:nvSpPr>
          <p:spPr>
            <a:xfrm>
              <a:off x="1375456" y="3984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6" name="pt2586"/>
            <p:cNvSpPr/>
            <p:nvPr/>
          </p:nvSpPr>
          <p:spPr>
            <a:xfrm>
              <a:off x="2461757" y="3260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7" name="pt2587"/>
            <p:cNvSpPr/>
            <p:nvPr/>
          </p:nvSpPr>
          <p:spPr>
            <a:xfrm>
              <a:off x="2713215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8" name="pt2588"/>
            <p:cNvSpPr/>
            <p:nvPr/>
          </p:nvSpPr>
          <p:spPr>
            <a:xfrm>
              <a:off x="3183564" y="2791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89" name="pt2589"/>
            <p:cNvSpPr/>
            <p:nvPr/>
          </p:nvSpPr>
          <p:spPr>
            <a:xfrm>
              <a:off x="1569676" y="3911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0" name="pt2590"/>
            <p:cNvSpPr/>
            <p:nvPr/>
          </p:nvSpPr>
          <p:spPr>
            <a:xfrm>
              <a:off x="1612930" y="3832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1" name="pt2591"/>
            <p:cNvSpPr/>
            <p:nvPr/>
          </p:nvSpPr>
          <p:spPr>
            <a:xfrm>
              <a:off x="1370935" y="396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2" name="pt2592"/>
            <p:cNvSpPr/>
            <p:nvPr/>
          </p:nvSpPr>
          <p:spPr>
            <a:xfrm>
              <a:off x="2217306" y="35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3" name="pt2593"/>
            <p:cNvSpPr/>
            <p:nvPr/>
          </p:nvSpPr>
          <p:spPr>
            <a:xfrm>
              <a:off x="1462658" y="3993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4" name="pt2594"/>
            <p:cNvSpPr/>
            <p:nvPr/>
          </p:nvSpPr>
          <p:spPr>
            <a:xfrm>
              <a:off x="3088357" y="2890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5" name="pt2595"/>
            <p:cNvSpPr/>
            <p:nvPr/>
          </p:nvSpPr>
          <p:spPr>
            <a:xfrm>
              <a:off x="2101157" y="3554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6" name="pt2596"/>
            <p:cNvSpPr/>
            <p:nvPr/>
          </p:nvSpPr>
          <p:spPr>
            <a:xfrm>
              <a:off x="2439661" y="3411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7" name="pt2597"/>
            <p:cNvSpPr/>
            <p:nvPr/>
          </p:nvSpPr>
          <p:spPr>
            <a:xfrm>
              <a:off x="2741790" y="3035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8" name="pt2598"/>
            <p:cNvSpPr/>
            <p:nvPr/>
          </p:nvSpPr>
          <p:spPr>
            <a:xfrm>
              <a:off x="3210827" y="2897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599" name="pt2599"/>
            <p:cNvSpPr/>
            <p:nvPr/>
          </p:nvSpPr>
          <p:spPr>
            <a:xfrm>
              <a:off x="2093798" y="357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0" name="pt2600"/>
            <p:cNvSpPr/>
            <p:nvPr/>
          </p:nvSpPr>
          <p:spPr>
            <a:xfrm>
              <a:off x="2023340" y="347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1" name="pt2601"/>
            <p:cNvSpPr/>
            <p:nvPr/>
          </p:nvSpPr>
          <p:spPr>
            <a:xfrm>
              <a:off x="1658131" y="3795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2" name="pt2602"/>
            <p:cNvSpPr/>
            <p:nvPr/>
          </p:nvSpPr>
          <p:spPr>
            <a:xfrm>
              <a:off x="2680295" y="3101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3" name="pt2603"/>
            <p:cNvSpPr/>
            <p:nvPr/>
          </p:nvSpPr>
          <p:spPr>
            <a:xfrm>
              <a:off x="2767820" y="3125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4" name="pt2604"/>
            <p:cNvSpPr/>
            <p:nvPr/>
          </p:nvSpPr>
          <p:spPr>
            <a:xfrm>
              <a:off x="1495343" y="396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5" name="pt2605"/>
            <p:cNvSpPr/>
            <p:nvPr/>
          </p:nvSpPr>
          <p:spPr>
            <a:xfrm>
              <a:off x="1271520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6" name="pt2606"/>
            <p:cNvSpPr/>
            <p:nvPr/>
          </p:nvSpPr>
          <p:spPr>
            <a:xfrm>
              <a:off x="3029818" y="2989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7" name="pt2607"/>
            <p:cNvSpPr/>
            <p:nvPr/>
          </p:nvSpPr>
          <p:spPr>
            <a:xfrm>
              <a:off x="2633763" y="3186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8" name="pt2608"/>
            <p:cNvSpPr/>
            <p:nvPr/>
          </p:nvSpPr>
          <p:spPr>
            <a:xfrm>
              <a:off x="2673974" y="3237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09" name="pt2609"/>
            <p:cNvSpPr/>
            <p:nvPr/>
          </p:nvSpPr>
          <p:spPr>
            <a:xfrm>
              <a:off x="1823199" y="3737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0" name="pt2610"/>
            <p:cNvSpPr/>
            <p:nvPr/>
          </p:nvSpPr>
          <p:spPr>
            <a:xfrm>
              <a:off x="2441138" y="3527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1" name="pt2611"/>
            <p:cNvSpPr/>
            <p:nvPr/>
          </p:nvSpPr>
          <p:spPr>
            <a:xfrm>
              <a:off x="2350081" y="33094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2" name="pt2612"/>
            <p:cNvSpPr/>
            <p:nvPr/>
          </p:nvSpPr>
          <p:spPr>
            <a:xfrm>
              <a:off x="3232160" y="2862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3" name="pt2613"/>
            <p:cNvSpPr/>
            <p:nvPr/>
          </p:nvSpPr>
          <p:spPr>
            <a:xfrm>
              <a:off x="3104758" y="2916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4" name="pt2614"/>
            <p:cNvSpPr/>
            <p:nvPr/>
          </p:nvSpPr>
          <p:spPr>
            <a:xfrm>
              <a:off x="1481006" y="391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5" name="pt2615"/>
            <p:cNvSpPr/>
            <p:nvPr/>
          </p:nvSpPr>
          <p:spPr>
            <a:xfrm>
              <a:off x="1470956" y="402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6" name="pt2616"/>
            <p:cNvSpPr/>
            <p:nvPr/>
          </p:nvSpPr>
          <p:spPr>
            <a:xfrm>
              <a:off x="2470574" y="3323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7" name="pt2617"/>
            <p:cNvSpPr/>
            <p:nvPr/>
          </p:nvSpPr>
          <p:spPr>
            <a:xfrm>
              <a:off x="1975301" y="3600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8" name="pt2618"/>
            <p:cNvSpPr/>
            <p:nvPr/>
          </p:nvSpPr>
          <p:spPr>
            <a:xfrm>
              <a:off x="1804625" y="3730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19" name="pt2619"/>
            <p:cNvSpPr/>
            <p:nvPr/>
          </p:nvSpPr>
          <p:spPr>
            <a:xfrm>
              <a:off x="2647151" y="33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0" name="pt2620"/>
            <p:cNvSpPr/>
            <p:nvPr/>
          </p:nvSpPr>
          <p:spPr>
            <a:xfrm>
              <a:off x="2059626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1" name="pt2621"/>
            <p:cNvSpPr/>
            <p:nvPr/>
          </p:nvSpPr>
          <p:spPr>
            <a:xfrm>
              <a:off x="1775982" y="372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2" name="pt2622"/>
            <p:cNvSpPr/>
            <p:nvPr/>
          </p:nvSpPr>
          <p:spPr>
            <a:xfrm>
              <a:off x="1758974" y="3772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3" name="pt2623"/>
            <p:cNvSpPr/>
            <p:nvPr/>
          </p:nvSpPr>
          <p:spPr>
            <a:xfrm>
              <a:off x="2173592" y="341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4" name="pt2624"/>
            <p:cNvSpPr/>
            <p:nvPr/>
          </p:nvSpPr>
          <p:spPr>
            <a:xfrm>
              <a:off x="2303989" y="3498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5" name="pt2625"/>
            <p:cNvSpPr/>
            <p:nvPr/>
          </p:nvSpPr>
          <p:spPr>
            <a:xfrm>
              <a:off x="1487993" y="3888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6" name="pt2626"/>
            <p:cNvSpPr/>
            <p:nvPr/>
          </p:nvSpPr>
          <p:spPr>
            <a:xfrm>
              <a:off x="3188349" y="2935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7" name="pt2627"/>
            <p:cNvSpPr/>
            <p:nvPr/>
          </p:nvSpPr>
          <p:spPr>
            <a:xfrm>
              <a:off x="1626953" y="3727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8" name="pt2628"/>
            <p:cNvSpPr/>
            <p:nvPr/>
          </p:nvSpPr>
          <p:spPr>
            <a:xfrm>
              <a:off x="1673710" y="3818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29" name="pt2629"/>
            <p:cNvSpPr/>
            <p:nvPr/>
          </p:nvSpPr>
          <p:spPr>
            <a:xfrm>
              <a:off x="3178093" y="2938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0" name="pt2630"/>
            <p:cNvSpPr/>
            <p:nvPr/>
          </p:nvSpPr>
          <p:spPr>
            <a:xfrm>
              <a:off x="3127040" y="2933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1" name="pt2631"/>
            <p:cNvSpPr/>
            <p:nvPr/>
          </p:nvSpPr>
          <p:spPr>
            <a:xfrm>
              <a:off x="1700474" y="3885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2" name="pt2632"/>
            <p:cNvSpPr/>
            <p:nvPr/>
          </p:nvSpPr>
          <p:spPr>
            <a:xfrm>
              <a:off x="1572632" y="3824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3" name="pt2633"/>
            <p:cNvSpPr/>
            <p:nvPr/>
          </p:nvSpPr>
          <p:spPr>
            <a:xfrm>
              <a:off x="2687067" y="306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4" name="pt2634"/>
            <p:cNvSpPr/>
            <p:nvPr/>
          </p:nvSpPr>
          <p:spPr>
            <a:xfrm>
              <a:off x="2640036" y="327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5" name="pt2635"/>
            <p:cNvSpPr/>
            <p:nvPr/>
          </p:nvSpPr>
          <p:spPr>
            <a:xfrm>
              <a:off x="1506009" y="3888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6" name="pt2636"/>
            <p:cNvSpPr/>
            <p:nvPr/>
          </p:nvSpPr>
          <p:spPr>
            <a:xfrm>
              <a:off x="2108839" y="34359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7" name="pt2637"/>
            <p:cNvSpPr/>
            <p:nvPr/>
          </p:nvSpPr>
          <p:spPr>
            <a:xfrm>
              <a:off x="3211766" y="2850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8" name="pt2638"/>
            <p:cNvSpPr/>
            <p:nvPr/>
          </p:nvSpPr>
          <p:spPr>
            <a:xfrm>
              <a:off x="2663992" y="3177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39" name="pt2639"/>
            <p:cNvSpPr/>
            <p:nvPr/>
          </p:nvSpPr>
          <p:spPr>
            <a:xfrm>
              <a:off x="1488277" y="389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0" name="pt2640"/>
            <p:cNvSpPr/>
            <p:nvPr/>
          </p:nvSpPr>
          <p:spPr>
            <a:xfrm>
              <a:off x="3158296" y="284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1" name="pt2641"/>
            <p:cNvSpPr/>
            <p:nvPr/>
          </p:nvSpPr>
          <p:spPr>
            <a:xfrm>
              <a:off x="2947420" y="309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2" name="pt2642"/>
            <p:cNvSpPr/>
            <p:nvPr/>
          </p:nvSpPr>
          <p:spPr>
            <a:xfrm>
              <a:off x="1801279" y="3842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3" name="pt2643"/>
            <p:cNvSpPr/>
            <p:nvPr/>
          </p:nvSpPr>
          <p:spPr>
            <a:xfrm>
              <a:off x="2674571" y="3190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4" name="pt2644"/>
            <p:cNvSpPr/>
            <p:nvPr/>
          </p:nvSpPr>
          <p:spPr>
            <a:xfrm>
              <a:off x="2225829" y="3490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5" name="pt2645"/>
            <p:cNvSpPr/>
            <p:nvPr/>
          </p:nvSpPr>
          <p:spPr>
            <a:xfrm>
              <a:off x="2307375" y="3337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6" name="pt2646"/>
            <p:cNvSpPr/>
            <p:nvPr/>
          </p:nvSpPr>
          <p:spPr>
            <a:xfrm>
              <a:off x="2072142" y="35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7" name="pt2647"/>
            <p:cNvSpPr/>
            <p:nvPr/>
          </p:nvSpPr>
          <p:spPr>
            <a:xfrm>
              <a:off x="2122490" y="3537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8" name="pt2648"/>
            <p:cNvSpPr/>
            <p:nvPr/>
          </p:nvSpPr>
          <p:spPr>
            <a:xfrm>
              <a:off x="2609680" y="3311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49" name="pt2649"/>
            <p:cNvSpPr/>
            <p:nvPr/>
          </p:nvSpPr>
          <p:spPr>
            <a:xfrm>
              <a:off x="3044222" y="2942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0" name="pt2650"/>
            <p:cNvSpPr/>
            <p:nvPr/>
          </p:nvSpPr>
          <p:spPr>
            <a:xfrm>
              <a:off x="1604993" y="3757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1" name="pt2651"/>
            <p:cNvSpPr/>
            <p:nvPr/>
          </p:nvSpPr>
          <p:spPr>
            <a:xfrm>
              <a:off x="2721396" y="3149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2" name="pt2652"/>
            <p:cNvSpPr/>
            <p:nvPr/>
          </p:nvSpPr>
          <p:spPr>
            <a:xfrm>
              <a:off x="2632765" y="314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3" name="pt2653"/>
            <p:cNvSpPr/>
            <p:nvPr/>
          </p:nvSpPr>
          <p:spPr>
            <a:xfrm>
              <a:off x="1714370" y="375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4" name="pt2654"/>
            <p:cNvSpPr/>
            <p:nvPr/>
          </p:nvSpPr>
          <p:spPr>
            <a:xfrm>
              <a:off x="2058403" y="353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5" name="pt2655"/>
            <p:cNvSpPr/>
            <p:nvPr/>
          </p:nvSpPr>
          <p:spPr>
            <a:xfrm>
              <a:off x="1589708" y="3841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6" name="pt2656"/>
            <p:cNvSpPr/>
            <p:nvPr/>
          </p:nvSpPr>
          <p:spPr>
            <a:xfrm>
              <a:off x="2384674" y="3337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7" name="pt2657"/>
            <p:cNvSpPr/>
            <p:nvPr/>
          </p:nvSpPr>
          <p:spPr>
            <a:xfrm>
              <a:off x="2704966" y="320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8" name="pt2658"/>
            <p:cNvSpPr/>
            <p:nvPr/>
          </p:nvSpPr>
          <p:spPr>
            <a:xfrm>
              <a:off x="1672262" y="378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59" name="pt2659"/>
            <p:cNvSpPr/>
            <p:nvPr/>
          </p:nvSpPr>
          <p:spPr>
            <a:xfrm>
              <a:off x="2438564" y="3438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0" name="pt2660"/>
            <p:cNvSpPr/>
            <p:nvPr/>
          </p:nvSpPr>
          <p:spPr>
            <a:xfrm>
              <a:off x="2019259" y="3660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1" name="pt2661"/>
            <p:cNvSpPr/>
            <p:nvPr/>
          </p:nvSpPr>
          <p:spPr>
            <a:xfrm>
              <a:off x="2313746" y="34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2" name="pt2662"/>
            <p:cNvSpPr/>
            <p:nvPr/>
          </p:nvSpPr>
          <p:spPr>
            <a:xfrm>
              <a:off x="2235018" y="3502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3" name="pt2663"/>
            <p:cNvSpPr/>
            <p:nvPr/>
          </p:nvSpPr>
          <p:spPr>
            <a:xfrm>
              <a:off x="1810233" y="3605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4" name="pt2664"/>
            <p:cNvSpPr/>
            <p:nvPr/>
          </p:nvSpPr>
          <p:spPr>
            <a:xfrm>
              <a:off x="2232474" y="3428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5" name="pt2665"/>
            <p:cNvSpPr/>
            <p:nvPr/>
          </p:nvSpPr>
          <p:spPr>
            <a:xfrm>
              <a:off x="3031471" y="3030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6" name="pt2666"/>
            <p:cNvSpPr/>
            <p:nvPr/>
          </p:nvSpPr>
          <p:spPr>
            <a:xfrm>
              <a:off x="1767165" y="3736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7" name="pt2667"/>
            <p:cNvSpPr/>
            <p:nvPr/>
          </p:nvSpPr>
          <p:spPr>
            <a:xfrm>
              <a:off x="2803186" y="3082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8" name="pt2668"/>
            <p:cNvSpPr/>
            <p:nvPr/>
          </p:nvSpPr>
          <p:spPr>
            <a:xfrm>
              <a:off x="3163150" y="292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69" name="pt2669"/>
            <p:cNvSpPr/>
            <p:nvPr/>
          </p:nvSpPr>
          <p:spPr>
            <a:xfrm>
              <a:off x="1923563" y="3612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0" name="pt2670"/>
            <p:cNvSpPr/>
            <p:nvPr/>
          </p:nvSpPr>
          <p:spPr>
            <a:xfrm>
              <a:off x="1287970" y="4030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1" name="pt2671"/>
            <p:cNvSpPr/>
            <p:nvPr/>
          </p:nvSpPr>
          <p:spPr>
            <a:xfrm>
              <a:off x="1820723" y="3642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2" name="pt2672"/>
            <p:cNvSpPr/>
            <p:nvPr/>
          </p:nvSpPr>
          <p:spPr>
            <a:xfrm>
              <a:off x="1843162" y="3676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3" name="pt2673"/>
            <p:cNvSpPr/>
            <p:nvPr/>
          </p:nvSpPr>
          <p:spPr>
            <a:xfrm>
              <a:off x="2113712" y="3462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4" name="pt2674"/>
            <p:cNvSpPr/>
            <p:nvPr/>
          </p:nvSpPr>
          <p:spPr>
            <a:xfrm>
              <a:off x="2072651" y="3506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5" name="pt2675"/>
            <p:cNvSpPr/>
            <p:nvPr/>
          </p:nvSpPr>
          <p:spPr>
            <a:xfrm>
              <a:off x="2796747" y="3067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6" name="pt2676"/>
            <p:cNvSpPr/>
            <p:nvPr/>
          </p:nvSpPr>
          <p:spPr>
            <a:xfrm>
              <a:off x="1379713" y="394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7" name="pt2677"/>
            <p:cNvSpPr/>
            <p:nvPr/>
          </p:nvSpPr>
          <p:spPr>
            <a:xfrm>
              <a:off x="1888393" y="3646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8" name="pt2678"/>
            <p:cNvSpPr/>
            <p:nvPr/>
          </p:nvSpPr>
          <p:spPr>
            <a:xfrm>
              <a:off x="1566613" y="3974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79" name="pt2679"/>
            <p:cNvSpPr/>
            <p:nvPr/>
          </p:nvSpPr>
          <p:spPr>
            <a:xfrm>
              <a:off x="1577730" y="4002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0" name="pt2680"/>
            <p:cNvSpPr/>
            <p:nvPr/>
          </p:nvSpPr>
          <p:spPr>
            <a:xfrm>
              <a:off x="1800417" y="3715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1" name="pt2681"/>
            <p:cNvSpPr/>
            <p:nvPr/>
          </p:nvSpPr>
          <p:spPr>
            <a:xfrm>
              <a:off x="2591342" y="3141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2" name="pt2682"/>
            <p:cNvSpPr/>
            <p:nvPr/>
          </p:nvSpPr>
          <p:spPr>
            <a:xfrm>
              <a:off x="1966396" y="3517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3" name="pt2683"/>
            <p:cNvSpPr/>
            <p:nvPr/>
          </p:nvSpPr>
          <p:spPr>
            <a:xfrm>
              <a:off x="1660254" y="3781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4" name="pt2684"/>
            <p:cNvSpPr/>
            <p:nvPr/>
          </p:nvSpPr>
          <p:spPr>
            <a:xfrm>
              <a:off x="1614222" y="3811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5" name="pt2685"/>
            <p:cNvSpPr/>
            <p:nvPr/>
          </p:nvSpPr>
          <p:spPr>
            <a:xfrm>
              <a:off x="1405655" y="3972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6" name="pt2686"/>
            <p:cNvSpPr/>
            <p:nvPr/>
          </p:nvSpPr>
          <p:spPr>
            <a:xfrm>
              <a:off x="2107723" y="3510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7" name="pt2687"/>
            <p:cNvSpPr/>
            <p:nvPr/>
          </p:nvSpPr>
          <p:spPr>
            <a:xfrm>
              <a:off x="2364916" y="3300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8" name="pt2688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89" name="pt2689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0" name="pt2690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1" name="pt2691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2" name="pt2692"/>
            <p:cNvSpPr/>
            <p:nvPr/>
          </p:nvSpPr>
          <p:spPr>
            <a:xfrm>
              <a:off x="2737112" y="3238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3" name="pt2693"/>
            <p:cNvSpPr/>
            <p:nvPr/>
          </p:nvSpPr>
          <p:spPr>
            <a:xfrm>
              <a:off x="3187654" y="2975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4" name="pt2694"/>
            <p:cNvSpPr/>
            <p:nvPr/>
          </p:nvSpPr>
          <p:spPr>
            <a:xfrm>
              <a:off x="1196081" y="4058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5" name="pt2695"/>
            <p:cNvSpPr/>
            <p:nvPr/>
          </p:nvSpPr>
          <p:spPr>
            <a:xfrm>
              <a:off x="2821280" y="3209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6" name="pt2696"/>
            <p:cNvSpPr/>
            <p:nvPr/>
          </p:nvSpPr>
          <p:spPr>
            <a:xfrm>
              <a:off x="1930217" y="366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7" name="pt2697"/>
            <p:cNvSpPr/>
            <p:nvPr/>
          </p:nvSpPr>
          <p:spPr>
            <a:xfrm>
              <a:off x="1692920" y="375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8" name="pt2698"/>
            <p:cNvSpPr/>
            <p:nvPr/>
          </p:nvSpPr>
          <p:spPr>
            <a:xfrm>
              <a:off x="1579296" y="383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699" name="pt2699"/>
            <p:cNvSpPr/>
            <p:nvPr/>
          </p:nvSpPr>
          <p:spPr>
            <a:xfrm>
              <a:off x="3071241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0" name="pt2700"/>
            <p:cNvSpPr/>
            <p:nvPr/>
          </p:nvSpPr>
          <p:spPr>
            <a:xfrm>
              <a:off x="3201726" y="282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1" name="pt2701"/>
            <p:cNvSpPr/>
            <p:nvPr/>
          </p:nvSpPr>
          <p:spPr>
            <a:xfrm>
              <a:off x="3090324" y="2923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2" name="pt2702"/>
            <p:cNvSpPr/>
            <p:nvPr/>
          </p:nvSpPr>
          <p:spPr>
            <a:xfrm>
              <a:off x="1765824" y="3709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3" name="pt2703"/>
            <p:cNvSpPr/>
            <p:nvPr/>
          </p:nvSpPr>
          <p:spPr>
            <a:xfrm>
              <a:off x="1724890" y="3835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4" name="pt2704"/>
            <p:cNvSpPr/>
            <p:nvPr/>
          </p:nvSpPr>
          <p:spPr>
            <a:xfrm>
              <a:off x="2270218" y="344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5" name="pt2705"/>
            <p:cNvSpPr/>
            <p:nvPr/>
          </p:nvSpPr>
          <p:spPr>
            <a:xfrm>
              <a:off x="2224322" y="3405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6" name="pt2706"/>
            <p:cNvSpPr/>
            <p:nvPr/>
          </p:nvSpPr>
          <p:spPr>
            <a:xfrm>
              <a:off x="1973588" y="3634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7" name="pt2707"/>
            <p:cNvSpPr/>
            <p:nvPr/>
          </p:nvSpPr>
          <p:spPr>
            <a:xfrm>
              <a:off x="1800554" y="369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8" name="pt2708"/>
            <p:cNvSpPr/>
            <p:nvPr/>
          </p:nvSpPr>
          <p:spPr>
            <a:xfrm>
              <a:off x="1618723" y="3800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09" name="pt2709"/>
            <p:cNvSpPr/>
            <p:nvPr/>
          </p:nvSpPr>
          <p:spPr>
            <a:xfrm>
              <a:off x="1566300" y="3884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0" name="pt2710"/>
            <p:cNvSpPr/>
            <p:nvPr/>
          </p:nvSpPr>
          <p:spPr>
            <a:xfrm>
              <a:off x="2406663" y="3396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1" name="pt2711"/>
            <p:cNvSpPr/>
            <p:nvPr/>
          </p:nvSpPr>
          <p:spPr>
            <a:xfrm>
              <a:off x="1424522" y="3926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2" name="pt2712"/>
            <p:cNvSpPr/>
            <p:nvPr/>
          </p:nvSpPr>
          <p:spPr>
            <a:xfrm>
              <a:off x="1430736" y="3929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3" name="pt2713"/>
            <p:cNvSpPr/>
            <p:nvPr/>
          </p:nvSpPr>
          <p:spPr>
            <a:xfrm>
              <a:off x="1728237" y="37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4" name="pt2714"/>
            <p:cNvSpPr/>
            <p:nvPr/>
          </p:nvSpPr>
          <p:spPr>
            <a:xfrm>
              <a:off x="2274025" y="3532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5" name="pt2715"/>
            <p:cNvSpPr/>
            <p:nvPr/>
          </p:nvSpPr>
          <p:spPr>
            <a:xfrm>
              <a:off x="1685717" y="3806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6" name="pt2716"/>
            <p:cNvSpPr/>
            <p:nvPr/>
          </p:nvSpPr>
          <p:spPr>
            <a:xfrm>
              <a:off x="1974264" y="36001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7" name="pt2717"/>
            <p:cNvSpPr/>
            <p:nvPr/>
          </p:nvSpPr>
          <p:spPr>
            <a:xfrm>
              <a:off x="1805712" y="368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8" name="pt2718"/>
            <p:cNvSpPr/>
            <p:nvPr/>
          </p:nvSpPr>
          <p:spPr>
            <a:xfrm>
              <a:off x="3024181" y="2923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19" name="pt2719"/>
            <p:cNvSpPr/>
            <p:nvPr/>
          </p:nvSpPr>
          <p:spPr>
            <a:xfrm>
              <a:off x="2081595" y="3613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0" name="pt2720"/>
            <p:cNvSpPr/>
            <p:nvPr/>
          </p:nvSpPr>
          <p:spPr>
            <a:xfrm>
              <a:off x="3133783" y="293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1" name="pt2721"/>
            <p:cNvSpPr/>
            <p:nvPr/>
          </p:nvSpPr>
          <p:spPr>
            <a:xfrm>
              <a:off x="2527088" y="330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2" name="pt2722"/>
            <p:cNvSpPr/>
            <p:nvPr/>
          </p:nvSpPr>
          <p:spPr>
            <a:xfrm>
              <a:off x="3037421" y="2990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3" name="pt2723"/>
            <p:cNvSpPr/>
            <p:nvPr/>
          </p:nvSpPr>
          <p:spPr>
            <a:xfrm>
              <a:off x="3133577" y="286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4" name="pt2724"/>
            <p:cNvSpPr/>
            <p:nvPr/>
          </p:nvSpPr>
          <p:spPr>
            <a:xfrm>
              <a:off x="3089159" y="2960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5" name="pt2725"/>
            <p:cNvSpPr/>
            <p:nvPr/>
          </p:nvSpPr>
          <p:spPr>
            <a:xfrm>
              <a:off x="1882697" y="3622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6" name="pt2726"/>
            <p:cNvSpPr/>
            <p:nvPr/>
          </p:nvSpPr>
          <p:spPr>
            <a:xfrm>
              <a:off x="2730409" y="30710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7" name="pt2727"/>
            <p:cNvSpPr/>
            <p:nvPr/>
          </p:nvSpPr>
          <p:spPr>
            <a:xfrm>
              <a:off x="2742622" y="3136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8" name="pt2728"/>
            <p:cNvSpPr/>
            <p:nvPr/>
          </p:nvSpPr>
          <p:spPr>
            <a:xfrm>
              <a:off x="1451110" y="39544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29" name="pt2729"/>
            <p:cNvSpPr/>
            <p:nvPr/>
          </p:nvSpPr>
          <p:spPr>
            <a:xfrm>
              <a:off x="3045172" y="3034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0" name="pt2730"/>
            <p:cNvSpPr/>
            <p:nvPr/>
          </p:nvSpPr>
          <p:spPr>
            <a:xfrm>
              <a:off x="1867940" y="364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1" name="pt2731"/>
            <p:cNvSpPr/>
            <p:nvPr/>
          </p:nvSpPr>
          <p:spPr>
            <a:xfrm>
              <a:off x="1215692" y="4073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2" name="pt2732"/>
            <p:cNvSpPr/>
            <p:nvPr/>
          </p:nvSpPr>
          <p:spPr>
            <a:xfrm>
              <a:off x="3026774" y="291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3" name="pt2733"/>
            <p:cNvSpPr/>
            <p:nvPr/>
          </p:nvSpPr>
          <p:spPr>
            <a:xfrm>
              <a:off x="2865894" y="310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4" name="pt2734"/>
            <p:cNvSpPr/>
            <p:nvPr/>
          </p:nvSpPr>
          <p:spPr>
            <a:xfrm>
              <a:off x="1891387" y="364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5" name="pt2735"/>
            <p:cNvSpPr/>
            <p:nvPr/>
          </p:nvSpPr>
          <p:spPr>
            <a:xfrm>
              <a:off x="2744853" y="3088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6" name="pt2736"/>
            <p:cNvSpPr/>
            <p:nvPr/>
          </p:nvSpPr>
          <p:spPr>
            <a:xfrm>
              <a:off x="2390614" y="330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7" name="pt2737"/>
            <p:cNvSpPr/>
            <p:nvPr/>
          </p:nvSpPr>
          <p:spPr>
            <a:xfrm>
              <a:off x="2153101" y="3444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8" name="pt2738"/>
            <p:cNvSpPr/>
            <p:nvPr/>
          </p:nvSpPr>
          <p:spPr>
            <a:xfrm>
              <a:off x="1882257" y="364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39" name="pt2739"/>
            <p:cNvSpPr/>
            <p:nvPr/>
          </p:nvSpPr>
          <p:spPr>
            <a:xfrm>
              <a:off x="2708919" y="3053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0" name="pt2740"/>
            <p:cNvSpPr/>
            <p:nvPr/>
          </p:nvSpPr>
          <p:spPr>
            <a:xfrm>
              <a:off x="2893676" y="300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1" name="pt2741"/>
            <p:cNvSpPr/>
            <p:nvPr/>
          </p:nvSpPr>
          <p:spPr>
            <a:xfrm>
              <a:off x="2313648" y="344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2" name="pt2742"/>
            <p:cNvSpPr/>
            <p:nvPr/>
          </p:nvSpPr>
          <p:spPr>
            <a:xfrm>
              <a:off x="3139586" y="2969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3" name="pt2743"/>
            <p:cNvSpPr/>
            <p:nvPr/>
          </p:nvSpPr>
          <p:spPr>
            <a:xfrm>
              <a:off x="2583963" y="3274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4" name="pt2744"/>
            <p:cNvSpPr/>
            <p:nvPr/>
          </p:nvSpPr>
          <p:spPr>
            <a:xfrm>
              <a:off x="2152553" y="3468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5" name="pt2745"/>
            <p:cNvSpPr/>
            <p:nvPr/>
          </p:nvSpPr>
          <p:spPr>
            <a:xfrm>
              <a:off x="1651584" y="3851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6" name="pt2746"/>
            <p:cNvSpPr/>
            <p:nvPr/>
          </p:nvSpPr>
          <p:spPr>
            <a:xfrm>
              <a:off x="2003474" y="306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7" name="pt2747"/>
            <p:cNvSpPr/>
            <p:nvPr/>
          </p:nvSpPr>
          <p:spPr>
            <a:xfrm>
              <a:off x="2647180" y="3096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8" name="pt2748"/>
            <p:cNvSpPr/>
            <p:nvPr/>
          </p:nvSpPr>
          <p:spPr>
            <a:xfrm>
              <a:off x="1517449" y="3812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49" name="pt2749"/>
            <p:cNvSpPr/>
            <p:nvPr/>
          </p:nvSpPr>
          <p:spPr>
            <a:xfrm>
              <a:off x="1621160" y="3812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0" name="pt2750"/>
            <p:cNvSpPr/>
            <p:nvPr/>
          </p:nvSpPr>
          <p:spPr>
            <a:xfrm>
              <a:off x="2493561" y="3383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1" name="pt2751"/>
            <p:cNvSpPr/>
            <p:nvPr/>
          </p:nvSpPr>
          <p:spPr>
            <a:xfrm>
              <a:off x="1850130" y="360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2" name="pt2752"/>
            <p:cNvSpPr/>
            <p:nvPr/>
          </p:nvSpPr>
          <p:spPr>
            <a:xfrm>
              <a:off x="1785112" y="36669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3" name="pt2753"/>
            <p:cNvSpPr/>
            <p:nvPr/>
          </p:nvSpPr>
          <p:spPr>
            <a:xfrm>
              <a:off x="3231828" y="281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4" name="pt2754"/>
            <p:cNvSpPr/>
            <p:nvPr/>
          </p:nvSpPr>
          <p:spPr>
            <a:xfrm>
              <a:off x="1769122" y="3620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5" name="pt2755"/>
            <p:cNvSpPr/>
            <p:nvPr/>
          </p:nvSpPr>
          <p:spPr>
            <a:xfrm>
              <a:off x="1452588" y="4013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6" name="pt2756"/>
            <p:cNvSpPr/>
            <p:nvPr/>
          </p:nvSpPr>
          <p:spPr>
            <a:xfrm>
              <a:off x="2124506" y="373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7" name="pt2757"/>
            <p:cNvSpPr/>
            <p:nvPr/>
          </p:nvSpPr>
          <p:spPr>
            <a:xfrm>
              <a:off x="2836938" y="3228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8" name="pt2758"/>
            <p:cNvSpPr/>
            <p:nvPr/>
          </p:nvSpPr>
          <p:spPr>
            <a:xfrm>
              <a:off x="2944035" y="3122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59" name="pt2759"/>
            <p:cNvSpPr/>
            <p:nvPr/>
          </p:nvSpPr>
          <p:spPr>
            <a:xfrm>
              <a:off x="2019621" y="3609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0" name="pt2760"/>
            <p:cNvSpPr/>
            <p:nvPr/>
          </p:nvSpPr>
          <p:spPr>
            <a:xfrm>
              <a:off x="2400067" y="3283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1" name="pt2761"/>
            <p:cNvSpPr/>
            <p:nvPr/>
          </p:nvSpPr>
          <p:spPr>
            <a:xfrm>
              <a:off x="2970975" y="2937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2" name="pt2762"/>
            <p:cNvSpPr/>
            <p:nvPr/>
          </p:nvSpPr>
          <p:spPr>
            <a:xfrm>
              <a:off x="2905566" y="3011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3" name="pt2763"/>
            <p:cNvSpPr/>
            <p:nvPr/>
          </p:nvSpPr>
          <p:spPr>
            <a:xfrm>
              <a:off x="1403032" y="3950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4" name="pt2764"/>
            <p:cNvSpPr/>
            <p:nvPr/>
          </p:nvSpPr>
          <p:spPr>
            <a:xfrm>
              <a:off x="1751899" y="37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5" name="pt2765"/>
            <p:cNvSpPr/>
            <p:nvPr/>
          </p:nvSpPr>
          <p:spPr>
            <a:xfrm>
              <a:off x="1734930" y="3877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6" name="pt2766"/>
            <p:cNvSpPr/>
            <p:nvPr/>
          </p:nvSpPr>
          <p:spPr>
            <a:xfrm>
              <a:off x="2736486" y="3012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7" name="pt2767"/>
            <p:cNvSpPr/>
            <p:nvPr/>
          </p:nvSpPr>
          <p:spPr>
            <a:xfrm>
              <a:off x="2198517" y="3348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8" name="pt2768"/>
            <p:cNvSpPr/>
            <p:nvPr/>
          </p:nvSpPr>
          <p:spPr>
            <a:xfrm>
              <a:off x="1992925" y="3501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69" name="pt2769"/>
            <p:cNvSpPr/>
            <p:nvPr/>
          </p:nvSpPr>
          <p:spPr>
            <a:xfrm>
              <a:off x="1303892" y="3994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0" name="pt2770"/>
            <p:cNvSpPr/>
            <p:nvPr/>
          </p:nvSpPr>
          <p:spPr>
            <a:xfrm>
              <a:off x="1975692" y="3429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1" name="pt2771"/>
            <p:cNvSpPr/>
            <p:nvPr/>
          </p:nvSpPr>
          <p:spPr>
            <a:xfrm>
              <a:off x="1576918" y="3885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2" name="pt2772"/>
            <p:cNvSpPr/>
            <p:nvPr/>
          </p:nvSpPr>
          <p:spPr>
            <a:xfrm>
              <a:off x="1833288" y="3598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3" name="pt2773"/>
            <p:cNvSpPr/>
            <p:nvPr/>
          </p:nvSpPr>
          <p:spPr>
            <a:xfrm>
              <a:off x="2750529" y="3265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4" name="pt2774"/>
            <p:cNvSpPr/>
            <p:nvPr/>
          </p:nvSpPr>
          <p:spPr>
            <a:xfrm>
              <a:off x="3156026" y="292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5" name="pt2775"/>
            <p:cNvSpPr/>
            <p:nvPr/>
          </p:nvSpPr>
          <p:spPr>
            <a:xfrm>
              <a:off x="1497094" y="3974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6" name="pt2776"/>
            <p:cNvSpPr/>
            <p:nvPr/>
          </p:nvSpPr>
          <p:spPr>
            <a:xfrm>
              <a:off x="2414002" y="3458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7" name="pt2777"/>
            <p:cNvSpPr/>
            <p:nvPr/>
          </p:nvSpPr>
          <p:spPr>
            <a:xfrm>
              <a:off x="2314646" y="3448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8" name="pt2778"/>
            <p:cNvSpPr/>
            <p:nvPr/>
          </p:nvSpPr>
          <p:spPr>
            <a:xfrm>
              <a:off x="2038831" y="36546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79" name="pt2779"/>
            <p:cNvSpPr/>
            <p:nvPr/>
          </p:nvSpPr>
          <p:spPr>
            <a:xfrm>
              <a:off x="3125524" y="2830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0" name="pt2780"/>
            <p:cNvSpPr/>
            <p:nvPr/>
          </p:nvSpPr>
          <p:spPr>
            <a:xfrm>
              <a:off x="1786844" y="3841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1" name="pt2781"/>
            <p:cNvSpPr/>
            <p:nvPr/>
          </p:nvSpPr>
          <p:spPr>
            <a:xfrm>
              <a:off x="2711943" y="3161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2" name="pt2782"/>
            <p:cNvSpPr/>
            <p:nvPr/>
          </p:nvSpPr>
          <p:spPr>
            <a:xfrm>
              <a:off x="1541189" y="39053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3" name="pt2783"/>
            <p:cNvSpPr/>
            <p:nvPr/>
          </p:nvSpPr>
          <p:spPr>
            <a:xfrm>
              <a:off x="1528311" y="380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4" name="pt2784"/>
            <p:cNvSpPr/>
            <p:nvPr/>
          </p:nvSpPr>
          <p:spPr>
            <a:xfrm>
              <a:off x="3140388" y="288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5" name="pt2785"/>
            <p:cNvSpPr/>
            <p:nvPr/>
          </p:nvSpPr>
          <p:spPr>
            <a:xfrm>
              <a:off x="2155968" y="3529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6" name="pt2786"/>
            <p:cNvSpPr/>
            <p:nvPr/>
          </p:nvSpPr>
          <p:spPr>
            <a:xfrm>
              <a:off x="1791473" y="3740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7" name="pt2787"/>
            <p:cNvSpPr/>
            <p:nvPr/>
          </p:nvSpPr>
          <p:spPr>
            <a:xfrm>
              <a:off x="1867001" y="3680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8" name="pt2788"/>
            <p:cNvSpPr/>
            <p:nvPr/>
          </p:nvSpPr>
          <p:spPr>
            <a:xfrm>
              <a:off x="1627237" y="3800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89" name="pt2789"/>
            <p:cNvSpPr/>
            <p:nvPr/>
          </p:nvSpPr>
          <p:spPr>
            <a:xfrm>
              <a:off x="1658855" y="3791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0" name="pt2790"/>
            <p:cNvSpPr/>
            <p:nvPr/>
          </p:nvSpPr>
          <p:spPr>
            <a:xfrm>
              <a:off x="2926616" y="3067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1" name="pt2791"/>
            <p:cNvSpPr/>
            <p:nvPr/>
          </p:nvSpPr>
          <p:spPr>
            <a:xfrm>
              <a:off x="2027851" y="3654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2" name="pt2792"/>
            <p:cNvSpPr/>
            <p:nvPr/>
          </p:nvSpPr>
          <p:spPr>
            <a:xfrm>
              <a:off x="2626297" y="3257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3" name="pt2793"/>
            <p:cNvSpPr/>
            <p:nvPr/>
          </p:nvSpPr>
          <p:spPr>
            <a:xfrm>
              <a:off x="3137286" y="3025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4" name="pt2794"/>
            <p:cNvSpPr/>
            <p:nvPr/>
          </p:nvSpPr>
          <p:spPr>
            <a:xfrm>
              <a:off x="1934259" y="3644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5" name="pt2795"/>
            <p:cNvSpPr/>
            <p:nvPr/>
          </p:nvSpPr>
          <p:spPr>
            <a:xfrm>
              <a:off x="2071467" y="3621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6" name="pt2796"/>
            <p:cNvSpPr/>
            <p:nvPr/>
          </p:nvSpPr>
          <p:spPr>
            <a:xfrm>
              <a:off x="2393090" y="3494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7" name="pt2797"/>
            <p:cNvSpPr/>
            <p:nvPr/>
          </p:nvSpPr>
          <p:spPr>
            <a:xfrm>
              <a:off x="2340265" y="335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8" name="pt2798"/>
            <p:cNvSpPr/>
            <p:nvPr/>
          </p:nvSpPr>
          <p:spPr>
            <a:xfrm>
              <a:off x="1499834" y="3888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799" name="pt2799"/>
            <p:cNvSpPr/>
            <p:nvPr/>
          </p:nvSpPr>
          <p:spPr>
            <a:xfrm>
              <a:off x="2023780" y="36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0" name="pt2800"/>
            <p:cNvSpPr/>
            <p:nvPr/>
          </p:nvSpPr>
          <p:spPr>
            <a:xfrm>
              <a:off x="1514034" y="3930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1" name="pt2801"/>
            <p:cNvSpPr/>
            <p:nvPr/>
          </p:nvSpPr>
          <p:spPr>
            <a:xfrm>
              <a:off x="2121756" y="3515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2" name="pt2802"/>
            <p:cNvSpPr/>
            <p:nvPr/>
          </p:nvSpPr>
          <p:spPr>
            <a:xfrm>
              <a:off x="1544517" y="3864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3" name="pt2803"/>
            <p:cNvSpPr/>
            <p:nvPr/>
          </p:nvSpPr>
          <p:spPr>
            <a:xfrm>
              <a:off x="3150429" y="2883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4" name="pt2804"/>
            <p:cNvSpPr/>
            <p:nvPr/>
          </p:nvSpPr>
          <p:spPr>
            <a:xfrm>
              <a:off x="1716151" y="3814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5" name="pt2805"/>
            <p:cNvSpPr/>
            <p:nvPr/>
          </p:nvSpPr>
          <p:spPr>
            <a:xfrm>
              <a:off x="3188290" y="2869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6" name="pt2806"/>
            <p:cNvSpPr/>
            <p:nvPr/>
          </p:nvSpPr>
          <p:spPr>
            <a:xfrm>
              <a:off x="1498552" y="3985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7" name="pt2807"/>
            <p:cNvSpPr/>
            <p:nvPr/>
          </p:nvSpPr>
          <p:spPr>
            <a:xfrm>
              <a:off x="2804566" y="315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8" name="pt2808"/>
            <p:cNvSpPr/>
            <p:nvPr/>
          </p:nvSpPr>
          <p:spPr>
            <a:xfrm>
              <a:off x="1627980" y="382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09" name="pt2809"/>
            <p:cNvSpPr/>
            <p:nvPr/>
          </p:nvSpPr>
          <p:spPr>
            <a:xfrm>
              <a:off x="2823815" y="3080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0" name="pt2810"/>
            <p:cNvSpPr/>
            <p:nvPr/>
          </p:nvSpPr>
          <p:spPr>
            <a:xfrm>
              <a:off x="1594630" y="3847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1" name="pt2811"/>
            <p:cNvSpPr/>
            <p:nvPr/>
          </p:nvSpPr>
          <p:spPr>
            <a:xfrm>
              <a:off x="2538204" y="337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2" name="pt2812"/>
            <p:cNvSpPr/>
            <p:nvPr/>
          </p:nvSpPr>
          <p:spPr>
            <a:xfrm>
              <a:off x="3054429" y="3101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3" name="pt2813"/>
            <p:cNvSpPr/>
            <p:nvPr/>
          </p:nvSpPr>
          <p:spPr>
            <a:xfrm>
              <a:off x="1578219" y="389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4" name="pt2814"/>
            <p:cNvSpPr/>
            <p:nvPr/>
          </p:nvSpPr>
          <p:spPr>
            <a:xfrm>
              <a:off x="2809586" y="3099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5" name="pt2815"/>
            <p:cNvSpPr/>
            <p:nvPr/>
          </p:nvSpPr>
          <p:spPr>
            <a:xfrm>
              <a:off x="2161125" y="3670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6" name="pt2816"/>
            <p:cNvSpPr/>
            <p:nvPr/>
          </p:nvSpPr>
          <p:spPr>
            <a:xfrm>
              <a:off x="1864623" y="36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7" name="pt2817"/>
            <p:cNvSpPr/>
            <p:nvPr/>
          </p:nvSpPr>
          <p:spPr>
            <a:xfrm>
              <a:off x="1670725" y="3836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8" name="pt2818"/>
            <p:cNvSpPr/>
            <p:nvPr/>
          </p:nvSpPr>
          <p:spPr>
            <a:xfrm>
              <a:off x="1668504" y="3767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19" name="pt2819"/>
            <p:cNvSpPr/>
            <p:nvPr/>
          </p:nvSpPr>
          <p:spPr>
            <a:xfrm>
              <a:off x="2280787" y="3507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0" name="pt2820"/>
            <p:cNvSpPr/>
            <p:nvPr/>
          </p:nvSpPr>
          <p:spPr>
            <a:xfrm>
              <a:off x="1874565" y="3715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1" name="pt2821"/>
            <p:cNvSpPr/>
            <p:nvPr/>
          </p:nvSpPr>
          <p:spPr>
            <a:xfrm>
              <a:off x="2356422" y="3489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2" name="pt2822"/>
            <p:cNvSpPr/>
            <p:nvPr/>
          </p:nvSpPr>
          <p:spPr>
            <a:xfrm>
              <a:off x="1365269" y="4024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3" name="pt2823"/>
            <p:cNvSpPr/>
            <p:nvPr/>
          </p:nvSpPr>
          <p:spPr>
            <a:xfrm>
              <a:off x="1691775" y="380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4" name="pt2824"/>
            <p:cNvSpPr/>
            <p:nvPr/>
          </p:nvSpPr>
          <p:spPr>
            <a:xfrm>
              <a:off x="2116413" y="349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5" name="pt2825"/>
            <p:cNvSpPr/>
            <p:nvPr/>
          </p:nvSpPr>
          <p:spPr>
            <a:xfrm>
              <a:off x="3173699" y="287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6" name="pt2826"/>
            <p:cNvSpPr/>
            <p:nvPr/>
          </p:nvSpPr>
          <p:spPr>
            <a:xfrm>
              <a:off x="2190590" y="3548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7" name="pt2827"/>
            <p:cNvSpPr/>
            <p:nvPr/>
          </p:nvSpPr>
          <p:spPr>
            <a:xfrm>
              <a:off x="1564098" y="3842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8" name="pt2828"/>
            <p:cNvSpPr/>
            <p:nvPr/>
          </p:nvSpPr>
          <p:spPr>
            <a:xfrm>
              <a:off x="2615219" y="3252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29" name="pt2829"/>
            <p:cNvSpPr/>
            <p:nvPr/>
          </p:nvSpPr>
          <p:spPr>
            <a:xfrm>
              <a:off x="1565879" y="3843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0" name="pt2830"/>
            <p:cNvSpPr/>
            <p:nvPr/>
          </p:nvSpPr>
          <p:spPr>
            <a:xfrm>
              <a:off x="2025463" y="3596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1" name="pt2831"/>
            <p:cNvSpPr/>
            <p:nvPr/>
          </p:nvSpPr>
          <p:spPr>
            <a:xfrm>
              <a:off x="1816290" y="3638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2" name="pt2832"/>
            <p:cNvSpPr/>
            <p:nvPr/>
          </p:nvSpPr>
          <p:spPr>
            <a:xfrm>
              <a:off x="1841205" y="3715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3" name="pt2833"/>
            <p:cNvSpPr/>
            <p:nvPr/>
          </p:nvSpPr>
          <p:spPr>
            <a:xfrm>
              <a:off x="2080313" y="3599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4" name="pt2834"/>
            <p:cNvSpPr/>
            <p:nvPr/>
          </p:nvSpPr>
          <p:spPr>
            <a:xfrm>
              <a:off x="2271539" y="3334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5" name="pt2835"/>
            <p:cNvSpPr/>
            <p:nvPr/>
          </p:nvSpPr>
          <p:spPr>
            <a:xfrm>
              <a:off x="1655459" y="382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6" name="pt2836"/>
            <p:cNvSpPr/>
            <p:nvPr/>
          </p:nvSpPr>
          <p:spPr>
            <a:xfrm>
              <a:off x="3180853" y="2932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7" name="pt2837"/>
            <p:cNvSpPr/>
            <p:nvPr/>
          </p:nvSpPr>
          <p:spPr>
            <a:xfrm>
              <a:off x="1472571" y="3949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8" name="pt2838"/>
            <p:cNvSpPr/>
            <p:nvPr/>
          </p:nvSpPr>
          <p:spPr>
            <a:xfrm>
              <a:off x="1632091" y="38469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39" name="pt2839"/>
            <p:cNvSpPr/>
            <p:nvPr/>
          </p:nvSpPr>
          <p:spPr>
            <a:xfrm>
              <a:off x="2078571" y="3628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0" name="pt2840"/>
            <p:cNvSpPr/>
            <p:nvPr/>
          </p:nvSpPr>
          <p:spPr>
            <a:xfrm>
              <a:off x="2319030" y="3471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1" name="pt2841"/>
            <p:cNvSpPr/>
            <p:nvPr/>
          </p:nvSpPr>
          <p:spPr>
            <a:xfrm>
              <a:off x="1678466" y="3897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2" name="pt2842"/>
            <p:cNvSpPr/>
            <p:nvPr/>
          </p:nvSpPr>
          <p:spPr>
            <a:xfrm>
              <a:off x="2858526" y="3217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3" name="pt2843"/>
            <p:cNvSpPr/>
            <p:nvPr/>
          </p:nvSpPr>
          <p:spPr>
            <a:xfrm>
              <a:off x="1219704" y="406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4" name="pt2844"/>
            <p:cNvSpPr/>
            <p:nvPr/>
          </p:nvSpPr>
          <p:spPr>
            <a:xfrm>
              <a:off x="2639801" y="3195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5" name="pt2845"/>
            <p:cNvSpPr/>
            <p:nvPr/>
          </p:nvSpPr>
          <p:spPr>
            <a:xfrm>
              <a:off x="1737504" y="385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6" name="pt2846"/>
            <p:cNvSpPr/>
            <p:nvPr/>
          </p:nvSpPr>
          <p:spPr>
            <a:xfrm>
              <a:off x="3003914" y="3038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7" name="pt2847"/>
            <p:cNvSpPr/>
            <p:nvPr/>
          </p:nvSpPr>
          <p:spPr>
            <a:xfrm>
              <a:off x="2253142" y="337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8" name="pt2848"/>
            <p:cNvSpPr/>
            <p:nvPr/>
          </p:nvSpPr>
          <p:spPr>
            <a:xfrm>
              <a:off x="2644528" y="318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49" name="pt2849"/>
            <p:cNvSpPr/>
            <p:nvPr/>
          </p:nvSpPr>
          <p:spPr>
            <a:xfrm>
              <a:off x="2620660" y="328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0" name="pt2850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1" name="pt2851"/>
            <p:cNvSpPr/>
            <p:nvPr/>
          </p:nvSpPr>
          <p:spPr>
            <a:xfrm>
              <a:off x="1763388" y="369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2" name="pt2852"/>
            <p:cNvSpPr/>
            <p:nvPr/>
          </p:nvSpPr>
          <p:spPr>
            <a:xfrm>
              <a:off x="2403717" y="3367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3" name="pt2853"/>
            <p:cNvSpPr/>
            <p:nvPr/>
          </p:nvSpPr>
          <p:spPr>
            <a:xfrm>
              <a:off x="2128333" y="365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4" name="pt2854"/>
            <p:cNvSpPr/>
            <p:nvPr/>
          </p:nvSpPr>
          <p:spPr>
            <a:xfrm>
              <a:off x="1642503" y="3821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5" name="pt2855"/>
            <p:cNvSpPr/>
            <p:nvPr/>
          </p:nvSpPr>
          <p:spPr>
            <a:xfrm>
              <a:off x="2939073" y="2989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6" name="pt2856"/>
            <p:cNvSpPr/>
            <p:nvPr/>
          </p:nvSpPr>
          <p:spPr>
            <a:xfrm>
              <a:off x="3197146" y="2844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7" name="pt2857"/>
            <p:cNvSpPr/>
            <p:nvPr/>
          </p:nvSpPr>
          <p:spPr>
            <a:xfrm>
              <a:off x="2201893" y="344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8" name="pt2858"/>
            <p:cNvSpPr/>
            <p:nvPr/>
          </p:nvSpPr>
          <p:spPr>
            <a:xfrm>
              <a:off x="2453057" y="329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59" name="pt2859"/>
            <p:cNvSpPr/>
            <p:nvPr/>
          </p:nvSpPr>
          <p:spPr>
            <a:xfrm>
              <a:off x="2507741" y="3516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0" name="pt2860"/>
            <p:cNvSpPr/>
            <p:nvPr/>
          </p:nvSpPr>
          <p:spPr>
            <a:xfrm>
              <a:off x="2215065" y="344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1" name="pt2861"/>
            <p:cNvSpPr/>
            <p:nvPr/>
          </p:nvSpPr>
          <p:spPr>
            <a:xfrm>
              <a:off x="1898677" y="383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2" name="pt2862"/>
            <p:cNvSpPr/>
            <p:nvPr/>
          </p:nvSpPr>
          <p:spPr>
            <a:xfrm>
              <a:off x="1285377" y="406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3" name="pt2863"/>
            <p:cNvSpPr/>
            <p:nvPr/>
          </p:nvSpPr>
          <p:spPr>
            <a:xfrm>
              <a:off x="2606705" y="3128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4" name="pt2864"/>
            <p:cNvSpPr/>
            <p:nvPr/>
          </p:nvSpPr>
          <p:spPr>
            <a:xfrm>
              <a:off x="1810565" y="367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5" name="pt2865"/>
            <p:cNvSpPr/>
            <p:nvPr/>
          </p:nvSpPr>
          <p:spPr>
            <a:xfrm>
              <a:off x="2364035" y="3320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6" name="pt2866"/>
            <p:cNvSpPr/>
            <p:nvPr/>
          </p:nvSpPr>
          <p:spPr>
            <a:xfrm>
              <a:off x="1665372" y="3817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7" name="pt2867"/>
            <p:cNvSpPr/>
            <p:nvPr/>
          </p:nvSpPr>
          <p:spPr>
            <a:xfrm>
              <a:off x="2926303" y="2958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8" name="pt2868"/>
            <p:cNvSpPr/>
            <p:nvPr/>
          </p:nvSpPr>
          <p:spPr>
            <a:xfrm>
              <a:off x="2013906" y="352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69" name="pt2869"/>
            <p:cNvSpPr/>
            <p:nvPr/>
          </p:nvSpPr>
          <p:spPr>
            <a:xfrm>
              <a:off x="2630348" y="3263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0" name="pt2870"/>
            <p:cNvSpPr/>
            <p:nvPr/>
          </p:nvSpPr>
          <p:spPr>
            <a:xfrm>
              <a:off x="1477973" y="3842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1" name="pt2871"/>
            <p:cNvSpPr/>
            <p:nvPr/>
          </p:nvSpPr>
          <p:spPr>
            <a:xfrm>
              <a:off x="3058480" y="2975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2" name="pt2872"/>
            <p:cNvSpPr/>
            <p:nvPr/>
          </p:nvSpPr>
          <p:spPr>
            <a:xfrm>
              <a:off x="2737611" y="3063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3" name="pt2873"/>
            <p:cNvSpPr/>
            <p:nvPr/>
          </p:nvSpPr>
          <p:spPr>
            <a:xfrm>
              <a:off x="1485792" y="3958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4" name="pt2874"/>
            <p:cNvSpPr/>
            <p:nvPr/>
          </p:nvSpPr>
          <p:spPr>
            <a:xfrm>
              <a:off x="2052649" y="3453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5" name="pt2875"/>
            <p:cNvSpPr/>
            <p:nvPr/>
          </p:nvSpPr>
          <p:spPr>
            <a:xfrm>
              <a:off x="2067631" y="3670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6" name="pt2876"/>
            <p:cNvSpPr/>
            <p:nvPr/>
          </p:nvSpPr>
          <p:spPr>
            <a:xfrm>
              <a:off x="1817464" y="3753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7" name="pt2877"/>
            <p:cNvSpPr/>
            <p:nvPr/>
          </p:nvSpPr>
          <p:spPr>
            <a:xfrm>
              <a:off x="2105326" y="36182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8" name="pt2878"/>
            <p:cNvSpPr/>
            <p:nvPr/>
          </p:nvSpPr>
          <p:spPr>
            <a:xfrm>
              <a:off x="1679376" y="383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79" name="pt2879"/>
            <p:cNvSpPr/>
            <p:nvPr/>
          </p:nvSpPr>
          <p:spPr>
            <a:xfrm>
              <a:off x="1890174" y="37521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0" name="pt2880"/>
            <p:cNvSpPr/>
            <p:nvPr/>
          </p:nvSpPr>
          <p:spPr>
            <a:xfrm>
              <a:off x="1819823" y="3758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1" name="pt2881"/>
            <p:cNvSpPr/>
            <p:nvPr/>
          </p:nvSpPr>
          <p:spPr>
            <a:xfrm>
              <a:off x="2246507" y="344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2" name="pt2882"/>
            <p:cNvSpPr/>
            <p:nvPr/>
          </p:nvSpPr>
          <p:spPr>
            <a:xfrm>
              <a:off x="1390242" y="4027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3" name="pt2883"/>
            <p:cNvSpPr/>
            <p:nvPr/>
          </p:nvSpPr>
          <p:spPr>
            <a:xfrm>
              <a:off x="1993062" y="3539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4" name="pt2884"/>
            <p:cNvSpPr/>
            <p:nvPr/>
          </p:nvSpPr>
          <p:spPr>
            <a:xfrm>
              <a:off x="2812874" y="3119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5" name="pt2885"/>
            <p:cNvSpPr/>
            <p:nvPr/>
          </p:nvSpPr>
          <p:spPr>
            <a:xfrm>
              <a:off x="2852331" y="31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6" name="pt2886"/>
            <p:cNvSpPr/>
            <p:nvPr/>
          </p:nvSpPr>
          <p:spPr>
            <a:xfrm>
              <a:off x="2451120" y="3316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7" name="pt2887"/>
            <p:cNvSpPr/>
            <p:nvPr/>
          </p:nvSpPr>
          <p:spPr>
            <a:xfrm>
              <a:off x="2246370" y="3405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8" name="pt2888"/>
            <p:cNvSpPr/>
            <p:nvPr/>
          </p:nvSpPr>
          <p:spPr>
            <a:xfrm>
              <a:off x="2723725" y="308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89" name="pt2889"/>
            <p:cNvSpPr/>
            <p:nvPr/>
          </p:nvSpPr>
          <p:spPr>
            <a:xfrm>
              <a:off x="2290563" y="3393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0" name="pt2890"/>
            <p:cNvSpPr/>
            <p:nvPr/>
          </p:nvSpPr>
          <p:spPr>
            <a:xfrm>
              <a:off x="2988365" y="296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1" name="pt2891"/>
            <p:cNvSpPr/>
            <p:nvPr/>
          </p:nvSpPr>
          <p:spPr>
            <a:xfrm>
              <a:off x="1452706" y="3867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2" name="pt2892"/>
            <p:cNvSpPr/>
            <p:nvPr/>
          </p:nvSpPr>
          <p:spPr>
            <a:xfrm>
              <a:off x="1380525" y="39839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3" name="pt2893"/>
            <p:cNvSpPr/>
            <p:nvPr/>
          </p:nvSpPr>
          <p:spPr>
            <a:xfrm>
              <a:off x="3126668" y="2994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4" name="pt2894"/>
            <p:cNvSpPr/>
            <p:nvPr/>
          </p:nvSpPr>
          <p:spPr>
            <a:xfrm>
              <a:off x="1753915" y="375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5" name="pt2895"/>
            <p:cNvSpPr/>
            <p:nvPr/>
          </p:nvSpPr>
          <p:spPr>
            <a:xfrm>
              <a:off x="1376855" y="3963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6" name="pt2896"/>
            <p:cNvSpPr/>
            <p:nvPr/>
          </p:nvSpPr>
          <p:spPr>
            <a:xfrm>
              <a:off x="1646564" y="3746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7" name="pt2897"/>
            <p:cNvSpPr/>
            <p:nvPr/>
          </p:nvSpPr>
          <p:spPr>
            <a:xfrm>
              <a:off x="2688701" y="3113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8" name="pt2898"/>
            <p:cNvSpPr/>
            <p:nvPr/>
          </p:nvSpPr>
          <p:spPr>
            <a:xfrm>
              <a:off x="2470398" y="32642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899" name="pt2899"/>
            <p:cNvSpPr/>
            <p:nvPr/>
          </p:nvSpPr>
          <p:spPr>
            <a:xfrm>
              <a:off x="2743806" y="3162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0" name="pt2900"/>
            <p:cNvSpPr/>
            <p:nvPr/>
          </p:nvSpPr>
          <p:spPr>
            <a:xfrm>
              <a:off x="1178701" y="4056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1" name="pt2901"/>
            <p:cNvSpPr/>
            <p:nvPr/>
          </p:nvSpPr>
          <p:spPr>
            <a:xfrm>
              <a:off x="2243747" y="3353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2" name="pt2902"/>
            <p:cNvSpPr/>
            <p:nvPr/>
          </p:nvSpPr>
          <p:spPr>
            <a:xfrm>
              <a:off x="3010980" y="2934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3" name="pt2903"/>
            <p:cNvSpPr/>
            <p:nvPr/>
          </p:nvSpPr>
          <p:spPr>
            <a:xfrm>
              <a:off x="2961287" y="3044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4" name="pt2904"/>
            <p:cNvSpPr/>
            <p:nvPr/>
          </p:nvSpPr>
          <p:spPr>
            <a:xfrm>
              <a:off x="3235801" y="2882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5" name="pt2905"/>
            <p:cNvSpPr/>
            <p:nvPr/>
          </p:nvSpPr>
          <p:spPr>
            <a:xfrm>
              <a:off x="2700611" y="3171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6" name="pt2906"/>
            <p:cNvSpPr/>
            <p:nvPr/>
          </p:nvSpPr>
          <p:spPr>
            <a:xfrm>
              <a:off x="3084893" y="2934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7" name="pt2907"/>
            <p:cNvSpPr/>
            <p:nvPr/>
          </p:nvSpPr>
          <p:spPr>
            <a:xfrm>
              <a:off x="3205866" y="289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8" name="pt2908"/>
            <p:cNvSpPr/>
            <p:nvPr/>
          </p:nvSpPr>
          <p:spPr>
            <a:xfrm>
              <a:off x="2935247" y="3080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09" name="pt2909"/>
            <p:cNvSpPr/>
            <p:nvPr/>
          </p:nvSpPr>
          <p:spPr>
            <a:xfrm>
              <a:off x="2336586" y="3349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0" name="pt2910"/>
            <p:cNvSpPr/>
            <p:nvPr/>
          </p:nvSpPr>
          <p:spPr>
            <a:xfrm>
              <a:off x="1930716" y="3644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1" name="pt2911"/>
            <p:cNvSpPr/>
            <p:nvPr/>
          </p:nvSpPr>
          <p:spPr>
            <a:xfrm>
              <a:off x="1808775" y="3769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2" name="pt2912"/>
            <p:cNvSpPr/>
            <p:nvPr/>
          </p:nvSpPr>
          <p:spPr>
            <a:xfrm>
              <a:off x="2776823" y="30952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3" name="pt2913"/>
            <p:cNvSpPr/>
            <p:nvPr/>
          </p:nvSpPr>
          <p:spPr>
            <a:xfrm>
              <a:off x="1734314" y="3751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4" name="pt2914"/>
            <p:cNvSpPr/>
            <p:nvPr/>
          </p:nvSpPr>
          <p:spPr>
            <a:xfrm>
              <a:off x="2826888" y="3167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5" name="pt2915"/>
            <p:cNvSpPr/>
            <p:nvPr/>
          </p:nvSpPr>
          <p:spPr>
            <a:xfrm>
              <a:off x="2273535" y="356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6" name="pt2916"/>
            <p:cNvSpPr/>
            <p:nvPr/>
          </p:nvSpPr>
          <p:spPr>
            <a:xfrm>
              <a:off x="3028477" y="2966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7" name="pt2917"/>
            <p:cNvSpPr/>
            <p:nvPr/>
          </p:nvSpPr>
          <p:spPr>
            <a:xfrm>
              <a:off x="2848808" y="3095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8" name="pt2918"/>
            <p:cNvSpPr/>
            <p:nvPr/>
          </p:nvSpPr>
          <p:spPr>
            <a:xfrm>
              <a:off x="3192596" y="2861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19" name="pt2919"/>
            <p:cNvSpPr/>
            <p:nvPr/>
          </p:nvSpPr>
          <p:spPr>
            <a:xfrm>
              <a:off x="2683339" y="3170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0" name="pt2920"/>
            <p:cNvSpPr/>
            <p:nvPr/>
          </p:nvSpPr>
          <p:spPr>
            <a:xfrm>
              <a:off x="1403463" y="3931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1" name="pt2921"/>
            <p:cNvSpPr/>
            <p:nvPr/>
          </p:nvSpPr>
          <p:spPr>
            <a:xfrm>
              <a:off x="2237856" y="3490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2" name="pt2922"/>
            <p:cNvSpPr/>
            <p:nvPr/>
          </p:nvSpPr>
          <p:spPr>
            <a:xfrm>
              <a:off x="1518114" y="3928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3" name="pt2923"/>
            <p:cNvSpPr/>
            <p:nvPr/>
          </p:nvSpPr>
          <p:spPr>
            <a:xfrm>
              <a:off x="1816672" y="369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4" name="pt2924"/>
            <p:cNvSpPr/>
            <p:nvPr/>
          </p:nvSpPr>
          <p:spPr>
            <a:xfrm>
              <a:off x="2755050" y="3190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5" name="pt2925"/>
            <p:cNvSpPr/>
            <p:nvPr/>
          </p:nvSpPr>
          <p:spPr>
            <a:xfrm>
              <a:off x="2932712" y="3008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6" name="pt2926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7" name="pt2927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8" name="pt2928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29" name="pt2929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0" name="pt2930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1" name="pt2931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2" name="pt2932"/>
            <p:cNvSpPr/>
            <p:nvPr/>
          </p:nvSpPr>
          <p:spPr>
            <a:xfrm>
              <a:off x="1317435" y="4025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3" name="pt2933"/>
            <p:cNvSpPr/>
            <p:nvPr/>
          </p:nvSpPr>
          <p:spPr>
            <a:xfrm>
              <a:off x="2206512" y="34758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4" name="pt2934"/>
            <p:cNvSpPr/>
            <p:nvPr/>
          </p:nvSpPr>
          <p:spPr>
            <a:xfrm>
              <a:off x="2583797" y="3172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5" name="pt2935"/>
            <p:cNvSpPr/>
            <p:nvPr/>
          </p:nvSpPr>
          <p:spPr>
            <a:xfrm>
              <a:off x="2732033" y="3192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6" name="pt2936"/>
            <p:cNvSpPr/>
            <p:nvPr/>
          </p:nvSpPr>
          <p:spPr>
            <a:xfrm>
              <a:off x="2837838" y="3045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7" name="pt2937"/>
            <p:cNvSpPr/>
            <p:nvPr/>
          </p:nvSpPr>
          <p:spPr>
            <a:xfrm>
              <a:off x="3103681" y="2934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8" name="pt2938"/>
            <p:cNvSpPr/>
            <p:nvPr/>
          </p:nvSpPr>
          <p:spPr>
            <a:xfrm>
              <a:off x="1884077" y="3673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39" name="pt2939"/>
            <p:cNvSpPr/>
            <p:nvPr/>
          </p:nvSpPr>
          <p:spPr>
            <a:xfrm>
              <a:off x="2018535" y="3584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0" name="pt2940"/>
            <p:cNvSpPr/>
            <p:nvPr/>
          </p:nvSpPr>
          <p:spPr>
            <a:xfrm>
              <a:off x="1646358" y="378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1" name="pt2941"/>
            <p:cNvSpPr/>
            <p:nvPr/>
          </p:nvSpPr>
          <p:spPr>
            <a:xfrm>
              <a:off x="1853858" y="3735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2" name="pt2942"/>
            <p:cNvSpPr/>
            <p:nvPr/>
          </p:nvSpPr>
          <p:spPr>
            <a:xfrm>
              <a:off x="1526814" y="3966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3" name="pt2943"/>
            <p:cNvSpPr/>
            <p:nvPr/>
          </p:nvSpPr>
          <p:spPr>
            <a:xfrm>
              <a:off x="3103212" y="2879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4" name="pt2944"/>
            <p:cNvSpPr/>
            <p:nvPr/>
          </p:nvSpPr>
          <p:spPr>
            <a:xfrm>
              <a:off x="1503250" y="392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5" name="pt2945"/>
            <p:cNvSpPr/>
            <p:nvPr/>
          </p:nvSpPr>
          <p:spPr>
            <a:xfrm>
              <a:off x="1931284" y="372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6" name="pt2946"/>
            <p:cNvSpPr/>
            <p:nvPr/>
          </p:nvSpPr>
          <p:spPr>
            <a:xfrm>
              <a:off x="3216699" y="2879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7" name="pt2947"/>
            <p:cNvSpPr/>
            <p:nvPr/>
          </p:nvSpPr>
          <p:spPr>
            <a:xfrm>
              <a:off x="2029104" y="35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8" name="pt2948"/>
            <p:cNvSpPr/>
            <p:nvPr/>
          </p:nvSpPr>
          <p:spPr>
            <a:xfrm>
              <a:off x="3144205" y="2866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49" name="pt2949"/>
            <p:cNvSpPr/>
            <p:nvPr/>
          </p:nvSpPr>
          <p:spPr>
            <a:xfrm>
              <a:off x="3196197" y="289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0" name="pt2950"/>
            <p:cNvSpPr/>
            <p:nvPr/>
          </p:nvSpPr>
          <p:spPr>
            <a:xfrm>
              <a:off x="1470193" y="3966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1" name="pt2951"/>
            <p:cNvSpPr/>
            <p:nvPr/>
          </p:nvSpPr>
          <p:spPr>
            <a:xfrm>
              <a:off x="2252036" y="342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2" name="pt2952"/>
            <p:cNvSpPr/>
            <p:nvPr/>
          </p:nvSpPr>
          <p:spPr>
            <a:xfrm>
              <a:off x="2362460" y="3359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3" name="pt2953"/>
            <p:cNvSpPr/>
            <p:nvPr/>
          </p:nvSpPr>
          <p:spPr>
            <a:xfrm>
              <a:off x="2178143" y="3524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4" name="pt2954"/>
            <p:cNvSpPr/>
            <p:nvPr/>
          </p:nvSpPr>
          <p:spPr>
            <a:xfrm>
              <a:off x="1314372" y="3983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5" name="pt2955"/>
            <p:cNvSpPr/>
            <p:nvPr/>
          </p:nvSpPr>
          <p:spPr>
            <a:xfrm>
              <a:off x="2127227" y="3600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6" name="pt2956"/>
            <p:cNvSpPr/>
            <p:nvPr/>
          </p:nvSpPr>
          <p:spPr>
            <a:xfrm>
              <a:off x="1924033" y="3828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7" name="pt2957"/>
            <p:cNvSpPr/>
            <p:nvPr/>
          </p:nvSpPr>
          <p:spPr>
            <a:xfrm>
              <a:off x="2585529" y="328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8" name="pt2958"/>
            <p:cNvSpPr/>
            <p:nvPr/>
          </p:nvSpPr>
          <p:spPr>
            <a:xfrm>
              <a:off x="3027792" y="2996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59" name="pt2959"/>
            <p:cNvSpPr/>
            <p:nvPr/>
          </p:nvSpPr>
          <p:spPr>
            <a:xfrm>
              <a:off x="2333621" y="3391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0" name="pt2960"/>
            <p:cNvSpPr/>
            <p:nvPr/>
          </p:nvSpPr>
          <p:spPr>
            <a:xfrm>
              <a:off x="2159119" y="3489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1" name="pt2961"/>
            <p:cNvSpPr/>
            <p:nvPr/>
          </p:nvSpPr>
          <p:spPr>
            <a:xfrm>
              <a:off x="2222571" y="3474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2" name="pt2962"/>
            <p:cNvSpPr/>
            <p:nvPr/>
          </p:nvSpPr>
          <p:spPr>
            <a:xfrm>
              <a:off x="1878000" y="3733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3" name="pt2963"/>
            <p:cNvSpPr/>
            <p:nvPr/>
          </p:nvSpPr>
          <p:spPr>
            <a:xfrm>
              <a:off x="2609915" y="3299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4" name="pt2964"/>
            <p:cNvSpPr/>
            <p:nvPr/>
          </p:nvSpPr>
          <p:spPr>
            <a:xfrm>
              <a:off x="3125895" y="3049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5" name="pt2965"/>
            <p:cNvSpPr/>
            <p:nvPr/>
          </p:nvSpPr>
          <p:spPr>
            <a:xfrm>
              <a:off x="1509571" y="3962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6" name="pt2966"/>
            <p:cNvSpPr/>
            <p:nvPr/>
          </p:nvSpPr>
          <p:spPr>
            <a:xfrm>
              <a:off x="1679846" y="3743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7" name="pt2967"/>
            <p:cNvSpPr/>
            <p:nvPr/>
          </p:nvSpPr>
          <p:spPr>
            <a:xfrm>
              <a:off x="1548049" y="3899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8" name="pt2968"/>
            <p:cNvSpPr/>
            <p:nvPr/>
          </p:nvSpPr>
          <p:spPr>
            <a:xfrm>
              <a:off x="2397679" y="3372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69" name="pt2969"/>
            <p:cNvSpPr/>
            <p:nvPr/>
          </p:nvSpPr>
          <p:spPr>
            <a:xfrm>
              <a:off x="1858086" y="3670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0" name="pt2970"/>
            <p:cNvSpPr/>
            <p:nvPr/>
          </p:nvSpPr>
          <p:spPr>
            <a:xfrm>
              <a:off x="3185217" y="29087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1" name="pt2971"/>
            <p:cNvSpPr/>
            <p:nvPr/>
          </p:nvSpPr>
          <p:spPr>
            <a:xfrm>
              <a:off x="1913258" y="3734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2" name="pt2972"/>
            <p:cNvSpPr/>
            <p:nvPr/>
          </p:nvSpPr>
          <p:spPr>
            <a:xfrm>
              <a:off x="2351617" y="3440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3" name="pt2973"/>
            <p:cNvSpPr/>
            <p:nvPr/>
          </p:nvSpPr>
          <p:spPr>
            <a:xfrm>
              <a:off x="2431460" y="3341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4" name="pt2974"/>
            <p:cNvSpPr/>
            <p:nvPr/>
          </p:nvSpPr>
          <p:spPr>
            <a:xfrm>
              <a:off x="2615072" y="3428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5" name="pt2975"/>
            <p:cNvSpPr/>
            <p:nvPr/>
          </p:nvSpPr>
          <p:spPr>
            <a:xfrm>
              <a:off x="1968539" y="356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6" name="pt2976"/>
            <p:cNvSpPr/>
            <p:nvPr/>
          </p:nvSpPr>
          <p:spPr>
            <a:xfrm>
              <a:off x="3108535" y="2906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7" name="pt2977"/>
            <p:cNvSpPr/>
            <p:nvPr/>
          </p:nvSpPr>
          <p:spPr>
            <a:xfrm>
              <a:off x="1516686" y="384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8" name="pt2978"/>
            <p:cNvSpPr/>
            <p:nvPr/>
          </p:nvSpPr>
          <p:spPr>
            <a:xfrm>
              <a:off x="3166742" y="286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79" name="pt2979"/>
            <p:cNvSpPr/>
            <p:nvPr/>
          </p:nvSpPr>
          <p:spPr>
            <a:xfrm>
              <a:off x="1176029" y="4046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0" name="pt2980"/>
            <p:cNvSpPr/>
            <p:nvPr/>
          </p:nvSpPr>
          <p:spPr>
            <a:xfrm>
              <a:off x="1829266" y="364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1" name="pt2981"/>
            <p:cNvSpPr/>
            <p:nvPr/>
          </p:nvSpPr>
          <p:spPr>
            <a:xfrm>
              <a:off x="2078699" y="349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2" name="pt2982"/>
            <p:cNvSpPr/>
            <p:nvPr/>
          </p:nvSpPr>
          <p:spPr>
            <a:xfrm>
              <a:off x="2796972" y="31213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3" name="pt2983"/>
            <p:cNvSpPr/>
            <p:nvPr/>
          </p:nvSpPr>
          <p:spPr>
            <a:xfrm>
              <a:off x="2994491" y="2999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4" name="pt2984"/>
            <p:cNvSpPr/>
            <p:nvPr/>
          </p:nvSpPr>
          <p:spPr>
            <a:xfrm>
              <a:off x="2248846" y="331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5" name="pt2985"/>
            <p:cNvSpPr/>
            <p:nvPr/>
          </p:nvSpPr>
          <p:spPr>
            <a:xfrm>
              <a:off x="2002829" y="34301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6" name="pt2986"/>
            <p:cNvSpPr/>
            <p:nvPr/>
          </p:nvSpPr>
          <p:spPr>
            <a:xfrm>
              <a:off x="1641563" y="383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7" name="pt2987"/>
            <p:cNvSpPr/>
            <p:nvPr/>
          </p:nvSpPr>
          <p:spPr>
            <a:xfrm>
              <a:off x="2884302" y="296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8" name="pt2988"/>
            <p:cNvSpPr/>
            <p:nvPr/>
          </p:nvSpPr>
          <p:spPr>
            <a:xfrm>
              <a:off x="2747407" y="306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89" name="pt2989"/>
            <p:cNvSpPr/>
            <p:nvPr/>
          </p:nvSpPr>
          <p:spPr>
            <a:xfrm>
              <a:off x="2977355" y="2867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0" name="pt2990"/>
            <p:cNvSpPr/>
            <p:nvPr/>
          </p:nvSpPr>
          <p:spPr>
            <a:xfrm>
              <a:off x="1824569" y="366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1" name="pt2991"/>
            <p:cNvSpPr/>
            <p:nvPr/>
          </p:nvSpPr>
          <p:spPr>
            <a:xfrm>
              <a:off x="2554194" y="34996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2" name="pt2992"/>
            <p:cNvSpPr/>
            <p:nvPr/>
          </p:nvSpPr>
          <p:spPr>
            <a:xfrm>
              <a:off x="3037402" y="2979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3" name="pt2993"/>
            <p:cNvSpPr/>
            <p:nvPr/>
          </p:nvSpPr>
          <p:spPr>
            <a:xfrm>
              <a:off x="1896221" y="3855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4" name="pt2994"/>
            <p:cNvSpPr/>
            <p:nvPr/>
          </p:nvSpPr>
          <p:spPr>
            <a:xfrm>
              <a:off x="3222384" y="3084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5" name="pt2995"/>
            <p:cNvSpPr/>
            <p:nvPr/>
          </p:nvSpPr>
          <p:spPr>
            <a:xfrm>
              <a:off x="2274534" y="3594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6" name="pt2996"/>
            <p:cNvSpPr/>
            <p:nvPr/>
          </p:nvSpPr>
          <p:spPr>
            <a:xfrm>
              <a:off x="2983648" y="3088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7" name="pt2997"/>
            <p:cNvSpPr/>
            <p:nvPr/>
          </p:nvSpPr>
          <p:spPr>
            <a:xfrm>
              <a:off x="2264806" y="3674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8" name="pt2998"/>
            <p:cNvSpPr/>
            <p:nvPr/>
          </p:nvSpPr>
          <p:spPr>
            <a:xfrm>
              <a:off x="2362235" y="3465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2999" name="pt2999"/>
            <p:cNvSpPr/>
            <p:nvPr/>
          </p:nvSpPr>
          <p:spPr>
            <a:xfrm>
              <a:off x="3080078" y="324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0" name="pt3000"/>
            <p:cNvSpPr/>
            <p:nvPr/>
          </p:nvSpPr>
          <p:spPr>
            <a:xfrm>
              <a:off x="3147023" y="304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1" name="pt3001"/>
            <p:cNvSpPr/>
            <p:nvPr/>
          </p:nvSpPr>
          <p:spPr>
            <a:xfrm>
              <a:off x="1548597" y="39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2" name="pt3002"/>
            <p:cNvSpPr/>
            <p:nvPr/>
          </p:nvSpPr>
          <p:spPr>
            <a:xfrm>
              <a:off x="1403688" y="398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3" name="pt3003"/>
            <p:cNvSpPr/>
            <p:nvPr/>
          </p:nvSpPr>
          <p:spPr>
            <a:xfrm>
              <a:off x="2157083" y="3512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4" name="pt3004"/>
            <p:cNvSpPr/>
            <p:nvPr/>
          </p:nvSpPr>
          <p:spPr>
            <a:xfrm>
              <a:off x="2805692" y="308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5" name="pt3005"/>
            <p:cNvSpPr/>
            <p:nvPr/>
          </p:nvSpPr>
          <p:spPr>
            <a:xfrm>
              <a:off x="2037520" y="3519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6" name="pt3006"/>
            <p:cNvSpPr/>
            <p:nvPr/>
          </p:nvSpPr>
          <p:spPr>
            <a:xfrm>
              <a:off x="2341400" y="3365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7" name="pt3007"/>
            <p:cNvSpPr/>
            <p:nvPr/>
          </p:nvSpPr>
          <p:spPr>
            <a:xfrm>
              <a:off x="2003328" y="3639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8" name="pt3008"/>
            <p:cNvSpPr/>
            <p:nvPr/>
          </p:nvSpPr>
          <p:spPr>
            <a:xfrm>
              <a:off x="2294242" y="344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09" name="pt3009"/>
            <p:cNvSpPr/>
            <p:nvPr/>
          </p:nvSpPr>
          <p:spPr>
            <a:xfrm>
              <a:off x="2950806" y="2951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0" name="pt3010"/>
            <p:cNvSpPr/>
            <p:nvPr/>
          </p:nvSpPr>
          <p:spPr>
            <a:xfrm>
              <a:off x="2235909" y="3489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1" name="pt3011"/>
            <p:cNvSpPr/>
            <p:nvPr/>
          </p:nvSpPr>
          <p:spPr>
            <a:xfrm>
              <a:off x="3092995" y="30496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2" name="pt3012"/>
            <p:cNvSpPr/>
            <p:nvPr/>
          </p:nvSpPr>
          <p:spPr>
            <a:xfrm>
              <a:off x="2151192" y="3612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3" name="pt3013"/>
            <p:cNvSpPr/>
            <p:nvPr/>
          </p:nvSpPr>
          <p:spPr>
            <a:xfrm>
              <a:off x="1935825" y="3712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4" name="pt3014"/>
            <p:cNvSpPr/>
            <p:nvPr/>
          </p:nvSpPr>
          <p:spPr>
            <a:xfrm>
              <a:off x="1843974" y="3771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5" name="pt3015"/>
            <p:cNvSpPr/>
            <p:nvPr/>
          </p:nvSpPr>
          <p:spPr>
            <a:xfrm>
              <a:off x="2833072" y="3157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6" name="pt3016"/>
            <p:cNvSpPr/>
            <p:nvPr/>
          </p:nvSpPr>
          <p:spPr>
            <a:xfrm>
              <a:off x="2274181" y="3476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7" name="pt3017"/>
            <p:cNvSpPr/>
            <p:nvPr/>
          </p:nvSpPr>
          <p:spPr>
            <a:xfrm>
              <a:off x="3099102" y="300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8" name="pt3018"/>
            <p:cNvSpPr/>
            <p:nvPr/>
          </p:nvSpPr>
          <p:spPr>
            <a:xfrm>
              <a:off x="1933466" y="36904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19" name="pt3019"/>
            <p:cNvSpPr/>
            <p:nvPr/>
          </p:nvSpPr>
          <p:spPr>
            <a:xfrm>
              <a:off x="2635701" y="3222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0" name="pt3020"/>
            <p:cNvSpPr/>
            <p:nvPr/>
          </p:nvSpPr>
          <p:spPr>
            <a:xfrm>
              <a:off x="1662936" y="3810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1" name="pt3021"/>
            <p:cNvSpPr/>
            <p:nvPr/>
          </p:nvSpPr>
          <p:spPr>
            <a:xfrm>
              <a:off x="3111911" y="291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2" name="pt3022"/>
            <p:cNvSpPr/>
            <p:nvPr/>
          </p:nvSpPr>
          <p:spPr>
            <a:xfrm>
              <a:off x="1737827" y="3781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3" name="pt3023"/>
            <p:cNvSpPr/>
            <p:nvPr/>
          </p:nvSpPr>
          <p:spPr>
            <a:xfrm>
              <a:off x="1580372" y="395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4" name="pt3024"/>
            <p:cNvSpPr/>
            <p:nvPr/>
          </p:nvSpPr>
          <p:spPr>
            <a:xfrm>
              <a:off x="2314245" y="341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5" name="pt3025"/>
            <p:cNvSpPr/>
            <p:nvPr/>
          </p:nvSpPr>
          <p:spPr>
            <a:xfrm>
              <a:off x="1654931" y="3864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6" name="pt3026"/>
            <p:cNvSpPr/>
            <p:nvPr/>
          </p:nvSpPr>
          <p:spPr>
            <a:xfrm>
              <a:off x="2652053" y="3096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7" name="pt3027"/>
            <p:cNvSpPr/>
            <p:nvPr/>
          </p:nvSpPr>
          <p:spPr>
            <a:xfrm>
              <a:off x="3213733" y="2807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8" name="pt3028"/>
            <p:cNvSpPr/>
            <p:nvPr/>
          </p:nvSpPr>
          <p:spPr>
            <a:xfrm>
              <a:off x="1610640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29" name="pt3029"/>
            <p:cNvSpPr/>
            <p:nvPr/>
          </p:nvSpPr>
          <p:spPr>
            <a:xfrm>
              <a:off x="2000157" y="3635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0" name="pt3030"/>
            <p:cNvSpPr/>
            <p:nvPr/>
          </p:nvSpPr>
          <p:spPr>
            <a:xfrm>
              <a:off x="1525013" y="3976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1" name="pt3031"/>
            <p:cNvSpPr/>
            <p:nvPr/>
          </p:nvSpPr>
          <p:spPr>
            <a:xfrm>
              <a:off x="2984127" y="2981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2" name="pt3032"/>
            <p:cNvSpPr/>
            <p:nvPr/>
          </p:nvSpPr>
          <p:spPr>
            <a:xfrm>
              <a:off x="1834648" y="375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3" name="pt3033"/>
            <p:cNvSpPr/>
            <p:nvPr/>
          </p:nvSpPr>
          <p:spPr>
            <a:xfrm>
              <a:off x="3210005" y="2858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4" name="pt3034"/>
            <p:cNvSpPr/>
            <p:nvPr/>
          </p:nvSpPr>
          <p:spPr>
            <a:xfrm>
              <a:off x="3202852" y="2900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5" name="pt3035"/>
            <p:cNvSpPr/>
            <p:nvPr/>
          </p:nvSpPr>
          <p:spPr>
            <a:xfrm>
              <a:off x="1663816" y="3828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6" name="pt3036"/>
            <p:cNvSpPr/>
            <p:nvPr/>
          </p:nvSpPr>
          <p:spPr>
            <a:xfrm>
              <a:off x="2003416" y="363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7" name="pt3037"/>
            <p:cNvSpPr/>
            <p:nvPr/>
          </p:nvSpPr>
          <p:spPr>
            <a:xfrm>
              <a:off x="1821946" y="37534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8" name="pt3038"/>
            <p:cNvSpPr/>
            <p:nvPr/>
          </p:nvSpPr>
          <p:spPr>
            <a:xfrm>
              <a:off x="1949828" y="3610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39" name="pt3039"/>
            <p:cNvSpPr/>
            <p:nvPr/>
          </p:nvSpPr>
          <p:spPr>
            <a:xfrm>
              <a:off x="3184826" y="2830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0" name="pt3040"/>
            <p:cNvSpPr/>
            <p:nvPr/>
          </p:nvSpPr>
          <p:spPr>
            <a:xfrm>
              <a:off x="3042696" y="2967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1" name="pt3041"/>
            <p:cNvSpPr/>
            <p:nvPr/>
          </p:nvSpPr>
          <p:spPr>
            <a:xfrm>
              <a:off x="3188486" y="2861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2" name="pt3042"/>
            <p:cNvSpPr/>
            <p:nvPr/>
          </p:nvSpPr>
          <p:spPr>
            <a:xfrm>
              <a:off x="1381582" y="3980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3" name="pt3043"/>
            <p:cNvSpPr/>
            <p:nvPr/>
          </p:nvSpPr>
          <p:spPr>
            <a:xfrm>
              <a:off x="2409892" y="3321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4" name="pt3044"/>
            <p:cNvSpPr/>
            <p:nvPr/>
          </p:nvSpPr>
          <p:spPr>
            <a:xfrm>
              <a:off x="2289486" y="3433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5" name="pt3045"/>
            <p:cNvSpPr/>
            <p:nvPr/>
          </p:nvSpPr>
          <p:spPr>
            <a:xfrm>
              <a:off x="2315771" y="352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6" name="pt3046"/>
            <p:cNvSpPr/>
            <p:nvPr/>
          </p:nvSpPr>
          <p:spPr>
            <a:xfrm>
              <a:off x="1749345" y="375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7" name="pt3047"/>
            <p:cNvSpPr/>
            <p:nvPr/>
          </p:nvSpPr>
          <p:spPr>
            <a:xfrm>
              <a:off x="1940620" y="3619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8" name="pt3048"/>
            <p:cNvSpPr/>
            <p:nvPr/>
          </p:nvSpPr>
          <p:spPr>
            <a:xfrm>
              <a:off x="3202274" y="2990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49" name="pt3049"/>
            <p:cNvSpPr/>
            <p:nvPr/>
          </p:nvSpPr>
          <p:spPr>
            <a:xfrm>
              <a:off x="1783576" y="3651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0" name="pt3050"/>
            <p:cNvSpPr/>
            <p:nvPr/>
          </p:nvSpPr>
          <p:spPr>
            <a:xfrm>
              <a:off x="2058706" y="36204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1" name="pt3051"/>
            <p:cNvSpPr/>
            <p:nvPr/>
          </p:nvSpPr>
          <p:spPr>
            <a:xfrm>
              <a:off x="1811857" y="3665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2" name="pt3052"/>
            <p:cNvSpPr/>
            <p:nvPr/>
          </p:nvSpPr>
          <p:spPr>
            <a:xfrm>
              <a:off x="2655263" y="3097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3" name="pt3053"/>
            <p:cNvSpPr/>
            <p:nvPr/>
          </p:nvSpPr>
          <p:spPr>
            <a:xfrm>
              <a:off x="2025708" y="3685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4" name="pt3054"/>
            <p:cNvSpPr/>
            <p:nvPr/>
          </p:nvSpPr>
          <p:spPr>
            <a:xfrm>
              <a:off x="1889586" y="3665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5" name="pt3055"/>
            <p:cNvSpPr/>
            <p:nvPr/>
          </p:nvSpPr>
          <p:spPr>
            <a:xfrm>
              <a:off x="1340354" y="3999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6" name="pt3056"/>
            <p:cNvSpPr/>
            <p:nvPr/>
          </p:nvSpPr>
          <p:spPr>
            <a:xfrm>
              <a:off x="2754815" y="3114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7" name="pt3057"/>
            <p:cNvSpPr/>
            <p:nvPr/>
          </p:nvSpPr>
          <p:spPr>
            <a:xfrm>
              <a:off x="1353907" y="3978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8" name="pt3058"/>
            <p:cNvSpPr/>
            <p:nvPr/>
          </p:nvSpPr>
          <p:spPr>
            <a:xfrm>
              <a:off x="1821653" y="38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59" name="pt3059"/>
            <p:cNvSpPr/>
            <p:nvPr/>
          </p:nvSpPr>
          <p:spPr>
            <a:xfrm>
              <a:off x="2801288" y="3203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0" name="pt3060"/>
            <p:cNvSpPr/>
            <p:nvPr/>
          </p:nvSpPr>
          <p:spPr>
            <a:xfrm>
              <a:off x="2168024" y="3531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1" name="pt3061"/>
            <p:cNvSpPr/>
            <p:nvPr/>
          </p:nvSpPr>
          <p:spPr>
            <a:xfrm>
              <a:off x="1392777" y="4013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2" name="pt3062"/>
            <p:cNvSpPr/>
            <p:nvPr/>
          </p:nvSpPr>
          <p:spPr>
            <a:xfrm>
              <a:off x="1824256" y="3783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3" name="pt3063"/>
            <p:cNvSpPr/>
            <p:nvPr/>
          </p:nvSpPr>
          <p:spPr>
            <a:xfrm>
              <a:off x="1478521" y="393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4" name="pt3064"/>
            <p:cNvSpPr/>
            <p:nvPr/>
          </p:nvSpPr>
          <p:spPr>
            <a:xfrm>
              <a:off x="1633304" y="3794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5" name="pt3065"/>
            <p:cNvSpPr/>
            <p:nvPr/>
          </p:nvSpPr>
          <p:spPr>
            <a:xfrm>
              <a:off x="3150614" y="2845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6" name="pt3066"/>
            <p:cNvSpPr/>
            <p:nvPr/>
          </p:nvSpPr>
          <p:spPr>
            <a:xfrm>
              <a:off x="1944798" y="352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7" name="pt3067"/>
            <p:cNvSpPr/>
            <p:nvPr/>
          </p:nvSpPr>
          <p:spPr>
            <a:xfrm>
              <a:off x="1981466" y="3554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8" name="pt3068"/>
            <p:cNvSpPr/>
            <p:nvPr/>
          </p:nvSpPr>
          <p:spPr>
            <a:xfrm>
              <a:off x="1511783" y="393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69" name="pt3069"/>
            <p:cNvSpPr/>
            <p:nvPr/>
          </p:nvSpPr>
          <p:spPr>
            <a:xfrm>
              <a:off x="1984588" y="3588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0" name="pt3070"/>
            <p:cNvSpPr/>
            <p:nvPr/>
          </p:nvSpPr>
          <p:spPr>
            <a:xfrm>
              <a:off x="2605345" y="3174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1" name="pt3071"/>
            <p:cNvSpPr/>
            <p:nvPr/>
          </p:nvSpPr>
          <p:spPr>
            <a:xfrm>
              <a:off x="1619212" y="3812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2" name="pt3072"/>
            <p:cNvSpPr/>
            <p:nvPr/>
          </p:nvSpPr>
          <p:spPr>
            <a:xfrm>
              <a:off x="1158699" y="4118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3" name="pt3073"/>
            <p:cNvSpPr/>
            <p:nvPr/>
          </p:nvSpPr>
          <p:spPr>
            <a:xfrm>
              <a:off x="3158942" y="292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4" name="pt3074"/>
            <p:cNvSpPr/>
            <p:nvPr/>
          </p:nvSpPr>
          <p:spPr>
            <a:xfrm>
              <a:off x="2103711" y="3548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5" name="pt3075"/>
            <p:cNvSpPr/>
            <p:nvPr/>
          </p:nvSpPr>
          <p:spPr>
            <a:xfrm>
              <a:off x="1886396" y="3663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6" name="pt3076"/>
            <p:cNvSpPr/>
            <p:nvPr/>
          </p:nvSpPr>
          <p:spPr>
            <a:xfrm>
              <a:off x="3048626" y="303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7" name="pt3077"/>
            <p:cNvSpPr/>
            <p:nvPr/>
          </p:nvSpPr>
          <p:spPr>
            <a:xfrm>
              <a:off x="3205044" y="2951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8" name="pt3078"/>
            <p:cNvSpPr/>
            <p:nvPr/>
          </p:nvSpPr>
          <p:spPr>
            <a:xfrm>
              <a:off x="2029133" y="3622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79" name="pt3079"/>
            <p:cNvSpPr/>
            <p:nvPr/>
          </p:nvSpPr>
          <p:spPr>
            <a:xfrm>
              <a:off x="2256939" y="35005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0" name="pt3080"/>
            <p:cNvSpPr/>
            <p:nvPr/>
          </p:nvSpPr>
          <p:spPr>
            <a:xfrm>
              <a:off x="1786727" y="3781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1" name="pt3081"/>
            <p:cNvSpPr/>
            <p:nvPr/>
          </p:nvSpPr>
          <p:spPr>
            <a:xfrm>
              <a:off x="2278379" y="3508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2" name="pt3082"/>
            <p:cNvSpPr/>
            <p:nvPr/>
          </p:nvSpPr>
          <p:spPr>
            <a:xfrm>
              <a:off x="2234274" y="3433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3" name="pt3083"/>
            <p:cNvSpPr/>
            <p:nvPr/>
          </p:nvSpPr>
          <p:spPr>
            <a:xfrm>
              <a:off x="3221494" y="2872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4" name="pt3084"/>
            <p:cNvSpPr/>
            <p:nvPr/>
          </p:nvSpPr>
          <p:spPr>
            <a:xfrm>
              <a:off x="1916106" y="366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5" name="pt3085"/>
            <p:cNvSpPr/>
            <p:nvPr/>
          </p:nvSpPr>
          <p:spPr>
            <a:xfrm>
              <a:off x="1940649" y="3739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6" name="pt3086"/>
            <p:cNvSpPr/>
            <p:nvPr/>
          </p:nvSpPr>
          <p:spPr>
            <a:xfrm>
              <a:off x="1160294" y="4135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7" name="pt3087"/>
            <p:cNvSpPr/>
            <p:nvPr/>
          </p:nvSpPr>
          <p:spPr>
            <a:xfrm>
              <a:off x="1420735" y="4004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8" name="pt3088"/>
            <p:cNvSpPr/>
            <p:nvPr/>
          </p:nvSpPr>
          <p:spPr>
            <a:xfrm>
              <a:off x="1888402" y="3747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89" name="pt3089"/>
            <p:cNvSpPr/>
            <p:nvPr/>
          </p:nvSpPr>
          <p:spPr>
            <a:xfrm>
              <a:off x="2618791" y="327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0" name="pt3090"/>
            <p:cNvSpPr/>
            <p:nvPr/>
          </p:nvSpPr>
          <p:spPr>
            <a:xfrm>
              <a:off x="3096685" y="293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1" name="pt3091"/>
            <p:cNvSpPr/>
            <p:nvPr/>
          </p:nvSpPr>
          <p:spPr>
            <a:xfrm>
              <a:off x="3184160" y="28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2" name="pt3092"/>
            <p:cNvSpPr/>
            <p:nvPr/>
          </p:nvSpPr>
          <p:spPr>
            <a:xfrm>
              <a:off x="2724283" y="33067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3" name="pt3093"/>
            <p:cNvSpPr/>
            <p:nvPr/>
          </p:nvSpPr>
          <p:spPr>
            <a:xfrm>
              <a:off x="1868772" y="3697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4" name="pt3094"/>
            <p:cNvSpPr/>
            <p:nvPr/>
          </p:nvSpPr>
          <p:spPr>
            <a:xfrm>
              <a:off x="1529544" y="3823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5" name="pt3095"/>
            <p:cNvSpPr/>
            <p:nvPr/>
          </p:nvSpPr>
          <p:spPr>
            <a:xfrm>
              <a:off x="3128342" y="2921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6" name="pt3096"/>
            <p:cNvSpPr/>
            <p:nvPr/>
          </p:nvSpPr>
          <p:spPr>
            <a:xfrm>
              <a:off x="1407358" y="4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7" name="pt3097"/>
            <p:cNvSpPr/>
            <p:nvPr/>
          </p:nvSpPr>
          <p:spPr>
            <a:xfrm>
              <a:off x="1315517" y="3923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8" name="pt3098"/>
            <p:cNvSpPr/>
            <p:nvPr/>
          </p:nvSpPr>
          <p:spPr>
            <a:xfrm>
              <a:off x="2380965" y="3471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099" name="pt3099"/>
            <p:cNvSpPr/>
            <p:nvPr/>
          </p:nvSpPr>
          <p:spPr>
            <a:xfrm>
              <a:off x="2646544" y="3100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0" name="pt3100"/>
            <p:cNvSpPr/>
            <p:nvPr/>
          </p:nvSpPr>
          <p:spPr>
            <a:xfrm>
              <a:off x="1633500" y="3743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1" name="pt3101"/>
            <p:cNvSpPr/>
            <p:nvPr/>
          </p:nvSpPr>
          <p:spPr>
            <a:xfrm>
              <a:off x="2750118" y="307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2" name="pt3102"/>
            <p:cNvSpPr/>
            <p:nvPr/>
          </p:nvSpPr>
          <p:spPr>
            <a:xfrm>
              <a:off x="1678534" y="3713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3" name="pt3103"/>
            <p:cNvSpPr/>
            <p:nvPr/>
          </p:nvSpPr>
          <p:spPr>
            <a:xfrm>
              <a:off x="2182605" y="3426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4" name="pt3104"/>
            <p:cNvSpPr/>
            <p:nvPr/>
          </p:nvSpPr>
          <p:spPr>
            <a:xfrm>
              <a:off x="1657495" y="374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5" name="pt3105"/>
            <p:cNvSpPr/>
            <p:nvPr/>
          </p:nvSpPr>
          <p:spPr>
            <a:xfrm>
              <a:off x="1705025" y="3670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6" name="pt3106"/>
            <p:cNvSpPr/>
            <p:nvPr/>
          </p:nvSpPr>
          <p:spPr>
            <a:xfrm>
              <a:off x="1668729" y="378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7" name="pt3107"/>
            <p:cNvSpPr/>
            <p:nvPr/>
          </p:nvSpPr>
          <p:spPr>
            <a:xfrm>
              <a:off x="1787989" y="3639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8" name="pt3108"/>
            <p:cNvSpPr/>
            <p:nvPr/>
          </p:nvSpPr>
          <p:spPr>
            <a:xfrm>
              <a:off x="1580157" y="3793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09" name="pt3109"/>
            <p:cNvSpPr/>
            <p:nvPr/>
          </p:nvSpPr>
          <p:spPr>
            <a:xfrm>
              <a:off x="2341146" y="3399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0" name="pt3110"/>
            <p:cNvSpPr/>
            <p:nvPr/>
          </p:nvSpPr>
          <p:spPr>
            <a:xfrm>
              <a:off x="1822641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1" name="pt3111"/>
            <p:cNvSpPr/>
            <p:nvPr/>
          </p:nvSpPr>
          <p:spPr>
            <a:xfrm>
              <a:off x="1536385" y="3919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2" name="pt3112"/>
            <p:cNvSpPr/>
            <p:nvPr/>
          </p:nvSpPr>
          <p:spPr>
            <a:xfrm>
              <a:off x="2940473" y="29540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3" name="pt3113"/>
            <p:cNvSpPr/>
            <p:nvPr/>
          </p:nvSpPr>
          <p:spPr>
            <a:xfrm>
              <a:off x="1708489" y="3895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4" name="pt3114"/>
            <p:cNvSpPr/>
            <p:nvPr/>
          </p:nvSpPr>
          <p:spPr>
            <a:xfrm>
              <a:off x="1837897" y="3675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5" name="pt3115"/>
            <p:cNvSpPr/>
            <p:nvPr/>
          </p:nvSpPr>
          <p:spPr>
            <a:xfrm>
              <a:off x="1890692" y="36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6" name="pt3116"/>
            <p:cNvSpPr/>
            <p:nvPr/>
          </p:nvSpPr>
          <p:spPr>
            <a:xfrm>
              <a:off x="1517439" y="3820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7" name="pt3117"/>
            <p:cNvSpPr/>
            <p:nvPr/>
          </p:nvSpPr>
          <p:spPr>
            <a:xfrm>
              <a:off x="3170715" y="2782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8" name="pt3118"/>
            <p:cNvSpPr/>
            <p:nvPr/>
          </p:nvSpPr>
          <p:spPr>
            <a:xfrm>
              <a:off x="3052609" y="2927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19" name="pt3119"/>
            <p:cNvSpPr/>
            <p:nvPr/>
          </p:nvSpPr>
          <p:spPr>
            <a:xfrm>
              <a:off x="2842017" y="300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0" name="pt3120"/>
            <p:cNvSpPr/>
            <p:nvPr/>
          </p:nvSpPr>
          <p:spPr>
            <a:xfrm>
              <a:off x="1783625" y="3687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1" name="pt3121"/>
            <p:cNvSpPr/>
            <p:nvPr/>
          </p:nvSpPr>
          <p:spPr>
            <a:xfrm>
              <a:off x="1721827" y="3780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2" name="pt3122"/>
            <p:cNvSpPr/>
            <p:nvPr/>
          </p:nvSpPr>
          <p:spPr>
            <a:xfrm>
              <a:off x="1840569" y="36824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3" name="pt3123"/>
            <p:cNvSpPr/>
            <p:nvPr/>
          </p:nvSpPr>
          <p:spPr>
            <a:xfrm>
              <a:off x="2063883" y="3602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4" name="pt3124"/>
            <p:cNvSpPr/>
            <p:nvPr/>
          </p:nvSpPr>
          <p:spPr>
            <a:xfrm>
              <a:off x="2869760" y="297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5" name="pt3125"/>
            <p:cNvSpPr/>
            <p:nvPr/>
          </p:nvSpPr>
          <p:spPr>
            <a:xfrm>
              <a:off x="1519944" y="3823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6" name="pt3126"/>
            <p:cNvSpPr/>
            <p:nvPr/>
          </p:nvSpPr>
          <p:spPr>
            <a:xfrm>
              <a:off x="2587183" y="3173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7" name="pt3127"/>
            <p:cNvSpPr/>
            <p:nvPr/>
          </p:nvSpPr>
          <p:spPr>
            <a:xfrm>
              <a:off x="1471230" y="3892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8" name="pt3128"/>
            <p:cNvSpPr/>
            <p:nvPr/>
          </p:nvSpPr>
          <p:spPr>
            <a:xfrm>
              <a:off x="1647043" y="3910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29" name="pt3129"/>
            <p:cNvSpPr/>
            <p:nvPr/>
          </p:nvSpPr>
          <p:spPr>
            <a:xfrm>
              <a:off x="1979166" y="3628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0" name="pt3130"/>
            <p:cNvSpPr/>
            <p:nvPr/>
          </p:nvSpPr>
          <p:spPr>
            <a:xfrm>
              <a:off x="1878998" y="3681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1" name="pt3131"/>
            <p:cNvSpPr/>
            <p:nvPr/>
          </p:nvSpPr>
          <p:spPr>
            <a:xfrm>
              <a:off x="3206374" y="2881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2" name="pt3132"/>
            <p:cNvSpPr/>
            <p:nvPr/>
          </p:nvSpPr>
          <p:spPr>
            <a:xfrm>
              <a:off x="3185100" y="2914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3" name="pt3133"/>
            <p:cNvSpPr/>
            <p:nvPr/>
          </p:nvSpPr>
          <p:spPr>
            <a:xfrm>
              <a:off x="1839923" y="3694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4" name="pt3134"/>
            <p:cNvSpPr/>
            <p:nvPr/>
          </p:nvSpPr>
          <p:spPr>
            <a:xfrm>
              <a:off x="2395996" y="3306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5" name="pt3135"/>
            <p:cNvSpPr/>
            <p:nvPr/>
          </p:nvSpPr>
          <p:spPr>
            <a:xfrm>
              <a:off x="2546845" y="3187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6" name="pt3136"/>
            <p:cNvSpPr/>
            <p:nvPr/>
          </p:nvSpPr>
          <p:spPr>
            <a:xfrm>
              <a:off x="2823042" y="3010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7" name="pt3137"/>
            <p:cNvSpPr/>
            <p:nvPr/>
          </p:nvSpPr>
          <p:spPr>
            <a:xfrm>
              <a:off x="1783449" y="3759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8" name="pt3138"/>
            <p:cNvSpPr/>
            <p:nvPr/>
          </p:nvSpPr>
          <p:spPr>
            <a:xfrm>
              <a:off x="1441021" y="390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39" name="pt3139"/>
            <p:cNvSpPr/>
            <p:nvPr/>
          </p:nvSpPr>
          <p:spPr>
            <a:xfrm>
              <a:off x="2291659" y="3351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0" name="pt3140"/>
            <p:cNvSpPr/>
            <p:nvPr/>
          </p:nvSpPr>
          <p:spPr>
            <a:xfrm>
              <a:off x="2013857" y="3487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1" name="pt3141"/>
            <p:cNvSpPr/>
            <p:nvPr/>
          </p:nvSpPr>
          <p:spPr>
            <a:xfrm>
              <a:off x="1466778" y="3937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2" name="pt3142"/>
            <p:cNvSpPr/>
            <p:nvPr/>
          </p:nvSpPr>
          <p:spPr>
            <a:xfrm>
              <a:off x="1276677" y="3964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3" name="pt3143"/>
            <p:cNvSpPr/>
            <p:nvPr/>
          </p:nvSpPr>
          <p:spPr>
            <a:xfrm>
              <a:off x="3215554" y="286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4" name="pt3144"/>
            <p:cNvSpPr/>
            <p:nvPr/>
          </p:nvSpPr>
          <p:spPr>
            <a:xfrm>
              <a:off x="1423779" y="393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5" name="pt3145"/>
            <p:cNvSpPr/>
            <p:nvPr/>
          </p:nvSpPr>
          <p:spPr>
            <a:xfrm>
              <a:off x="1504659" y="3887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6" name="pt3146"/>
            <p:cNvSpPr/>
            <p:nvPr/>
          </p:nvSpPr>
          <p:spPr>
            <a:xfrm>
              <a:off x="2808559" y="3173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7" name="pt3147"/>
            <p:cNvSpPr/>
            <p:nvPr/>
          </p:nvSpPr>
          <p:spPr>
            <a:xfrm>
              <a:off x="1819441" y="3642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8" name="pt3148"/>
            <p:cNvSpPr/>
            <p:nvPr/>
          </p:nvSpPr>
          <p:spPr>
            <a:xfrm>
              <a:off x="2352977" y="3289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49" name="pt3149"/>
            <p:cNvSpPr/>
            <p:nvPr/>
          </p:nvSpPr>
          <p:spPr>
            <a:xfrm>
              <a:off x="2863291" y="3087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0" name="pt3150"/>
            <p:cNvSpPr/>
            <p:nvPr/>
          </p:nvSpPr>
          <p:spPr>
            <a:xfrm>
              <a:off x="2280327" y="3426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1" name="pt3151"/>
            <p:cNvSpPr/>
            <p:nvPr/>
          </p:nvSpPr>
          <p:spPr>
            <a:xfrm>
              <a:off x="2119535" y="3538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2" name="pt3152"/>
            <p:cNvSpPr/>
            <p:nvPr/>
          </p:nvSpPr>
          <p:spPr>
            <a:xfrm>
              <a:off x="1498220" y="3950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3" name="pt3153"/>
            <p:cNvSpPr/>
            <p:nvPr/>
          </p:nvSpPr>
          <p:spPr>
            <a:xfrm>
              <a:off x="2268877" y="3319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4" name="pt3154"/>
            <p:cNvSpPr/>
            <p:nvPr/>
          </p:nvSpPr>
          <p:spPr>
            <a:xfrm>
              <a:off x="1969155" y="3728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5" name="pt3155"/>
            <p:cNvSpPr/>
            <p:nvPr/>
          </p:nvSpPr>
          <p:spPr>
            <a:xfrm>
              <a:off x="2499951" y="3344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6" name="pt3156"/>
            <p:cNvSpPr/>
            <p:nvPr/>
          </p:nvSpPr>
          <p:spPr>
            <a:xfrm>
              <a:off x="1837193" y="368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7" name="pt3157"/>
            <p:cNvSpPr/>
            <p:nvPr/>
          </p:nvSpPr>
          <p:spPr>
            <a:xfrm>
              <a:off x="2093299" y="362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8" name="pt3158"/>
            <p:cNvSpPr/>
            <p:nvPr/>
          </p:nvSpPr>
          <p:spPr>
            <a:xfrm>
              <a:off x="2434562" y="3454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59" name="pt3159"/>
            <p:cNvSpPr/>
            <p:nvPr/>
          </p:nvSpPr>
          <p:spPr>
            <a:xfrm>
              <a:off x="2256909" y="34722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0" name="pt3160"/>
            <p:cNvSpPr/>
            <p:nvPr/>
          </p:nvSpPr>
          <p:spPr>
            <a:xfrm>
              <a:off x="2308089" y="3364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1" name="pt3161"/>
            <p:cNvSpPr/>
            <p:nvPr/>
          </p:nvSpPr>
          <p:spPr>
            <a:xfrm>
              <a:off x="3090862" y="2853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2" name="pt3162"/>
            <p:cNvSpPr/>
            <p:nvPr/>
          </p:nvSpPr>
          <p:spPr>
            <a:xfrm>
              <a:off x="1653805" y="3867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3" name="pt3163"/>
            <p:cNvSpPr/>
            <p:nvPr/>
          </p:nvSpPr>
          <p:spPr>
            <a:xfrm>
              <a:off x="1820332" y="3725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4" name="pt3164"/>
            <p:cNvSpPr/>
            <p:nvPr/>
          </p:nvSpPr>
          <p:spPr>
            <a:xfrm>
              <a:off x="2961610" y="3208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5" name="pt3165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6" name="pt3166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7" name="pt3167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8" name="pt3168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69" name="pt3169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0" name="pt3170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1" name="pt3171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2" name="pt3172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3" name="pt3173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4" name="pt3174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5" name="pt3175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6" name="pt3176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7" name="pt3177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8" name="pt3178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79" name="pt3179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0" name="pt3180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1" name="pt3181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2" name="pt3182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3" name="pt3183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4" name="pt3184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5" name="pt3185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6" name="pt3186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7" name="pt3187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8" name="pt3188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89" name="pt3189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0" name="pt3190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1" name="pt3191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2" name="pt3192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3" name="pt3193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4" name="pt3194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5" name="pt3195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6" name="pt3196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7" name="pt3197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8" name="pt3198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199" name="pt3199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0" name="pt3200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1" name="pt3201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2" name="pt3202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3" name="pt3203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4" name="pt3204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5" name="pt3205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6" name="pt3206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7" name="pt3207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8" name="pt3208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09" name="pt3209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0" name="pt3210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1" name="pt3211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2" name="pt3212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3" name="pt3213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4" name="pt3214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5" name="pt3215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6" name="pt3216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7" name="pt3217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8" name="pt3218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19" name="pt3219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0" name="pt3220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1" name="pt3221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2" name="pt3222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3" name="pt3223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4" name="pt3224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5" name="pt3225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6" name="pt3226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7" name="pt3227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8" name="pt3228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29" name="pt3229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0" name="pt3230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1" name="pt3231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2" name="pt3232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3" name="pt3233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4" name="pt3234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5" name="pt3235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6" name="pt3236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7" name="pt3237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8" name="pt3238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39" name="pt3239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0" name="pt3240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1" name="pt3241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2" name="pt3242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3" name="pt3243"/>
            <p:cNvSpPr/>
            <p:nvPr/>
          </p:nvSpPr>
          <p:spPr>
            <a:xfrm>
              <a:off x="1772968" y="3647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4" name="pt3244"/>
            <p:cNvSpPr/>
            <p:nvPr/>
          </p:nvSpPr>
          <p:spPr>
            <a:xfrm>
              <a:off x="1908816" y="36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5" name="pt3245"/>
            <p:cNvSpPr/>
            <p:nvPr/>
          </p:nvSpPr>
          <p:spPr>
            <a:xfrm>
              <a:off x="2127148" y="3642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6" name="pt3246"/>
            <p:cNvSpPr/>
            <p:nvPr/>
          </p:nvSpPr>
          <p:spPr>
            <a:xfrm>
              <a:off x="2498337" y="3274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7" name="pt3247"/>
            <p:cNvSpPr/>
            <p:nvPr/>
          </p:nvSpPr>
          <p:spPr>
            <a:xfrm>
              <a:off x="3026970" y="2906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8" name="pt3248"/>
            <p:cNvSpPr/>
            <p:nvPr/>
          </p:nvSpPr>
          <p:spPr>
            <a:xfrm>
              <a:off x="3209858" y="2835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49" name="pt3249"/>
            <p:cNvSpPr/>
            <p:nvPr/>
          </p:nvSpPr>
          <p:spPr>
            <a:xfrm>
              <a:off x="3207441" y="2900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0" name="pt3250"/>
            <p:cNvSpPr/>
            <p:nvPr/>
          </p:nvSpPr>
          <p:spPr>
            <a:xfrm>
              <a:off x="1594356" y="3843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1" name="pt3251"/>
            <p:cNvSpPr/>
            <p:nvPr/>
          </p:nvSpPr>
          <p:spPr>
            <a:xfrm>
              <a:off x="1641563" y="3809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2" name="pt3252"/>
            <p:cNvSpPr/>
            <p:nvPr/>
          </p:nvSpPr>
          <p:spPr>
            <a:xfrm>
              <a:off x="1617118" y="3813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3" name="pt3253"/>
            <p:cNvSpPr/>
            <p:nvPr/>
          </p:nvSpPr>
          <p:spPr>
            <a:xfrm>
              <a:off x="2479450" y="3344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4" name="pt3254"/>
            <p:cNvSpPr/>
            <p:nvPr/>
          </p:nvSpPr>
          <p:spPr>
            <a:xfrm>
              <a:off x="3056337" y="30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5" name="pt3255"/>
            <p:cNvSpPr/>
            <p:nvPr/>
          </p:nvSpPr>
          <p:spPr>
            <a:xfrm>
              <a:off x="1865621" y="3713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6" name="pt3256"/>
            <p:cNvSpPr/>
            <p:nvPr/>
          </p:nvSpPr>
          <p:spPr>
            <a:xfrm>
              <a:off x="3074099" y="292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7" name="pt3257"/>
            <p:cNvSpPr/>
            <p:nvPr/>
          </p:nvSpPr>
          <p:spPr>
            <a:xfrm>
              <a:off x="2684611" y="312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8" name="pt3258"/>
            <p:cNvSpPr/>
            <p:nvPr/>
          </p:nvSpPr>
          <p:spPr>
            <a:xfrm>
              <a:off x="2748004" y="3172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59" name="pt3259"/>
            <p:cNvSpPr/>
            <p:nvPr/>
          </p:nvSpPr>
          <p:spPr>
            <a:xfrm>
              <a:off x="1696981" y="3966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0" name="pt3260"/>
            <p:cNvSpPr/>
            <p:nvPr/>
          </p:nvSpPr>
          <p:spPr>
            <a:xfrm>
              <a:off x="2507183" y="3275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1" name="pt3261"/>
            <p:cNvSpPr/>
            <p:nvPr/>
          </p:nvSpPr>
          <p:spPr>
            <a:xfrm>
              <a:off x="2513055" y="34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2" name="pt3262"/>
            <p:cNvSpPr/>
            <p:nvPr/>
          </p:nvSpPr>
          <p:spPr>
            <a:xfrm>
              <a:off x="2800153" y="3096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3" name="pt3263"/>
            <p:cNvSpPr/>
            <p:nvPr/>
          </p:nvSpPr>
          <p:spPr>
            <a:xfrm>
              <a:off x="2229059" y="3503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4" name="pt3264"/>
            <p:cNvSpPr/>
            <p:nvPr/>
          </p:nvSpPr>
          <p:spPr>
            <a:xfrm>
              <a:off x="2738600" y="3184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5" name="pt3265"/>
            <p:cNvSpPr/>
            <p:nvPr/>
          </p:nvSpPr>
          <p:spPr>
            <a:xfrm>
              <a:off x="2980370" y="2906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6" name="pt3266"/>
            <p:cNvSpPr/>
            <p:nvPr/>
          </p:nvSpPr>
          <p:spPr>
            <a:xfrm>
              <a:off x="2116492" y="353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7" name="pt3267"/>
            <p:cNvSpPr/>
            <p:nvPr/>
          </p:nvSpPr>
          <p:spPr>
            <a:xfrm>
              <a:off x="1565468" y="3888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8" name="pt3268"/>
            <p:cNvSpPr/>
            <p:nvPr/>
          </p:nvSpPr>
          <p:spPr>
            <a:xfrm>
              <a:off x="3210044" y="283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69" name="pt3269"/>
            <p:cNvSpPr/>
            <p:nvPr/>
          </p:nvSpPr>
          <p:spPr>
            <a:xfrm>
              <a:off x="2514904" y="32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0" name="pt3270"/>
            <p:cNvSpPr/>
            <p:nvPr/>
          </p:nvSpPr>
          <p:spPr>
            <a:xfrm>
              <a:off x="2633431" y="3271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1" name="pt3271"/>
            <p:cNvSpPr/>
            <p:nvPr/>
          </p:nvSpPr>
          <p:spPr>
            <a:xfrm>
              <a:off x="2999687" y="2907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2" name="pt3272"/>
            <p:cNvSpPr/>
            <p:nvPr/>
          </p:nvSpPr>
          <p:spPr>
            <a:xfrm>
              <a:off x="3006625" y="2944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3" name="pt3273"/>
            <p:cNvSpPr/>
            <p:nvPr/>
          </p:nvSpPr>
          <p:spPr>
            <a:xfrm>
              <a:off x="3104464" y="2851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4" name="pt3274"/>
            <p:cNvSpPr/>
            <p:nvPr/>
          </p:nvSpPr>
          <p:spPr>
            <a:xfrm>
              <a:off x="3219096" y="29913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5" name="pt3275"/>
            <p:cNvSpPr/>
            <p:nvPr/>
          </p:nvSpPr>
          <p:spPr>
            <a:xfrm>
              <a:off x="1638197" y="3848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6" name="pt3276"/>
            <p:cNvSpPr/>
            <p:nvPr/>
          </p:nvSpPr>
          <p:spPr>
            <a:xfrm>
              <a:off x="1152876" y="4070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7" name="pt3277"/>
            <p:cNvSpPr/>
            <p:nvPr/>
          </p:nvSpPr>
          <p:spPr>
            <a:xfrm>
              <a:off x="2873948" y="316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8" name="pt3278"/>
            <p:cNvSpPr/>
            <p:nvPr/>
          </p:nvSpPr>
          <p:spPr>
            <a:xfrm>
              <a:off x="1404862" y="40398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79" name="pt3279"/>
            <p:cNvSpPr/>
            <p:nvPr/>
          </p:nvSpPr>
          <p:spPr>
            <a:xfrm>
              <a:off x="1917163" y="3541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0" name="pt3280"/>
            <p:cNvSpPr/>
            <p:nvPr/>
          </p:nvSpPr>
          <p:spPr>
            <a:xfrm>
              <a:off x="1784496" y="3787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1" name="pt3281"/>
            <p:cNvSpPr/>
            <p:nvPr/>
          </p:nvSpPr>
          <p:spPr>
            <a:xfrm>
              <a:off x="2870347" y="320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2" name="pt3282"/>
            <p:cNvSpPr/>
            <p:nvPr/>
          </p:nvSpPr>
          <p:spPr>
            <a:xfrm>
              <a:off x="3190619" y="286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3" name="pt3283"/>
            <p:cNvSpPr/>
            <p:nvPr/>
          </p:nvSpPr>
          <p:spPr>
            <a:xfrm>
              <a:off x="2095618" y="3545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4" name="pt3284"/>
            <p:cNvSpPr/>
            <p:nvPr/>
          </p:nvSpPr>
          <p:spPr>
            <a:xfrm>
              <a:off x="2417975" y="34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5" name="pt3285"/>
            <p:cNvSpPr/>
            <p:nvPr/>
          </p:nvSpPr>
          <p:spPr>
            <a:xfrm>
              <a:off x="2108271" y="364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6" name="pt3286"/>
            <p:cNvSpPr/>
            <p:nvPr/>
          </p:nvSpPr>
          <p:spPr>
            <a:xfrm>
              <a:off x="2192185" y="3494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7" name="pt3287"/>
            <p:cNvSpPr/>
            <p:nvPr/>
          </p:nvSpPr>
          <p:spPr>
            <a:xfrm>
              <a:off x="1990802" y="36473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8" name="pt3288"/>
            <p:cNvSpPr/>
            <p:nvPr/>
          </p:nvSpPr>
          <p:spPr>
            <a:xfrm>
              <a:off x="2100002" y="3554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89" name="pt3289"/>
            <p:cNvSpPr/>
            <p:nvPr/>
          </p:nvSpPr>
          <p:spPr>
            <a:xfrm>
              <a:off x="3147610" y="293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0" name="pt3290"/>
            <p:cNvSpPr/>
            <p:nvPr/>
          </p:nvSpPr>
          <p:spPr>
            <a:xfrm>
              <a:off x="1586048" y="382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1" name="pt3291"/>
            <p:cNvSpPr/>
            <p:nvPr/>
          </p:nvSpPr>
          <p:spPr>
            <a:xfrm>
              <a:off x="2064411" y="3563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2" name="pt3292"/>
            <p:cNvSpPr/>
            <p:nvPr/>
          </p:nvSpPr>
          <p:spPr>
            <a:xfrm>
              <a:off x="2169189" y="3482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3" name="pt3293"/>
            <p:cNvSpPr/>
            <p:nvPr/>
          </p:nvSpPr>
          <p:spPr>
            <a:xfrm>
              <a:off x="3191030" y="2837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4" name="pt3294"/>
            <p:cNvSpPr/>
            <p:nvPr/>
          </p:nvSpPr>
          <p:spPr>
            <a:xfrm>
              <a:off x="1503044" y="3864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5" name="pt3295"/>
            <p:cNvSpPr/>
            <p:nvPr/>
          </p:nvSpPr>
          <p:spPr>
            <a:xfrm>
              <a:off x="1609417" y="3857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6" name="pt3296"/>
            <p:cNvSpPr/>
            <p:nvPr/>
          </p:nvSpPr>
          <p:spPr>
            <a:xfrm>
              <a:off x="1739657" y="3749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7" name="pt3297"/>
            <p:cNvSpPr/>
            <p:nvPr/>
          </p:nvSpPr>
          <p:spPr>
            <a:xfrm>
              <a:off x="3071290" y="2960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8" name="pt3298"/>
            <p:cNvSpPr/>
            <p:nvPr/>
          </p:nvSpPr>
          <p:spPr>
            <a:xfrm>
              <a:off x="2092986" y="3503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299" name="pt3299"/>
            <p:cNvSpPr/>
            <p:nvPr/>
          </p:nvSpPr>
          <p:spPr>
            <a:xfrm>
              <a:off x="3220603" y="2836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0" name="pt3300"/>
            <p:cNvSpPr/>
            <p:nvPr/>
          </p:nvSpPr>
          <p:spPr>
            <a:xfrm>
              <a:off x="2216268" y="3470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1" name="pt3301"/>
            <p:cNvSpPr/>
            <p:nvPr/>
          </p:nvSpPr>
          <p:spPr>
            <a:xfrm>
              <a:off x="1710759" y="3871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2" name="pt3302"/>
            <p:cNvSpPr/>
            <p:nvPr/>
          </p:nvSpPr>
          <p:spPr>
            <a:xfrm>
              <a:off x="2295945" y="3322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3" name="pt3303"/>
            <p:cNvSpPr/>
            <p:nvPr/>
          </p:nvSpPr>
          <p:spPr>
            <a:xfrm>
              <a:off x="3185433" y="2951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4" name="pt3304"/>
            <p:cNvSpPr/>
            <p:nvPr/>
          </p:nvSpPr>
          <p:spPr>
            <a:xfrm>
              <a:off x="2993688" y="2934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5" name="pt3305"/>
            <p:cNvSpPr/>
            <p:nvPr/>
          </p:nvSpPr>
          <p:spPr>
            <a:xfrm>
              <a:off x="2330196" y="3494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6" name="pt3306"/>
            <p:cNvSpPr/>
            <p:nvPr/>
          </p:nvSpPr>
          <p:spPr>
            <a:xfrm>
              <a:off x="1918474" y="359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7" name="pt3307"/>
            <p:cNvSpPr/>
            <p:nvPr/>
          </p:nvSpPr>
          <p:spPr>
            <a:xfrm>
              <a:off x="1515815" y="3863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8" name="pt3308"/>
            <p:cNvSpPr/>
            <p:nvPr/>
          </p:nvSpPr>
          <p:spPr>
            <a:xfrm>
              <a:off x="1531472" y="3891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09" name="pt3309"/>
            <p:cNvSpPr/>
            <p:nvPr/>
          </p:nvSpPr>
          <p:spPr>
            <a:xfrm>
              <a:off x="1998728" y="3622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0" name="pt3310"/>
            <p:cNvSpPr/>
            <p:nvPr/>
          </p:nvSpPr>
          <p:spPr>
            <a:xfrm>
              <a:off x="3151632" y="295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1" name="pt3311"/>
            <p:cNvSpPr/>
            <p:nvPr/>
          </p:nvSpPr>
          <p:spPr>
            <a:xfrm>
              <a:off x="1669267" y="3699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2" name="pt3312"/>
            <p:cNvSpPr/>
            <p:nvPr/>
          </p:nvSpPr>
          <p:spPr>
            <a:xfrm>
              <a:off x="3235380" y="291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3" name="pt3313"/>
            <p:cNvSpPr/>
            <p:nvPr/>
          </p:nvSpPr>
          <p:spPr>
            <a:xfrm>
              <a:off x="2007819" y="3631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4" name="pt3314"/>
            <p:cNvSpPr/>
            <p:nvPr/>
          </p:nvSpPr>
          <p:spPr>
            <a:xfrm>
              <a:off x="1954535" y="3586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5" name="pt3315"/>
            <p:cNvSpPr/>
            <p:nvPr/>
          </p:nvSpPr>
          <p:spPr>
            <a:xfrm>
              <a:off x="2938711" y="3027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6" name="pt3316"/>
            <p:cNvSpPr/>
            <p:nvPr/>
          </p:nvSpPr>
          <p:spPr>
            <a:xfrm>
              <a:off x="2773535" y="3097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7" name="pt3317"/>
            <p:cNvSpPr/>
            <p:nvPr/>
          </p:nvSpPr>
          <p:spPr>
            <a:xfrm>
              <a:off x="1707716" y="37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8" name="pt3318"/>
            <p:cNvSpPr/>
            <p:nvPr/>
          </p:nvSpPr>
          <p:spPr>
            <a:xfrm>
              <a:off x="1593828" y="3798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19" name="pt3319"/>
            <p:cNvSpPr/>
            <p:nvPr/>
          </p:nvSpPr>
          <p:spPr>
            <a:xfrm>
              <a:off x="3044066" y="29520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0" name="pt3320"/>
            <p:cNvSpPr/>
            <p:nvPr/>
          </p:nvSpPr>
          <p:spPr>
            <a:xfrm>
              <a:off x="1373753" y="40799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1" name="pt3321"/>
            <p:cNvSpPr/>
            <p:nvPr/>
          </p:nvSpPr>
          <p:spPr>
            <a:xfrm>
              <a:off x="1336841" y="4004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2" name="pt3322"/>
            <p:cNvSpPr/>
            <p:nvPr/>
          </p:nvSpPr>
          <p:spPr>
            <a:xfrm>
              <a:off x="1700474" y="3822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3" name="pt3323"/>
            <p:cNvSpPr/>
            <p:nvPr/>
          </p:nvSpPr>
          <p:spPr>
            <a:xfrm>
              <a:off x="2450239" y="3264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4" name="pt3324"/>
            <p:cNvSpPr/>
            <p:nvPr/>
          </p:nvSpPr>
          <p:spPr>
            <a:xfrm>
              <a:off x="1336909" y="4059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5" name="pt3325"/>
            <p:cNvSpPr/>
            <p:nvPr/>
          </p:nvSpPr>
          <p:spPr>
            <a:xfrm>
              <a:off x="2154608" y="3527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6" name="pt3326"/>
            <p:cNvSpPr/>
            <p:nvPr/>
          </p:nvSpPr>
          <p:spPr>
            <a:xfrm>
              <a:off x="3184082" y="2909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7" name="pt3327"/>
            <p:cNvSpPr/>
            <p:nvPr/>
          </p:nvSpPr>
          <p:spPr>
            <a:xfrm>
              <a:off x="1904696" y="3672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8" name="pt3328"/>
            <p:cNvSpPr/>
            <p:nvPr/>
          </p:nvSpPr>
          <p:spPr>
            <a:xfrm>
              <a:off x="1806318" y="3722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29" name="pt3329"/>
            <p:cNvSpPr/>
            <p:nvPr/>
          </p:nvSpPr>
          <p:spPr>
            <a:xfrm>
              <a:off x="2795015" y="3072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0" name="pt3330"/>
            <p:cNvSpPr/>
            <p:nvPr/>
          </p:nvSpPr>
          <p:spPr>
            <a:xfrm>
              <a:off x="2299830" y="349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1" name="pt3331"/>
            <p:cNvSpPr/>
            <p:nvPr/>
          </p:nvSpPr>
          <p:spPr>
            <a:xfrm>
              <a:off x="2451267" y="3289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2" name="pt3332"/>
            <p:cNvSpPr/>
            <p:nvPr/>
          </p:nvSpPr>
          <p:spPr>
            <a:xfrm>
              <a:off x="2310311" y="3424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3" name="pt3333"/>
            <p:cNvSpPr/>
            <p:nvPr/>
          </p:nvSpPr>
          <p:spPr>
            <a:xfrm>
              <a:off x="2877138" y="3027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4" name="pt3334"/>
            <p:cNvSpPr/>
            <p:nvPr/>
          </p:nvSpPr>
          <p:spPr>
            <a:xfrm>
              <a:off x="3077935" y="293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5" name="pt3335"/>
            <p:cNvSpPr/>
            <p:nvPr/>
          </p:nvSpPr>
          <p:spPr>
            <a:xfrm>
              <a:off x="2043920" y="3622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6" name="pt3336"/>
            <p:cNvSpPr/>
            <p:nvPr/>
          </p:nvSpPr>
          <p:spPr>
            <a:xfrm>
              <a:off x="2171439" y="3597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7" name="pt3337"/>
            <p:cNvSpPr/>
            <p:nvPr/>
          </p:nvSpPr>
          <p:spPr>
            <a:xfrm>
              <a:off x="3119632" y="288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8" name="pt3338"/>
            <p:cNvSpPr/>
            <p:nvPr/>
          </p:nvSpPr>
          <p:spPr>
            <a:xfrm>
              <a:off x="3006488" y="2882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39" name="pt3339"/>
            <p:cNvSpPr/>
            <p:nvPr/>
          </p:nvSpPr>
          <p:spPr>
            <a:xfrm>
              <a:off x="2075978" y="3526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0" name="pt3340"/>
            <p:cNvSpPr/>
            <p:nvPr/>
          </p:nvSpPr>
          <p:spPr>
            <a:xfrm>
              <a:off x="2163033" y="3559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1" name="pt3341"/>
            <p:cNvSpPr/>
            <p:nvPr/>
          </p:nvSpPr>
          <p:spPr>
            <a:xfrm>
              <a:off x="2626610" y="3217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2" name="pt3342"/>
            <p:cNvSpPr/>
            <p:nvPr/>
          </p:nvSpPr>
          <p:spPr>
            <a:xfrm>
              <a:off x="3192224" y="299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3" name="pt3343"/>
            <p:cNvSpPr/>
            <p:nvPr/>
          </p:nvSpPr>
          <p:spPr>
            <a:xfrm>
              <a:off x="3056200" y="308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4" name="pt3344"/>
            <p:cNvSpPr/>
            <p:nvPr/>
          </p:nvSpPr>
          <p:spPr>
            <a:xfrm>
              <a:off x="1784408" y="3751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5" name="pt3345"/>
            <p:cNvSpPr/>
            <p:nvPr/>
          </p:nvSpPr>
          <p:spPr>
            <a:xfrm>
              <a:off x="2711649" y="3208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6" name="pt3346"/>
            <p:cNvSpPr/>
            <p:nvPr/>
          </p:nvSpPr>
          <p:spPr>
            <a:xfrm>
              <a:off x="3110972" y="28768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7" name="pt3347"/>
            <p:cNvSpPr/>
            <p:nvPr/>
          </p:nvSpPr>
          <p:spPr>
            <a:xfrm>
              <a:off x="1452539" y="3980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8" name="pt3348"/>
            <p:cNvSpPr/>
            <p:nvPr/>
          </p:nvSpPr>
          <p:spPr>
            <a:xfrm>
              <a:off x="2625054" y="3180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49" name="pt3349"/>
            <p:cNvSpPr/>
            <p:nvPr/>
          </p:nvSpPr>
          <p:spPr>
            <a:xfrm>
              <a:off x="3089991" y="2884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0" name="pt3350"/>
            <p:cNvSpPr/>
            <p:nvPr/>
          </p:nvSpPr>
          <p:spPr>
            <a:xfrm>
              <a:off x="2985673" y="2991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1" name="pt3351"/>
            <p:cNvSpPr/>
            <p:nvPr/>
          </p:nvSpPr>
          <p:spPr>
            <a:xfrm>
              <a:off x="1572514" y="390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2" name="pt3352"/>
            <p:cNvSpPr/>
            <p:nvPr/>
          </p:nvSpPr>
          <p:spPr>
            <a:xfrm>
              <a:off x="3078267" y="2873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3" name="pt3353"/>
            <p:cNvSpPr/>
            <p:nvPr/>
          </p:nvSpPr>
          <p:spPr>
            <a:xfrm>
              <a:off x="2294536" y="3296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4" name="pt3354"/>
            <p:cNvSpPr/>
            <p:nvPr/>
          </p:nvSpPr>
          <p:spPr>
            <a:xfrm>
              <a:off x="1792422" y="3713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5" name="pt3355"/>
            <p:cNvSpPr/>
            <p:nvPr/>
          </p:nvSpPr>
          <p:spPr>
            <a:xfrm>
              <a:off x="2358242" y="3439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6" name="pt3356"/>
            <p:cNvSpPr/>
            <p:nvPr/>
          </p:nvSpPr>
          <p:spPr>
            <a:xfrm>
              <a:off x="3225682" y="2883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7" name="pt3357"/>
            <p:cNvSpPr/>
            <p:nvPr/>
          </p:nvSpPr>
          <p:spPr>
            <a:xfrm>
              <a:off x="2251527" y="3541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8" name="pt3358"/>
            <p:cNvSpPr/>
            <p:nvPr/>
          </p:nvSpPr>
          <p:spPr>
            <a:xfrm>
              <a:off x="1960211" y="359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59" name="pt3359"/>
            <p:cNvSpPr/>
            <p:nvPr/>
          </p:nvSpPr>
          <p:spPr>
            <a:xfrm>
              <a:off x="2382266" y="327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0" name="pt3360"/>
            <p:cNvSpPr/>
            <p:nvPr/>
          </p:nvSpPr>
          <p:spPr>
            <a:xfrm>
              <a:off x="2813745" y="2995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1" name="pt3361"/>
            <p:cNvSpPr/>
            <p:nvPr/>
          </p:nvSpPr>
          <p:spPr>
            <a:xfrm>
              <a:off x="3200151" y="2843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2" name="pt3362"/>
            <p:cNvSpPr/>
            <p:nvPr/>
          </p:nvSpPr>
          <p:spPr>
            <a:xfrm>
              <a:off x="2438427" y="3328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3" name="pt3363"/>
            <p:cNvSpPr/>
            <p:nvPr/>
          </p:nvSpPr>
          <p:spPr>
            <a:xfrm>
              <a:off x="2697871" y="3167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4" name="pt3364"/>
            <p:cNvSpPr/>
            <p:nvPr/>
          </p:nvSpPr>
          <p:spPr>
            <a:xfrm>
              <a:off x="1976319" y="3661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5" name="pt3365"/>
            <p:cNvSpPr/>
            <p:nvPr/>
          </p:nvSpPr>
          <p:spPr>
            <a:xfrm>
              <a:off x="1876698" y="3722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6" name="pt3366"/>
            <p:cNvSpPr/>
            <p:nvPr/>
          </p:nvSpPr>
          <p:spPr>
            <a:xfrm>
              <a:off x="1202216" y="410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7" name="pt3367"/>
            <p:cNvSpPr/>
            <p:nvPr/>
          </p:nvSpPr>
          <p:spPr>
            <a:xfrm>
              <a:off x="3029622" y="305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8" name="pt3368"/>
            <p:cNvSpPr/>
            <p:nvPr/>
          </p:nvSpPr>
          <p:spPr>
            <a:xfrm>
              <a:off x="1566897" y="3898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69" name="pt3369"/>
            <p:cNvSpPr/>
            <p:nvPr/>
          </p:nvSpPr>
          <p:spPr>
            <a:xfrm>
              <a:off x="2917133" y="2974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t3370"/>
            <p:cNvSpPr/>
            <p:nvPr/>
          </p:nvSpPr>
          <p:spPr>
            <a:xfrm>
              <a:off x="3173328" y="289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t3371"/>
            <p:cNvSpPr/>
            <p:nvPr/>
          </p:nvSpPr>
          <p:spPr>
            <a:xfrm>
              <a:off x="2580460" y="327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2" name="pt3372"/>
            <p:cNvSpPr/>
            <p:nvPr/>
          </p:nvSpPr>
          <p:spPr>
            <a:xfrm>
              <a:off x="1780797" y="3859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3" name="pt3373"/>
            <p:cNvSpPr/>
            <p:nvPr/>
          </p:nvSpPr>
          <p:spPr>
            <a:xfrm>
              <a:off x="1476661" y="401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4" name="pt3374"/>
            <p:cNvSpPr/>
            <p:nvPr/>
          </p:nvSpPr>
          <p:spPr>
            <a:xfrm>
              <a:off x="1576947" y="3867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5" name="pt3375"/>
            <p:cNvSpPr/>
            <p:nvPr/>
          </p:nvSpPr>
          <p:spPr>
            <a:xfrm>
              <a:off x="2641886" y="3280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6" name="pt3376"/>
            <p:cNvSpPr/>
            <p:nvPr/>
          </p:nvSpPr>
          <p:spPr>
            <a:xfrm>
              <a:off x="2006440" y="36053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7" name="pt3377"/>
            <p:cNvSpPr/>
            <p:nvPr/>
          </p:nvSpPr>
          <p:spPr>
            <a:xfrm>
              <a:off x="3228334" y="2822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8" name="pt3378"/>
            <p:cNvSpPr/>
            <p:nvPr/>
          </p:nvSpPr>
          <p:spPr>
            <a:xfrm>
              <a:off x="3082573" y="29367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79" name="pt3379"/>
            <p:cNvSpPr/>
            <p:nvPr/>
          </p:nvSpPr>
          <p:spPr>
            <a:xfrm>
              <a:off x="2030885" y="36133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0" name="pt3380"/>
            <p:cNvSpPr/>
            <p:nvPr/>
          </p:nvSpPr>
          <p:spPr>
            <a:xfrm>
              <a:off x="3225457" y="2858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1" name="pt3381"/>
            <p:cNvSpPr/>
            <p:nvPr/>
          </p:nvSpPr>
          <p:spPr>
            <a:xfrm>
              <a:off x="1482396" y="3923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2" name="pt3382"/>
            <p:cNvSpPr/>
            <p:nvPr/>
          </p:nvSpPr>
          <p:spPr>
            <a:xfrm>
              <a:off x="2039526" y="3556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3" name="pt3383"/>
            <p:cNvSpPr/>
            <p:nvPr/>
          </p:nvSpPr>
          <p:spPr>
            <a:xfrm>
              <a:off x="1819451" y="3653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4" name="pt3384"/>
            <p:cNvSpPr/>
            <p:nvPr/>
          </p:nvSpPr>
          <p:spPr>
            <a:xfrm>
              <a:off x="3130700" y="292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5" name="pt3385"/>
            <p:cNvSpPr/>
            <p:nvPr/>
          </p:nvSpPr>
          <p:spPr>
            <a:xfrm>
              <a:off x="2670157" y="315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6" name="pt3386"/>
            <p:cNvSpPr/>
            <p:nvPr/>
          </p:nvSpPr>
          <p:spPr>
            <a:xfrm>
              <a:off x="3224860" y="2797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7" name="pt3387"/>
            <p:cNvSpPr/>
            <p:nvPr/>
          </p:nvSpPr>
          <p:spPr>
            <a:xfrm>
              <a:off x="1442098" y="39632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8" name="pt3388"/>
            <p:cNvSpPr/>
            <p:nvPr/>
          </p:nvSpPr>
          <p:spPr>
            <a:xfrm>
              <a:off x="1933868" y="3601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89" name="pt3389"/>
            <p:cNvSpPr/>
            <p:nvPr/>
          </p:nvSpPr>
          <p:spPr>
            <a:xfrm>
              <a:off x="1637346" y="3830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0" name="pt3390"/>
            <p:cNvSpPr/>
            <p:nvPr/>
          </p:nvSpPr>
          <p:spPr>
            <a:xfrm>
              <a:off x="2688241" y="31714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1" name="pt3391"/>
            <p:cNvSpPr/>
            <p:nvPr/>
          </p:nvSpPr>
          <p:spPr>
            <a:xfrm>
              <a:off x="2436196" y="3437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2" name="pt3392"/>
            <p:cNvSpPr/>
            <p:nvPr/>
          </p:nvSpPr>
          <p:spPr>
            <a:xfrm>
              <a:off x="2382100" y="3361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3" name="pt3393"/>
            <p:cNvSpPr/>
            <p:nvPr/>
          </p:nvSpPr>
          <p:spPr>
            <a:xfrm>
              <a:off x="2962814" y="2974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4" name="pt3394"/>
            <p:cNvSpPr/>
            <p:nvPr/>
          </p:nvSpPr>
          <p:spPr>
            <a:xfrm>
              <a:off x="1872295" y="3790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5" name="pt3395"/>
            <p:cNvSpPr/>
            <p:nvPr/>
          </p:nvSpPr>
          <p:spPr>
            <a:xfrm>
              <a:off x="1960935" y="368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6" name="pt3396"/>
            <p:cNvSpPr/>
            <p:nvPr/>
          </p:nvSpPr>
          <p:spPr>
            <a:xfrm>
              <a:off x="2982767" y="2986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7" name="pt3397"/>
            <p:cNvSpPr/>
            <p:nvPr/>
          </p:nvSpPr>
          <p:spPr>
            <a:xfrm>
              <a:off x="1887678" y="371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8" name="pt3398"/>
            <p:cNvSpPr/>
            <p:nvPr/>
          </p:nvSpPr>
          <p:spPr>
            <a:xfrm>
              <a:off x="3100413" y="291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399" name="pt3399"/>
            <p:cNvSpPr/>
            <p:nvPr/>
          </p:nvSpPr>
          <p:spPr>
            <a:xfrm>
              <a:off x="1875534" y="3690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0" name="pt3400"/>
            <p:cNvSpPr/>
            <p:nvPr/>
          </p:nvSpPr>
          <p:spPr>
            <a:xfrm>
              <a:off x="2608849" y="3239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1" name="pt3401"/>
            <p:cNvSpPr/>
            <p:nvPr/>
          </p:nvSpPr>
          <p:spPr>
            <a:xfrm>
              <a:off x="1413807" y="3946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2" name="pt3402"/>
            <p:cNvSpPr/>
            <p:nvPr/>
          </p:nvSpPr>
          <p:spPr>
            <a:xfrm>
              <a:off x="2970936" y="3043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3" name="pt3403"/>
            <p:cNvSpPr/>
            <p:nvPr/>
          </p:nvSpPr>
          <p:spPr>
            <a:xfrm>
              <a:off x="1888197" y="369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4" name="pt3404"/>
            <p:cNvSpPr/>
            <p:nvPr/>
          </p:nvSpPr>
          <p:spPr>
            <a:xfrm>
              <a:off x="1514043" y="384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5" name="pt3405"/>
            <p:cNvSpPr/>
            <p:nvPr/>
          </p:nvSpPr>
          <p:spPr>
            <a:xfrm>
              <a:off x="1855923" y="3692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6" name="pt3406"/>
            <p:cNvSpPr/>
            <p:nvPr/>
          </p:nvSpPr>
          <p:spPr>
            <a:xfrm>
              <a:off x="2377481" y="332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7" name="pt3407"/>
            <p:cNvSpPr/>
            <p:nvPr/>
          </p:nvSpPr>
          <p:spPr>
            <a:xfrm>
              <a:off x="3024866" y="2972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8" name="pt3408"/>
            <p:cNvSpPr/>
            <p:nvPr/>
          </p:nvSpPr>
          <p:spPr>
            <a:xfrm>
              <a:off x="3182722" y="2910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09" name="pt3409"/>
            <p:cNvSpPr/>
            <p:nvPr/>
          </p:nvSpPr>
          <p:spPr>
            <a:xfrm>
              <a:off x="3165998" y="2882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0" name="pt3410"/>
            <p:cNvSpPr/>
            <p:nvPr/>
          </p:nvSpPr>
          <p:spPr>
            <a:xfrm>
              <a:off x="1367705" y="397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1" name="pt3411"/>
            <p:cNvSpPr/>
            <p:nvPr/>
          </p:nvSpPr>
          <p:spPr>
            <a:xfrm>
              <a:off x="1689142" y="3806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2" name="pt3412"/>
            <p:cNvSpPr/>
            <p:nvPr/>
          </p:nvSpPr>
          <p:spPr>
            <a:xfrm>
              <a:off x="2139831" y="3578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3" name="pt3413"/>
            <p:cNvSpPr/>
            <p:nvPr/>
          </p:nvSpPr>
          <p:spPr>
            <a:xfrm>
              <a:off x="3159500" y="2854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4" name="pt3414"/>
            <p:cNvSpPr/>
            <p:nvPr/>
          </p:nvSpPr>
          <p:spPr>
            <a:xfrm>
              <a:off x="1514582" y="392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5" name="pt3415"/>
            <p:cNvSpPr/>
            <p:nvPr/>
          </p:nvSpPr>
          <p:spPr>
            <a:xfrm>
              <a:off x="2653061" y="3254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6" name="pt3416"/>
            <p:cNvSpPr/>
            <p:nvPr/>
          </p:nvSpPr>
          <p:spPr>
            <a:xfrm>
              <a:off x="2807756" y="3056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7" name="pt3417"/>
            <p:cNvSpPr/>
            <p:nvPr/>
          </p:nvSpPr>
          <p:spPr>
            <a:xfrm>
              <a:off x="1917036" y="3691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8" name="pt3418"/>
            <p:cNvSpPr/>
            <p:nvPr/>
          </p:nvSpPr>
          <p:spPr>
            <a:xfrm>
              <a:off x="1218138" y="4122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19" name="pt3419"/>
            <p:cNvSpPr/>
            <p:nvPr/>
          </p:nvSpPr>
          <p:spPr>
            <a:xfrm>
              <a:off x="3108623" y="2916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0" name="pt3420"/>
            <p:cNvSpPr/>
            <p:nvPr/>
          </p:nvSpPr>
          <p:spPr>
            <a:xfrm>
              <a:off x="3120053" y="2906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1" name="pt3421"/>
            <p:cNvSpPr/>
            <p:nvPr/>
          </p:nvSpPr>
          <p:spPr>
            <a:xfrm>
              <a:off x="1741771" y="378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2" name="pt3422"/>
            <p:cNvSpPr/>
            <p:nvPr/>
          </p:nvSpPr>
          <p:spPr>
            <a:xfrm>
              <a:off x="2483697" y="3302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3" name="pt3423"/>
            <p:cNvSpPr/>
            <p:nvPr/>
          </p:nvSpPr>
          <p:spPr>
            <a:xfrm>
              <a:off x="1759307" y="376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4" name="pt3424"/>
            <p:cNvSpPr/>
            <p:nvPr/>
          </p:nvSpPr>
          <p:spPr>
            <a:xfrm>
              <a:off x="1752516" y="37718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5" name="pt3425"/>
            <p:cNvSpPr/>
            <p:nvPr/>
          </p:nvSpPr>
          <p:spPr>
            <a:xfrm>
              <a:off x="2606050" y="3444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6" name="pt3426"/>
            <p:cNvSpPr/>
            <p:nvPr/>
          </p:nvSpPr>
          <p:spPr>
            <a:xfrm>
              <a:off x="2356255" y="3342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7" name="pt3427"/>
            <p:cNvSpPr/>
            <p:nvPr/>
          </p:nvSpPr>
          <p:spPr>
            <a:xfrm>
              <a:off x="3201139" y="2933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8" name="pt3428"/>
            <p:cNvSpPr/>
            <p:nvPr/>
          </p:nvSpPr>
          <p:spPr>
            <a:xfrm>
              <a:off x="2003416" y="369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29" name="pt3429"/>
            <p:cNvSpPr/>
            <p:nvPr/>
          </p:nvSpPr>
          <p:spPr>
            <a:xfrm>
              <a:off x="3157308" y="2807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0" name="pt3430"/>
            <p:cNvSpPr/>
            <p:nvPr/>
          </p:nvSpPr>
          <p:spPr>
            <a:xfrm>
              <a:off x="3041267" y="3069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1" name="pt3431"/>
            <p:cNvSpPr/>
            <p:nvPr/>
          </p:nvSpPr>
          <p:spPr>
            <a:xfrm>
              <a:off x="2116589" y="358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2" name="pt3432"/>
            <p:cNvSpPr/>
            <p:nvPr/>
          </p:nvSpPr>
          <p:spPr>
            <a:xfrm>
              <a:off x="2876267" y="2981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3" name="pt3433"/>
            <p:cNvSpPr/>
            <p:nvPr/>
          </p:nvSpPr>
          <p:spPr>
            <a:xfrm>
              <a:off x="1742935" y="3741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4" name="pt3434"/>
            <p:cNvSpPr/>
            <p:nvPr/>
          </p:nvSpPr>
          <p:spPr>
            <a:xfrm>
              <a:off x="1376689" y="3953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5" name="pt3435"/>
            <p:cNvSpPr/>
            <p:nvPr/>
          </p:nvSpPr>
          <p:spPr>
            <a:xfrm>
              <a:off x="1706590" y="3823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6" name="pt3436"/>
            <p:cNvSpPr/>
            <p:nvPr/>
          </p:nvSpPr>
          <p:spPr>
            <a:xfrm>
              <a:off x="2171586" y="3544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7" name="pt3437"/>
            <p:cNvSpPr/>
            <p:nvPr/>
          </p:nvSpPr>
          <p:spPr>
            <a:xfrm>
              <a:off x="3106744" y="2946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8" name="pt3438"/>
            <p:cNvSpPr/>
            <p:nvPr/>
          </p:nvSpPr>
          <p:spPr>
            <a:xfrm>
              <a:off x="1810370" y="366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39" name="pt3439"/>
            <p:cNvSpPr/>
            <p:nvPr/>
          </p:nvSpPr>
          <p:spPr>
            <a:xfrm>
              <a:off x="2535259" y="3318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0" name="pt3440"/>
            <p:cNvSpPr/>
            <p:nvPr/>
          </p:nvSpPr>
          <p:spPr>
            <a:xfrm>
              <a:off x="3074882" y="3055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1" name="pt3441"/>
            <p:cNvSpPr/>
            <p:nvPr/>
          </p:nvSpPr>
          <p:spPr>
            <a:xfrm>
              <a:off x="1770737" y="3783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2" name="pt3442"/>
            <p:cNvSpPr/>
            <p:nvPr/>
          </p:nvSpPr>
          <p:spPr>
            <a:xfrm>
              <a:off x="1830118" y="3710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3" name="pt3443"/>
            <p:cNvSpPr/>
            <p:nvPr/>
          </p:nvSpPr>
          <p:spPr>
            <a:xfrm>
              <a:off x="2488815" y="3345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4" name="pt3444"/>
            <p:cNvSpPr/>
            <p:nvPr/>
          </p:nvSpPr>
          <p:spPr>
            <a:xfrm>
              <a:off x="1777362" y="382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5" name="pt3445"/>
            <p:cNvSpPr/>
            <p:nvPr/>
          </p:nvSpPr>
          <p:spPr>
            <a:xfrm>
              <a:off x="1658424" y="380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6" name="pt3446"/>
            <p:cNvSpPr/>
            <p:nvPr/>
          </p:nvSpPr>
          <p:spPr>
            <a:xfrm>
              <a:off x="1578170" y="386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7" name="pt3447"/>
            <p:cNvSpPr/>
            <p:nvPr/>
          </p:nvSpPr>
          <p:spPr>
            <a:xfrm>
              <a:off x="2258446" y="3520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8" name="pt3448"/>
            <p:cNvSpPr/>
            <p:nvPr/>
          </p:nvSpPr>
          <p:spPr>
            <a:xfrm>
              <a:off x="1753054" y="38252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49" name="pt3449"/>
            <p:cNvSpPr/>
            <p:nvPr/>
          </p:nvSpPr>
          <p:spPr>
            <a:xfrm>
              <a:off x="2090128" y="364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0" name="pt3450"/>
            <p:cNvSpPr/>
            <p:nvPr/>
          </p:nvSpPr>
          <p:spPr>
            <a:xfrm>
              <a:off x="2060497" y="354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1" name="pt3451"/>
            <p:cNvSpPr/>
            <p:nvPr/>
          </p:nvSpPr>
          <p:spPr>
            <a:xfrm>
              <a:off x="1682008" y="3836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2" name="pt3452"/>
            <p:cNvSpPr/>
            <p:nvPr/>
          </p:nvSpPr>
          <p:spPr>
            <a:xfrm>
              <a:off x="1838406" y="3729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3" name="pt3453"/>
            <p:cNvSpPr/>
            <p:nvPr/>
          </p:nvSpPr>
          <p:spPr>
            <a:xfrm>
              <a:off x="1553030" y="38478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4" name="pt3454"/>
            <p:cNvSpPr/>
            <p:nvPr/>
          </p:nvSpPr>
          <p:spPr>
            <a:xfrm>
              <a:off x="1897718" y="3562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5" name="pt3455"/>
            <p:cNvSpPr/>
            <p:nvPr/>
          </p:nvSpPr>
          <p:spPr>
            <a:xfrm>
              <a:off x="2947587" y="30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6" name="pt3456"/>
            <p:cNvSpPr/>
            <p:nvPr/>
          </p:nvSpPr>
          <p:spPr>
            <a:xfrm>
              <a:off x="1812366" y="367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7" name="pt3457"/>
            <p:cNvSpPr/>
            <p:nvPr/>
          </p:nvSpPr>
          <p:spPr>
            <a:xfrm>
              <a:off x="3110845" y="2877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8" name="pt3458"/>
            <p:cNvSpPr/>
            <p:nvPr/>
          </p:nvSpPr>
          <p:spPr>
            <a:xfrm>
              <a:off x="2763329" y="3080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59" name="pt3459"/>
            <p:cNvSpPr/>
            <p:nvPr/>
          </p:nvSpPr>
          <p:spPr>
            <a:xfrm>
              <a:off x="3063471" y="286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0" name="pt3460"/>
            <p:cNvSpPr/>
            <p:nvPr/>
          </p:nvSpPr>
          <p:spPr>
            <a:xfrm>
              <a:off x="2766851" y="304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1" name="pt3461"/>
            <p:cNvSpPr/>
            <p:nvPr/>
          </p:nvSpPr>
          <p:spPr>
            <a:xfrm>
              <a:off x="1765883" y="3650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2" name="pt3462"/>
            <p:cNvSpPr/>
            <p:nvPr/>
          </p:nvSpPr>
          <p:spPr>
            <a:xfrm>
              <a:off x="2210368" y="3502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3" name="pt3463"/>
            <p:cNvSpPr/>
            <p:nvPr/>
          </p:nvSpPr>
          <p:spPr>
            <a:xfrm>
              <a:off x="1455230" y="3815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4" name="pt3464"/>
            <p:cNvSpPr/>
            <p:nvPr/>
          </p:nvSpPr>
          <p:spPr>
            <a:xfrm>
              <a:off x="2938564" y="29217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5" name="pt3465"/>
            <p:cNvSpPr/>
            <p:nvPr/>
          </p:nvSpPr>
          <p:spPr>
            <a:xfrm>
              <a:off x="1951893" y="3533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6" name="pt3466"/>
            <p:cNvSpPr/>
            <p:nvPr/>
          </p:nvSpPr>
          <p:spPr>
            <a:xfrm>
              <a:off x="1840500" y="360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7" name="pt3467"/>
            <p:cNvSpPr/>
            <p:nvPr/>
          </p:nvSpPr>
          <p:spPr>
            <a:xfrm>
              <a:off x="2067151" y="3452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8" name="pt3468"/>
            <p:cNvSpPr/>
            <p:nvPr/>
          </p:nvSpPr>
          <p:spPr>
            <a:xfrm>
              <a:off x="2255588" y="3333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69" name="pt3469"/>
            <p:cNvSpPr/>
            <p:nvPr/>
          </p:nvSpPr>
          <p:spPr>
            <a:xfrm>
              <a:off x="1548265" y="3855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0" name="pt3470"/>
            <p:cNvSpPr/>
            <p:nvPr/>
          </p:nvSpPr>
          <p:spPr>
            <a:xfrm>
              <a:off x="1600247" y="3829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1" name="pt3471"/>
            <p:cNvSpPr/>
            <p:nvPr/>
          </p:nvSpPr>
          <p:spPr>
            <a:xfrm>
              <a:off x="3085294" y="2938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2" name="pt3472"/>
            <p:cNvSpPr/>
            <p:nvPr/>
          </p:nvSpPr>
          <p:spPr>
            <a:xfrm>
              <a:off x="2344806" y="3372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3" name="pt3473"/>
            <p:cNvSpPr/>
            <p:nvPr/>
          </p:nvSpPr>
          <p:spPr>
            <a:xfrm>
              <a:off x="3192195" y="296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4" name="pt3474"/>
            <p:cNvSpPr/>
            <p:nvPr/>
          </p:nvSpPr>
          <p:spPr>
            <a:xfrm>
              <a:off x="1808031" y="3711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5" name="pt3475"/>
            <p:cNvSpPr/>
            <p:nvPr/>
          </p:nvSpPr>
          <p:spPr>
            <a:xfrm>
              <a:off x="2756116" y="3153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6" name="pt3476"/>
            <p:cNvSpPr/>
            <p:nvPr/>
          </p:nvSpPr>
          <p:spPr>
            <a:xfrm>
              <a:off x="1748386" y="3826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7" name="pt3477"/>
            <p:cNvSpPr/>
            <p:nvPr/>
          </p:nvSpPr>
          <p:spPr>
            <a:xfrm>
              <a:off x="1815909" y="3724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8" name="pt3478"/>
            <p:cNvSpPr/>
            <p:nvPr/>
          </p:nvSpPr>
          <p:spPr>
            <a:xfrm>
              <a:off x="2059949" y="3610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79" name="pt3479"/>
            <p:cNvSpPr/>
            <p:nvPr/>
          </p:nvSpPr>
          <p:spPr>
            <a:xfrm>
              <a:off x="1493317" y="3954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0" name="pt3480"/>
            <p:cNvSpPr/>
            <p:nvPr/>
          </p:nvSpPr>
          <p:spPr>
            <a:xfrm>
              <a:off x="2895937" y="304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1" name="pt3481"/>
            <p:cNvSpPr/>
            <p:nvPr/>
          </p:nvSpPr>
          <p:spPr>
            <a:xfrm>
              <a:off x="3055124" y="3033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2" name="pt3482"/>
            <p:cNvSpPr/>
            <p:nvPr/>
          </p:nvSpPr>
          <p:spPr>
            <a:xfrm>
              <a:off x="2211092" y="344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3" name="pt3483"/>
            <p:cNvSpPr/>
            <p:nvPr/>
          </p:nvSpPr>
          <p:spPr>
            <a:xfrm>
              <a:off x="1312112" y="40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4" name="pt3484"/>
            <p:cNvSpPr/>
            <p:nvPr/>
          </p:nvSpPr>
          <p:spPr>
            <a:xfrm>
              <a:off x="2029495" y="3555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5" name="pt3485"/>
            <p:cNvSpPr/>
            <p:nvPr/>
          </p:nvSpPr>
          <p:spPr>
            <a:xfrm>
              <a:off x="3229958" y="2911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6" name="pt3486"/>
            <p:cNvSpPr/>
            <p:nvPr/>
          </p:nvSpPr>
          <p:spPr>
            <a:xfrm>
              <a:off x="2109886" y="3513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7" name="pt3487"/>
            <p:cNvSpPr/>
            <p:nvPr/>
          </p:nvSpPr>
          <p:spPr>
            <a:xfrm>
              <a:off x="2640320" y="3263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8" name="pt3488"/>
            <p:cNvSpPr/>
            <p:nvPr/>
          </p:nvSpPr>
          <p:spPr>
            <a:xfrm>
              <a:off x="1573424" y="3809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89" name="pt3489"/>
            <p:cNvSpPr/>
            <p:nvPr/>
          </p:nvSpPr>
          <p:spPr>
            <a:xfrm>
              <a:off x="1276677" y="4069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0" name="pt3490"/>
            <p:cNvSpPr/>
            <p:nvPr/>
          </p:nvSpPr>
          <p:spPr>
            <a:xfrm>
              <a:off x="1961924" y="3628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1" name="pt3491"/>
            <p:cNvSpPr/>
            <p:nvPr/>
          </p:nvSpPr>
          <p:spPr>
            <a:xfrm>
              <a:off x="2568198" y="3268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2" name="pt3492"/>
            <p:cNvSpPr/>
            <p:nvPr/>
          </p:nvSpPr>
          <p:spPr>
            <a:xfrm>
              <a:off x="2949427" y="298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3" name="pt3493"/>
            <p:cNvSpPr/>
            <p:nvPr/>
          </p:nvSpPr>
          <p:spPr>
            <a:xfrm>
              <a:off x="1832770" y="3621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4" name="pt3494"/>
            <p:cNvSpPr/>
            <p:nvPr/>
          </p:nvSpPr>
          <p:spPr>
            <a:xfrm>
              <a:off x="2786482" y="3202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5" name="pt3495"/>
            <p:cNvSpPr/>
            <p:nvPr/>
          </p:nvSpPr>
          <p:spPr>
            <a:xfrm>
              <a:off x="2897238" y="314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6" name="pt3496"/>
            <p:cNvSpPr/>
            <p:nvPr/>
          </p:nvSpPr>
          <p:spPr>
            <a:xfrm>
              <a:off x="2138706" y="3523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7" name="pt3497"/>
            <p:cNvSpPr/>
            <p:nvPr/>
          </p:nvSpPr>
          <p:spPr>
            <a:xfrm>
              <a:off x="1861677" y="3752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8" name="pt3498"/>
            <p:cNvSpPr/>
            <p:nvPr/>
          </p:nvSpPr>
          <p:spPr>
            <a:xfrm>
              <a:off x="1557473" y="3917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499" name="pt3499"/>
            <p:cNvSpPr/>
            <p:nvPr/>
          </p:nvSpPr>
          <p:spPr>
            <a:xfrm>
              <a:off x="1530914" y="3946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0" name="pt3500"/>
            <p:cNvSpPr/>
            <p:nvPr/>
          </p:nvSpPr>
          <p:spPr>
            <a:xfrm>
              <a:off x="1801611" y="375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1" name="pt3501"/>
            <p:cNvSpPr/>
            <p:nvPr/>
          </p:nvSpPr>
          <p:spPr>
            <a:xfrm>
              <a:off x="1375064" y="4082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2" name="pt3502"/>
            <p:cNvSpPr/>
            <p:nvPr/>
          </p:nvSpPr>
          <p:spPr>
            <a:xfrm>
              <a:off x="2172330" y="3603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3" name="pt3503"/>
            <p:cNvSpPr/>
            <p:nvPr/>
          </p:nvSpPr>
          <p:spPr>
            <a:xfrm>
              <a:off x="2180941" y="3582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4" name="pt3504"/>
            <p:cNvSpPr/>
            <p:nvPr/>
          </p:nvSpPr>
          <p:spPr>
            <a:xfrm>
              <a:off x="1910332" y="3744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5" name="pt3505"/>
            <p:cNvSpPr/>
            <p:nvPr/>
          </p:nvSpPr>
          <p:spPr>
            <a:xfrm>
              <a:off x="1799194" y="3797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6" name="pt3506"/>
            <p:cNvSpPr/>
            <p:nvPr/>
          </p:nvSpPr>
          <p:spPr>
            <a:xfrm>
              <a:off x="2249139" y="3468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7" name="pt3507"/>
            <p:cNvSpPr/>
            <p:nvPr/>
          </p:nvSpPr>
          <p:spPr>
            <a:xfrm>
              <a:off x="3228226" y="2823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8" name="pt3508"/>
            <p:cNvSpPr/>
            <p:nvPr/>
          </p:nvSpPr>
          <p:spPr>
            <a:xfrm>
              <a:off x="1447989" y="4022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09" name="pt3509"/>
            <p:cNvSpPr/>
            <p:nvPr/>
          </p:nvSpPr>
          <p:spPr>
            <a:xfrm>
              <a:off x="2284163" y="34597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0" name="pt3510"/>
            <p:cNvSpPr/>
            <p:nvPr/>
          </p:nvSpPr>
          <p:spPr>
            <a:xfrm>
              <a:off x="2138490" y="3583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1" name="pt3511"/>
            <p:cNvSpPr/>
            <p:nvPr/>
          </p:nvSpPr>
          <p:spPr>
            <a:xfrm>
              <a:off x="2960778" y="2899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2" name="pt3512"/>
            <p:cNvSpPr/>
            <p:nvPr/>
          </p:nvSpPr>
          <p:spPr>
            <a:xfrm>
              <a:off x="1653238" y="3856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3" name="pt3513"/>
            <p:cNvSpPr/>
            <p:nvPr/>
          </p:nvSpPr>
          <p:spPr>
            <a:xfrm>
              <a:off x="1758602" y="3748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4" name="pt3514"/>
            <p:cNvSpPr/>
            <p:nvPr/>
          </p:nvSpPr>
          <p:spPr>
            <a:xfrm>
              <a:off x="2122960" y="3481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5" name="pt3515"/>
            <p:cNvSpPr/>
            <p:nvPr/>
          </p:nvSpPr>
          <p:spPr>
            <a:xfrm>
              <a:off x="1991506" y="3542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6" name="pt3516"/>
            <p:cNvSpPr/>
            <p:nvPr/>
          </p:nvSpPr>
          <p:spPr>
            <a:xfrm>
              <a:off x="2469605" y="335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7" name="pt3517"/>
            <p:cNvSpPr/>
            <p:nvPr/>
          </p:nvSpPr>
          <p:spPr>
            <a:xfrm>
              <a:off x="2218323" y="3371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8" name="pt3518"/>
            <p:cNvSpPr/>
            <p:nvPr/>
          </p:nvSpPr>
          <p:spPr>
            <a:xfrm>
              <a:off x="2802169" y="28225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19" name="pt3519"/>
            <p:cNvSpPr/>
            <p:nvPr/>
          </p:nvSpPr>
          <p:spPr>
            <a:xfrm>
              <a:off x="1384958" y="4018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0" name="pt3520"/>
            <p:cNvSpPr/>
            <p:nvPr/>
          </p:nvSpPr>
          <p:spPr>
            <a:xfrm>
              <a:off x="1263447" y="4127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1" name="pt3521"/>
            <p:cNvSpPr/>
            <p:nvPr/>
          </p:nvSpPr>
          <p:spPr>
            <a:xfrm>
              <a:off x="2968803" y="29158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2" name="pt3522"/>
            <p:cNvSpPr/>
            <p:nvPr/>
          </p:nvSpPr>
          <p:spPr>
            <a:xfrm>
              <a:off x="2641847" y="3165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3" name="pt3523"/>
            <p:cNvSpPr/>
            <p:nvPr/>
          </p:nvSpPr>
          <p:spPr>
            <a:xfrm>
              <a:off x="2078865" y="3517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4" name="pt3524"/>
            <p:cNvSpPr/>
            <p:nvPr/>
          </p:nvSpPr>
          <p:spPr>
            <a:xfrm>
              <a:off x="2221915" y="3363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5" name="pt3525"/>
            <p:cNvSpPr/>
            <p:nvPr/>
          </p:nvSpPr>
          <p:spPr>
            <a:xfrm>
              <a:off x="2496272" y="3186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6" name="pt3526"/>
            <p:cNvSpPr/>
            <p:nvPr/>
          </p:nvSpPr>
          <p:spPr>
            <a:xfrm>
              <a:off x="1824393" y="3722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7" name="pt3527"/>
            <p:cNvSpPr/>
            <p:nvPr/>
          </p:nvSpPr>
          <p:spPr>
            <a:xfrm>
              <a:off x="2790240" y="3163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8" name="pt3528"/>
            <p:cNvSpPr/>
            <p:nvPr/>
          </p:nvSpPr>
          <p:spPr>
            <a:xfrm>
              <a:off x="1604152" y="3796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29" name="pt3529"/>
            <p:cNvSpPr/>
            <p:nvPr/>
          </p:nvSpPr>
          <p:spPr>
            <a:xfrm>
              <a:off x="2583073" y="3194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0" name="pt3530"/>
            <p:cNvSpPr/>
            <p:nvPr/>
          </p:nvSpPr>
          <p:spPr>
            <a:xfrm>
              <a:off x="2589110" y="33574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1" name="pt3531"/>
            <p:cNvSpPr/>
            <p:nvPr/>
          </p:nvSpPr>
          <p:spPr>
            <a:xfrm>
              <a:off x="2099317" y="3495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2" name="pt3532"/>
            <p:cNvSpPr/>
            <p:nvPr/>
          </p:nvSpPr>
          <p:spPr>
            <a:xfrm>
              <a:off x="2999021" y="2983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3" name="pt3533"/>
            <p:cNvSpPr/>
            <p:nvPr/>
          </p:nvSpPr>
          <p:spPr>
            <a:xfrm>
              <a:off x="2112186" y="3588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4" name="pt3534"/>
            <p:cNvSpPr/>
            <p:nvPr/>
          </p:nvSpPr>
          <p:spPr>
            <a:xfrm>
              <a:off x="1565723" y="3879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5" name="pt3535"/>
            <p:cNvSpPr/>
            <p:nvPr/>
          </p:nvSpPr>
          <p:spPr>
            <a:xfrm>
              <a:off x="2095648" y="3582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6" name="pt3536"/>
            <p:cNvSpPr/>
            <p:nvPr/>
          </p:nvSpPr>
          <p:spPr>
            <a:xfrm>
              <a:off x="3220016" y="3010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7" name="pt3537"/>
            <p:cNvSpPr/>
            <p:nvPr/>
          </p:nvSpPr>
          <p:spPr>
            <a:xfrm>
              <a:off x="1697940" y="3764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8" name="pt3538"/>
            <p:cNvSpPr/>
            <p:nvPr/>
          </p:nvSpPr>
          <p:spPr>
            <a:xfrm>
              <a:off x="2889038" y="3001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39" name="pt3539"/>
            <p:cNvSpPr/>
            <p:nvPr/>
          </p:nvSpPr>
          <p:spPr>
            <a:xfrm>
              <a:off x="1429073" y="393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0" name="pt3540"/>
            <p:cNvSpPr/>
            <p:nvPr/>
          </p:nvSpPr>
          <p:spPr>
            <a:xfrm>
              <a:off x="3200268" y="2893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1" name="pt3541"/>
            <p:cNvSpPr/>
            <p:nvPr/>
          </p:nvSpPr>
          <p:spPr>
            <a:xfrm>
              <a:off x="1971161" y="3619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2" name="pt3542"/>
            <p:cNvSpPr/>
            <p:nvPr/>
          </p:nvSpPr>
          <p:spPr>
            <a:xfrm>
              <a:off x="3199250" y="2889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3" name="pt3543"/>
            <p:cNvSpPr/>
            <p:nvPr/>
          </p:nvSpPr>
          <p:spPr>
            <a:xfrm>
              <a:off x="2865699" y="2992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4" name="pt3544"/>
            <p:cNvSpPr/>
            <p:nvPr/>
          </p:nvSpPr>
          <p:spPr>
            <a:xfrm>
              <a:off x="2901701" y="31322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5" name="pt3545"/>
            <p:cNvSpPr/>
            <p:nvPr/>
          </p:nvSpPr>
          <p:spPr>
            <a:xfrm>
              <a:off x="2463088" y="3304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6" name="pt3546"/>
            <p:cNvSpPr/>
            <p:nvPr/>
          </p:nvSpPr>
          <p:spPr>
            <a:xfrm>
              <a:off x="2859896" y="3075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7" name="pt3547"/>
            <p:cNvSpPr/>
            <p:nvPr/>
          </p:nvSpPr>
          <p:spPr>
            <a:xfrm>
              <a:off x="2079139" y="35724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8" name="pt3548"/>
            <p:cNvSpPr/>
            <p:nvPr/>
          </p:nvSpPr>
          <p:spPr>
            <a:xfrm>
              <a:off x="2810418" y="3056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49" name="pt3549"/>
            <p:cNvSpPr/>
            <p:nvPr/>
          </p:nvSpPr>
          <p:spPr>
            <a:xfrm>
              <a:off x="1717472" y="377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0" name="pt3550"/>
            <p:cNvSpPr/>
            <p:nvPr/>
          </p:nvSpPr>
          <p:spPr>
            <a:xfrm>
              <a:off x="1947049" y="3648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1" name="pt3551"/>
            <p:cNvSpPr/>
            <p:nvPr/>
          </p:nvSpPr>
          <p:spPr>
            <a:xfrm>
              <a:off x="1446394" y="397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2" name="pt3552"/>
            <p:cNvSpPr/>
            <p:nvPr/>
          </p:nvSpPr>
          <p:spPr>
            <a:xfrm>
              <a:off x="2156291" y="3619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3" name="pt3553"/>
            <p:cNvSpPr/>
            <p:nvPr/>
          </p:nvSpPr>
          <p:spPr>
            <a:xfrm>
              <a:off x="3008064" y="2965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4" name="pt3554"/>
            <p:cNvSpPr/>
            <p:nvPr/>
          </p:nvSpPr>
          <p:spPr>
            <a:xfrm>
              <a:off x="1718510" y="383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5" name="pt3555"/>
            <p:cNvSpPr/>
            <p:nvPr/>
          </p:nvSpPr>
          <p:spPr>
            <a:xfrm>
              <a:off x="2524093" y="3273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6" name="pt3556"/>
            <p:cNvSpPr/>
            <p:nvPr/>
          </p:nvSpPr>
          <p:spPr>
            <a:xfrm>
              <a:off x="3131659" y="2877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7" name="pt3557"/>
            <p:cNvSpPr/>
            <p:nvPr/>
          </p:nvSpPr>
          <p:spPr>
            <a:xfrm>
              <a:off x="2628127" y="3222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8" name="pt3558"/>
            <p:cNvSpPr/>
            <p:nvPr/>
          </p:nvSpPr>
          <p:spPr>
            <a:xfrm>
              <a:off x="1861491" y="364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59" name="pt3559"/>
            <p:cNvSpPr/>
            <p:nvPr/>
          </p:nvSpPr>
          <p:spPr>
            <a:xfrm>
              <a:off x="2594816" y="3354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0" name="pt3560"/>
            <p:cNvSpPr/>
            <p:nvPr/>
          </p:nvSpPr>
          <p:spPr>
            <a:xfrm>
              <a:off x="1567181" y="3940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1" name="pt3561"/>
            <p:cNvSpPr/>
            <p:nvPr/>
          </p:nvSpPr>
          <p:spPr>
            <a:xfrm>
              <a:off x="1719351" y="3798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2" name="pt3562"/>
            <p:cNvSpPr/>
            <p:nvPr/>
          </p:nvSpPr>
          <p:spPr>
            <a:xfrm>
              <a:off x="2368693" y="341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3" name="pt3563"/>
            <p:cNvSpPr/>
            <p:nvPr/>
          </p:nvSpPr>
          <p:spPr>
            <a:xfrm>
              <a:off x="2000118" y="36138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4" name="pt3564"/>
            <p:cNvSpPr/>
            <p:nvPr/>
          </p:nvSpPr>
          <p:spPr>
            <a:xfrm>
              <a:off x="1957256" y="3614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5" name="pt3565"/>
            <p:cNvSpPr/>
            <p:nvPr/>
          </p:nvSpPr>
          <p:spPr>
            <a:xfrm>
              <a:off x="3171312" y="27813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6" name="pt3566"/>
            <p:cNvSpPr/>
            <p:nvPr/>
          </p:nvSpPr>
          <p:spPr>
            <a:xfrm>
              <a:off x="2749746" y="323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7" name="pt3567"/>
            <p:cNvSpPr/>
            <p:nvPr/>
          </p:nvSpPr>
          <p:spPr>
            <a:xfrm>
              <a:off x="1427977" y="3896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8" name="pt3568"/>
            <p:cNvSpPr/>
            <p:nvPr/>
          </p:nvSpPr>
          <p:spPr>
            <a:xfrm>
              <a:off x="2287617" y="3353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69" name="pt3569"/>
            <p:cNvSpPr/>
            <p:nvPr/>
          </p:nvSpPr>
          <p:spPr>
            <a:xfrm>
              <a:off x="1325156" y="40255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0" name="pt3570"/>
            <p:cNvSpPr/>
            <p:nvPr/>
          </p:nvSpPr>
          <p:spPr>
            <a:xfrm>
              <a:off x="1865043" y="3722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1" name="pt3571"/>
            <p:cNvSpPr/>
            <p:nvPr/>
          </p:nvSpPr>
          <p:spPr>
            <a:xfrm>
              <a:off x="1457060" y="3983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2" name="pt3572"/>
            <p:cNvSpPr/>
            <p:nvPr/>
          </p:nvSpPr>
          <p:spPr>
            <a:xfrm>
              <a:off x="1685825" y="3773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3" name="pt3573"/>
            <p:cNvSpPr/>
            <p:nvPr/>
          </p:nvSpPr>
          <p:spPr>
            <a:xfrm>
              <a:off x="2775414" y="331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4" name="pt3574"/>
            <p:cNvSpPr/>
            <p:nvPr/>
          </p:nvSpPr>
          <p:spPr>
            <a:xfrm>
              <a:off x="2727522" y="329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5" name="pt3575"/>
            <p:cNvSpPr/>
            <p:nvPr/>
          </p:nvSpPr>
          <p:spPr>
            <a:xfrm>
              <a:off x="1601989" y="383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6" name="pt3576"/>
            <p:cNvSpPr/>
            <p:nvPr/>
          </p:nvSpPr>
          <p:spPr>
            <a:xfrm>
              <a:off x="1656144" y="3909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7" name="pt3577"/>
            <p:cNvSpPr/>
            <p:nvPr/>
          </p:nvSpPr>
          <p:spPr>
            <a:xfrm>
              <a:off x="1645840" y="3843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8" name="pt3578"/>
            <p:cNvSpPr/>
            <p:nvPr/>
          </p:nvSpPr>
          <p:spPr>
            <a:xfrm>
              <a:off x="1550643" y="3924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79" name="pt3579"/>
            <p:cNvSpPr/>
            <p:nvPr/>
          </p:nvSpPr>
          <p:spPr>
            <a:xfrm>
              <a:off x="1326849" y="402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0" name="pt3580"/>
            <p:cNvSpPr/>
            <p:nvPr/>
          </p:nvSpPr>
          <p:spPr>
            <a:xfrm>
              <a:off x="2663620" y="3270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1" name="pt3581"/>
            <p:cNvSpPr/>
            <p:nvPr/>
          </p:nvSpPr>
          <p:spPr>
            <a:xfrm>
              <a:off x="1463813" y="38264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2" name="pt3582"/>
            <p:cNvSpPr/>
            <p:nvPr/>
          </p:nvSpPr>
          <p:spPr>
            <a:xfrm>
              <a:off x="2378880" y="3562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3" name="pt3583"/>
            <p:cNvSpPr/>
            <p:nvPr/>
          </p:nvSpPr>
          <p:spPr>
            <a:xfrm>
              <a:off x="3182751" y="2915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4" name="pt3584"/>
            <p:cNvSpPr/>
            <p:nvPr/>
          </p:nvSpPr>
          <p:spPr>
            <a:xfrm>
              <a:off x="2714634" y="3151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5" name="pt3585"/>
            <p:cNvSpPr/>
            <p:nvPr/>
          </p:nvSpPr>
          <p:spPr>
            <a:xfrm>
              <a:off x="2176822" y="3433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6" name="pt3586"/>
            <p:cNvSpPr/>
            <p:nvPr/>
          </p:nvSpPr>
          <p:spPr>
            <a:xfrm>
              <a:off x="1628822" y="3808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7" name="pt3587"/>
            <p:cNvSpPr/>
            <p:nvPr/>
          </p:nvSpPr>
          <p:spPr>
            <a:xfrm>
              <a:off x="1409286" y="40678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8" name="pt3588"/>
            <p:cNvSpPr/>
            <p:nvPr/>
          </p:nvSpPr>
          <p:spPr>
            <a:xfrm>
              <a:off x="2285582" y="3451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89" name="pt3589"/>
            <p:cNvSpPr/>
            <p:nvPr/>
          </p:nvSpPr>
          <p:spPr>
            <a:xfrm>
              <a:off x="1591626" y="3813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0" name="pt3590"/>
            <p:cNvSpPr/>
            <p:nvPr/>
          </p:nvSpPr>
          <p:spPr>
            <a:xfrm>
              <a:off x="1235312" y="4124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1" name="pt3591"/>
            <p:cNvSpPr/>
            <p:nvPr/>
          </p:nvSpPr>
          <p:spPr>
            <a:xfrm>
              <a:off x="2377207" y="3391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2" name="pt3592"/>
            <p:cNvSpPr/>
            <p:nvPr/>
          </p:nvSpPr>
          <p:spPr>
            <a:xfrm>
              <a:off x="2393638" y="3490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3" name="pt3593"/>
            <p:cNvSpPr/>
            <p:nvPr/>
          </p:nvSpPr>
          <p:spPr>
            <a:xfrm>
              <a:off x="1642415" y="395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4" name="pt3594"/>
            <p:cNvSpPr/>
            <p:nvPr/>
          </p:nvSpPr>
          <p:spPr>
            <a:xfrm>
              <a:off x="3100902" y="2987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5" name="pt3595"/>
            <p:cNvSpPr/>
            <p:nvPr/>
          </p:nvSpPr>
          <p:spPr>
            <a:xfrm>
              <a:off x="1979724" y="3598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6" name="pt3596"/>
            <p:cNvSpPr/>
            <p:nvPr/>
          </p:nvSpPr>
          <p:spPr>
            <a:xfrm>
              <a:off x="1504590" y="3977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7" name="pt3597"/>
            <p:cNvSpPr/>
            <p:nvPr/>
          </p:nvSpPr>
          <p:spPr>
            <a:xfrm>
              <a:off x="2123958" y="3595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8" name="pt3598"/>
            <p:cNvSpPr/>
            <p:nvPr/>
          </p:nvSpPr>
          <p:spPr>
            <a:xfrm>
              <a:off x="1645409" y="3868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599" name="pt3599"/>
            <p:cNvSpPr/>
            <p:nvPr/>
          </p:nvSpPr>
          <p:spPr>
            <a:xfrm>
              <a:off x="1838318" y="3712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0" name="pt3600"/>
            <p:cNvSpPr/>
            <p:nvPr/>
          </p:nvSpPr>
          <p:spPr>
            <a:xfrm>
              <a:off x="3088386" y="3100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1" name="pt3601"/>
            <p:cNvSpPr/>
            <p:nvPr/>
          </p:nvSpPr>
          <p:spPr>
            <a:xfrm>
              <a:off x="2400096" y="35376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2" name="pt3602"/>
            <p:cNvSpPr/>
            <p:nvPr/>
          </p:nvSpPr>
          <p:spPr>
            <a:xfrm>
              <a:off x="2365973" y="3441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3" name="pt3603"/>
            <p:cNvSpPr/>
            <p:nvPr/>
          </p:nvSpPr>
          <p:spPr>
            <a:xfrm>
              <a:off x="1584218" y="3893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4" name="pt3604"/>
            <p:cNvSpPr/>
            <p:nvPr/>
          </p:nvSpPr>
          <p:spPr>
            <a:xfrm>
              <a:off x="3144029" y="2988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5" name="pt3605"/>
            <p:cNvSpPr/>
            <p:nvPr/>
          </p:nvSpPr>
          <p:spPr>
            <a:xfrm>
              <a:off x="2334668" y="332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6" name="pt3606"/>
            <p:cNvSpPr/>
            <p:nvPr/>
          </p:nvSpPr>
          <p:spPr>
            <a:xfrm>
              <a:off x="1650928" y="384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7" name="pt3607"/>
            <p:cNvSpPr/>
            <p:nvPr/>
          </p:nvSpPr>
          <p:spPr>
            <a:xfrm>
              <a:off x="3084941" y="2931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8" name="pt3608"/>
            <p:cNvSpPr/>
            <p:nvPr/>
          </p:nvSpPr>
          <p:spPr>
            <a:xfrm>
              <a:off x="1477474" y="396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09" name="pt3609"/>
            <p:cNvSpPr/>
            <p:nvPr/>
          </p:nvSpPr>
          <p:spPr>
            <a:xfrm>
              <a:off x="2047619" y="364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0" name="pt3610"/>
            <p:cNvSpPr/>
            <p:nvPr/>
          </p:nvSpPr>
          <p:spPr>
            <a:xfrm>
              <a:off x="2384331" y="34463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1" name="pt3611"/>
            <p:cNvSpPr/>
            <p:nvPr/>
          </p:nvSpPr>
          <p:spPr>
            <a:xfrm>
              <a:off x="1668200" y="3759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2" name="pt3612"/>
            <p:cNvSpPr/>
            <p:nvPr/>
          </p:nvSpPr>
          <p:spPr>
            <a:xfrm>
              <a:off x="1651819" y="3904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3" name="pt3613"/>
            <p:cNvSpPr/>
            <p:nvPr/>
          </p:nvSpPr>
          <p:spPr>
            <a:xfrm>
              <a:off x="2266509" y="343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4" name="pt3614"/>
            <p:cNvSpPr/>
            <p:nvPr/>
          </p:nvSpPr>
          <p:spPr>
            <a:xfrm>
              <a:off x="1795290" y="3833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5" name="pt3615"/>
            <p:cNvSpPr/>
            <p:nvPr/>
          </p:nvSpPr>
          <p:spPr>
            <a:xfrm>
              <a:off x="1327319" y="39839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6" name="pt3616"/>
            <p:cNvSpPr/>
            <p:nvPr/>
          </p:nvSpPr>
          <p:spPr>
            <a:xfrm>
              <a:off x="2723099" y="3177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7" name="pt3617"/>
            <p:cNvSpPr/>
            <p:nvPr/>
          </p:nvSpPr>
          <p:spPr>
            <a:xfrm>
              <a:off x="3182428" y="2841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8" name="pt3618"/>
            <p:cNvSpPr/>
            <p:nvPr/>
          </p:nvSpPr>
          <p:spPr>
            <a:xfrm>
              <a:off x="3222345" y="2794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19" name="pt3619"/>
            <p:cNvSpPr/>
            <p:nvPr/>
          </p:nvSpPr>
          <p:spPr>
            <a:xfrm>
              <a:off x="2941843" y="2999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0" name="pt3620"/>
            <p:cNvSpPr/>
            <p:nvPr/>
          </p:nvSpPr>
          <p:spPr>
            <a:xfrm>
              <a:off x="1445474" y="387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1" name="pt3621"/>
            <p:cNvSpPr/>
            <p:nvPr/>
          </p:nvSpPr>
          <p:spPr>
            <a:xfrm>
              <a:off x="2856480" y="3023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2" name="pt3622"/>
            <p:cNvSpPr/>
            <p:nvPr/>
          </p:nvSpPr>
          <p:spPr>
            <a:xfrm>
              <a:off x="2073796" y="3624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3" name="pt3623"/>
            <p:cNvSpPr/>
            <p:nvPr/>
          </p:nvSpPr>
          <p:spPr>
            <a:xfrm>
              <a:off x="2288537" y="34785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4" name="pt3624"/>
            <p:cNvSpPr/>
            <p:nvPr/>
          </p:nvSpPr>
          <p:spPr>
            <a:xfrm>
              <a:off x="3083395" y="3015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5" name="pt3625"/>
            <p:cNvSpPr/>
            <p:nvPr/>
          </p:nvSpPr>
          <p:spPr>
            <a:xfrm>
              <a:off x="2617538" y="3238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6" name="pt3626"/>
            <p:cNvSpPr/>
            <p:nvPr/>
          </p:nvSpPr>
          <p:spPr>
            <a:xfrm>
              <a:off x="1554694" y="3854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7" name="pt3627"/>
            <p:cNvSpPr/>
            <p:nvPr/>
          </p:nvSpPr>
          <p:spPr>
            <a:xfrm>
              <a:off x="2870817" y="32965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8" name="pt3628"/>
            <p:cNvSpPr/>
            <p:nvPr/>
          </p:nvSpPr>
          <p:spPr>
            <a:xfrm>
              <a:off x="1850198" y="3743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29" name="pt3629"/>
            <p:cNvSpPr/>
            <p:nvPr/>
          </p:nvSpPr>
          <p:spPr>
            <a:xfrm>
              <a:off x="1494315" y="3936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0" name="pt3630"/>
            <p:cNvSpPr/>
            <p:nvPr/>
          </p:nvSpPr>
          <p:spPr>
            <a:xfrm>
              <a:off x="1759640" y="3630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1" name="pt3631"/>
            <p:cNvSpPr/>
            <p:nvPr/>
          </p:nvSpPr>
          <p:spPr>
            <a:xfrm>
              <a:off x="1685433" y="37197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2" name="pt3632"/>
            <p:cNvSpPr/>
            <p:nvPr/>
          </p:nvSpPr>
          <p:spPr>
            <a:xfrm>
              <a:off x="3193535" y="2840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3" name="pt3633"/>
            <p:cNvSpPr/>
            <p:nvPr/>
          </p:nvSpPr>
          <p:spPr>
            <a:xfrm>
              <a:off x="1740694" y="3742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4" name="pt3634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5" name="pt3635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6" name="pt3636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7" name="pt3637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8" name="pt3638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39" name="pt3639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0" name="pt3640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1" name="pt3641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2" name="pt3642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3" name="pt3643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4" name="pt3644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5" name="pt3645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6" name="pt3646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7" name="pt3647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8" name="pt3648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49" name="pt3649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0" name="pt3650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1" name="pt3651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2" name="pt3652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3" name="pt3653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4" name="pt3654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5" name="pt3655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6" name="pt3656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7" name="pt3657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8" name="pt3658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59" name="pt3659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0" name="pt3660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1" name="pt3661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2" name="pt3662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3" name="pt3663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4" name="pt3664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5" name="pt3665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6" name="pt3666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7" name="pt3667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8" name="pt3668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69" name="pt3669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0" name="pt3670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1" name="pt3671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2" name="pt3672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3" name="pt3673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4" name="pt3674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5" name="pt3675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6" name="pt3676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7" name="pt3677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8" name="pt3678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79" name="pt3679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0" name="pt3680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1" name="pt3681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2" name="pt3682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3" name="pt3683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4" name="pt3684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5" name="pt3685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6" name="pt3686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7" name="pt3687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8" name="pt3688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89" name="pt3689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0" name="pt3690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1" name="pt3691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2" name="pt3692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3" name="pt3693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4" name="pt3694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5" name="pt3695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6" name="pt3696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7" name="pt3697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8" name="pt3698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699" name="pt3699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0" name="pt3700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1" name="pt3701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2" name="pt3702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3" name="pt3703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4" name="pt3704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5" name="pt3705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6" name="pt3706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7" name="pt3707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8" name="pt3708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09" name="pt3709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0" name="pt3710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1" name="pt3711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2" name="pt3712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3" name="pt3713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4" name="pt3714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5" name="pt3715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6" name="pt3716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7" name="pt3717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8" name="pt3718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19" name="pt3719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0" name="pt3720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1" name="pt3721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2" name="pt3722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3" name="pt3723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4" name="pt3724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5" name="pt3725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6" name="pt3726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7" name="pt3727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8" name="pt3728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29" name="pt3729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0" name="pt3730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1" name="pt3731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2" name="pt3732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3" name="pt3733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4" name="pt3734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5" name="pt3735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6" name="pt3736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7" name="pt3737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8" name="pt3738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39" name="pt3739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0" name="pt374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1" name="pt374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2" name="pt374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3" name="pt374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4" name="pt374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5" name="pt374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6" name="pt374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7" name="pt374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8" name="pt3748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49" name="pt3749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0" name="pt3750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1" name="pt3751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2" name="pt3752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3" name="pt3753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4" name="pt3754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5" name="pt3755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6" name="pt3756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7" name="pt3757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8" name="pt3758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59" name="pt3759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0" name="pt3760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1" name="pt3761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2" name="pt3762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3" name="pt3763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4" name="pt3764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5" name="pt3765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6" name="pt3766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7" name="pt3767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8" name="pt3768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69" name="pt3769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0" name="pt3770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1" name="pt3771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2" name="pt3772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3" name="pt3773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4" name="pt3774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5" name="pt3775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6" name="pt3776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7" name="pt3777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8" name="pt3778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79" name="pt3779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0" name="pt3780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1" name="pt3781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2" name="pt3782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3" name="pt3783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4" name="pt3784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5" name="pt3785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6" name="pt3786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7" name="pt3787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8" name="pt3788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89" name="pt3789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0" name="pt3790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1" name="pt3791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2" name="pt3792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3" name="pt3793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4" name="pt3794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5" name="pt3795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6" name="pt3796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7" name="pt3797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8" name="pt3798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799" name="pt3799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0" name="pt3800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1" name="pt3801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2" name="pt3802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3" name="pt3803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4" name="pt3804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5" name="pt3805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6" name="pt3806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7" name="pt3807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8" name="pt3808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09" name="pt3809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0" name="pt3810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1" name="pt3811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2" name="pt3812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3" name="pt3813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4" name="pt3814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5" name="pt3815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6" name="pt3816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7" name="pt3817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8" name="pt3818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19" name="pt3819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0" name="pt3820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1" name="pt3821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2" name="pt3822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3" name="pt3823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4" name="pt3824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5" name="pt3825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6" name="pt3826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7" name="pt3827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8" name="pt3828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29" name="pt3829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0" name="pt3830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1" name="pt3831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2" name="pt3832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3" name="pt3833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4" name="pt3834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5" name="pt3835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6" name="pt3836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7" name="pt3837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8" name="pt3838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39" name="pt3839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0" name="pt3840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1" name="pt3841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2" name="pt3842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3" name="pt3843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4" name="pt3844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5" name="pt3845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6" name="pt3846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7" name="pt3847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8" name="pt3848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49" name="pt3849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0" name="pt3850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1" name="pt3851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2" name="pt3852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3" name="pt3853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4" name="pt3854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5" name="pt3855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6" name="pt3856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7" name="pt3857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8" name="pt3858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59" name="pt3859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0" name="pt3860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1" name="pt3861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2" name="pt3862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3" name="pt3863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4" name="pt3864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5" name="pt3865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6" name="pt3866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7" name="pt3867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8" name="pt3868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69" name="pt3869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0" name="pt3870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1" name="pt3871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2" name="pt3872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3" name="pt3873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4" name="pt3874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5" name="pt3875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6" name="pt3876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7" name="pt3877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8" name="pt3878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79" name="pt3879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0" name="pt3880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1" name="pt3881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2" name="pt3882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3" name="pt3883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4" name="pt3884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5" name="pt3885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6" name="pt3886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7" name="pt3887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8" name="pt3888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89" name="pt3889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0" name="pt3890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1" name="pt3891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2" name="pt3892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3" name="pt3893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4" name="pt3894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5" name="pt3895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6" name="pt3896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7" name="pt3897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8" name="pt3898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899" name="pt3899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0" name="pt3900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1" name="pt3901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2" name="pt3902"/>
            <p:cNvSpPr/>
            <p:nvPr/>
          </p:nvSpPr>
          <p:spPr>
            <a:xfrm>
              <a:off x="2488443" y="33579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3" name="pt3903"/>
            <p:cNvSpPr/>
            <p:nvPr/>
          </p:nvSpPr>
          <p:spPr>
            <a:xfrm>
              <a:off x="2158757" y="353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4" name="pt3904"/>
            <p:cNvSpPr/>
            <p:nvPr/>
          </p:nvSpPr>
          <p:spPr>
            <a:xfrm>
              <a:off x="2322700" y="3441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5" name="pt3905"/>
            <p:cNvSpPr/>
            <p:nvPr/>
          </p:nvSpPr>
          <p:spPr>
            <a:xfrm>
              <a:off x="1481545" y="396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6" name="pt3906"/>
            <p:cNvSpPr/>
            <p:nvPr/>
          </p:nvSpPr>
          <p:spPr>
            <a:xfrm>
              <a:off x="1626307" y="38862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7" name="pt3907"/>
            <p:cNvSpPr/>
            <p:nvPr/>
          </p:nvSpPr>
          <p:spPr>
            <a:xfrm>
              <a:off x="1973657" y="3582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8" name="pt3908"/>
            <p:cNvSpPr/>
            <p:nvPr/>
          </p:nvSpPr>
          <p:spPr>
            <a:xfrm>
              <a:off x="1924356" y="3774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09" name="pt3909"/>
            <p:cNvSpPr/>
            <p:nvPr/>
          </p:nvSpPr>
          <p:spPr>
            <a:xfrm>
              <a:off x="1824735" y="378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0" name="pt3910"/>
            <p:cNvSpPr/>
            <p:nvPr/>
          </p:nvSpPr>
          <p:spPr>
            <a:xfrm>
              <a:off x="3073952" y="3082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1" name="pt3911"/>
            <p:cNvSpPr/>
            <p:nvPr/>
          </p:nvSpPr>
          <p:spPr>
            <a:xfrm>
              <a:off x="2278379" y="33875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2" name="pt3912"/>
            <p:cNvSpPr/>
            <p:nvPr/>
          </p:nvSpPr>
          <p:spPr>
            <a:xfrm>
              <a:off x="1736330" y="3843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3" name="pt3913"/>
            <p:cNvSpPr/>
            <p:nvPr/>
          </p:nvSpPr>
          <p:spPr>
            <a:xfrm>
              <a:off x="3004844" y="2961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4" name="pt3914"/>
            <p:cNvSpPr/>
            <p:nvPr/>
          </p:nvSpPr>
          <p:spPr>
            <a:xfrm>
              <a:off x="2806377" y="3215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5" name="pt3915"/>
            <p:cNvSpPr/>
            <p:nvPr/>
          </p:nvSpPr>
          <p:spPr>
            <a:xfrm>
              <a:off x="1638490" y="395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6" name="pt3916"/>
            <p:cNvSpPr/>
            <p:nvPr/>
          </p:nvSpPr>
          <p:spPr>
            <a:xfrm>
              <a:off x="2239373" y="347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7" name="pt3917"/>
            <p:cNvSpPr/>
            <p:nvPr/>
          </p:nvSpPr>
          <p:spPr>
            <a:xfrm>
              <a:off x="2040142" y="36385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8" name="pt3918"/>
            <p:cNvSpPr/>
            <p:nvPr/>
          </p:nvSpPr>
          <p:spPr>
            <a:xfrm>
              <a:off x="2158522" y="354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19" name="pt3919"/>
            <p:cNvSpPr/>
            <p:nvPr/>
          </p:nvSpPr>
          <p:spPr>
            <a:xfrm>
              <a:off x="2832564" y="32077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0" name="pt3920"/>
            <p:cNvSpPr/>
            <p:nvPr/>
          </p:nvSpPr>
          <p:spPr>
            <a:xfrm>
              <a:off x="3196422" y="29467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1" name="pt3921"/>
            <p:cNvSpPr/>
            <p:nvPr/>
          </p:nvSpPr>
          <p:spPr>
            <a:xfrm>
              <a:off x="3061044" y="3071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2" name="pt3922"/>
            <p:cNvSpPr/>
            <p:nvPr/>
          </p:nvSpPr>
          <p:spPr>
            <a:xfrm>
              <a:off x="2008592" y="3607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3" name="pt3923"/>
            <p:cNvSpPr/>
            <p:nvPr/>
          </p:nvSpPr>
          <p:spPr>
            <a:xfrm>
              <a:off x="1318179" y="40121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4" name="pt3924"/>
            <p:cNvSpPr/>
            <p:nvPr/>
          </p:nvSpPr>
          <p:spPr>
            <a:xfrm>
              <a:off x="2662270" y="32704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5" name="pt3925"/>
            <p:cNvSpPr/>
            <p:nvPr/>
          </p:nvSpPr>
          <p:spPr>
            <a:xfrm>
              <a:off x="3194455" y="29012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6" name="pt3926"/>
            <p:cNvSpPr/>
            <p:nvPr/>
          </p:nvSpPr>
          <p:spPr>
            <a:xfrm>
              <a:off x="3159295" y="2948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7" name="pt3927"/>
            <p:cNvSpPr/>
            <p:nvPr/>
          </p:nvSpPr>
          <p:spPr>
            <a:xfrm>
              <a:off x="3157680" y="3015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8" name="pt3928"/>
            <p:cNvSpPr/>
            <p:nvPr/>
          </p:nvSpPr>
          <p:spPr>
            <a:xfrm>
              <a:off x="3127177" y="2921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29" name="pt3929"/>
            <p:cNvSpPr/>
            <p:nvPr/>
          </p:nvSpPr>
          <p:spPr>
            <a:xfrm>
              <a:off x="3147033" y="2977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0" name="pt3930"/>
            <p:cNvSpPr/>
            <p:nvPr/>
          </p:nvSpPr>
          <p:spPr>
            <a:xfrm>
              <a:off x="2916311" y="3025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1" name="pt3931"/>
            <p:cNvSpPr/>
            <p:nvPr/>
          </p:nvSpPr>
          <p:spPr>
            <a:xfrm>
              <a:off x="1905126" y="36268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2" name="pt3932"/>
            <p:cNvSpPr/>
            <p:nvPr/>
          </p:nvSpPr>
          <p:spPr>
            <a:xfrm>
              <a:off x="1790221" y="38090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3" name="pt3933"/>
            <p:cNvSpPr/>
            <p:nvPr/>
          </p:nvSpPr>
          <p:spPr>
            <a:xfrm>
              <a:off x="1375348" y="40507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4" name="pt3934"/>
            <p:cNvSpPr/>
            <p:nvPr/>
          </p:nvSpPr>
          <p:spPr>
            <a:xfrm>
              <a:off x="1800936" y="373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5" name="pt3935"/>
            <p:cNvSpPr/>
            <p:nvPr/>
          </p:nvSpPr>
          <p:spPr>
            <a:xfrm>
              <a:off x="2507467" y="33932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6" name="pt3936"/>
            <p:cNvSpPr/>
            <p:nvPr/>
          </p:nvSpPr>
          <p:spPr>
            <a:xfrm>
              <a:off x="2424580" y="3395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7" name="pt3937"/>
            <p:cNvSpPr/>
            <p:nvPr/>
          </p:nvSpPr>
          <p:spPr>
            <a:xfrm>
              <a:off x="1511812" y="39556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8" name="pt3938"/>
            <p:cNvSpPr/>
            <p:nvPr/>
          </p:nvSpPr>
          <p:spPr>
            <a:xfrm>
              <a:off x="2855746" y="3143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39" name="pt3939"/>
            <p:cNvSpPr/>
            <p:nvPr/>
          </p:nvSpPr>
          <p:spPr>
            <a:xfrm>
              <a:off x="2214458" y="3562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0" name="pt3940"/>
            <p:cNvSpPr/>
            <p:nvPr/>
          </p:nvSpPr>
          <p:spPr>
            <a:xfrm>
              <a:off x="3174022" y="2862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1" name="pt3941"/>
            <p:cNvSpPr/>
            <p:nvPr/>
          </p:nvSpPr>
          <p:spPr>
            <a:xfrm>
              <a:off x="2361344" y="3415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2" name="pt3942"/>
            <p:cNvSpPr/>
            <p:nvPr/>
          </p:nvSpPr>
          <p:spPr>
            <a:xfrm>
              <a:off x="1513104" y="38722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3" name="pt3943"/>
            <p:cNvSpPr/>
            <p:nvPr/>
          </p:nvSpPr>
          <p:spPr>
            <a:xfrm>
              <a:off x="1426342" y="399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4" name="pt3944"/>
            <p:cNvSpPr/>
            <p:nvPr/>
          </p:nvSpPr>
          <p:spPr>
            <a:xfrm>
              <a:off x="1720340" y="3883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5" name="pt3945"/>
            <p:cNvSpPr/>
            <p:nvPr/>
          </p:nvSpPr>
          <p:spPr>
            <a:xfrm>
              <a:off x="2524984" y="3398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6" name="pt3946"/>
            <p:cNvSpPr/>
            <p:nvPr/>
          </p:nvSpPr>
          <p:spPr>
            <a:xfrm>
              <a:off x="2062836" y="3658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7" name="pt3947"/>
            <p:cNvSpPr/>
            <p:nvPr/>
          </p:nvSpPr>
          <p:spPr>
            <a:xfrm>
              <a:off x="1966043" y="36654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8" name="pt3948"/>
            <p:cNvSpPr/>
            <p:nvPr/>
          </p:nvSpPr>
          <p:spPr>
            <a:xfrm>
              <a:off x="1649509" y="3944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49" name="pt3949"/>
            <p:cNvSpPr/>
            <p:nvPr/>
          </p:nvSpPr>
          <p:spPr>
            <a:xfrm>
              <a:off x="2641602" y="33269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0" name="pt3950"/>
            <p:cNvSpPr/>
            <p:nvPr/>
          </p:nvSpPr>
          <p:spPr>
            <a:xfrm>
              <a:off x="1895820" y="3628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1" name="pt3951"/>
            <p:cNvSpPr/>
            <p:nvPr/>
          </p:nvSpPr>
          <p:spPr>
            <a:xfrm>
              <a:off x="2554273" y="3402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2" name="pt3952"/>
            <p:cNvSpPr/>
            <p:nvPr/>
          </p:nvSpPr>
          <p:spPr>
            <a:xfrm>
              <a:off x="2098456" y="36210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3" name="pt3953"/>
            <p:cNvSpPr/>
            <p:nvPr/>
          </p:nvSpPr>
          <p:spPr>
            <a:xfrm>
              <a:off x="3229430" y="283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4" name="pt3954"/>
            <p:cNvSpPr/>
            <p:nvPr/>
          </p:nvSpPr>
          <p:spPr>
            <a:xfrm>
              <a:off x="2625553" y="32033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5" name="pt3955"/>
            <p:cNvSpPr/>
            <p:nvPr/>
          </p:nvSpPr>
          <p:spPr>
            <a:xfrm>
              <a:off x="1885956" y="3610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6" name="pt3956"/>
            <p:cNvSpPr/>
            <p:nvPr/>
          </p:nvSpPr>
          <p:spPr>
            <a:xfrm>
              <a:off x="2508592" y="3299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7" name="pt3957"/>
            <p:cNvSpPr/>
            <p:nvPr/>
          </p:nvSpPr>
          <p:spPr>
            <a:xfrm>
              <a:off x="1496468" y="3893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8" name="pt3958"/>
            <p:cNvSpPr/>
            <p:nvPr/>
          </p:nvSpPr>
          <p:spPr>
            <a:xfrm>
              <a:off x="1892552" y="36894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59" name="pt3959"/>
            <p:cNvSpPr/>
            <p:nvPr/>
          </p:nvSpPr>
          <p:spPr>
            <a:xfrm>
              <a:off x="2360522" y="345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0" name="pt3960"/>
            <p:cNvSpPr/>
            <p:nvPr/>
          </p:nvSpPr>
          <p:spPr>
            <a:xfrm>
              <a:off x="1917417" y="37273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1" name="pt3961"/>
            <p:cNvSpPr/>
            <p:nvPr/>
          </p:nvSpPr>
          <p:spPr>
            <a:xfrm>
              <a:off x="2057414" y="3609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2" name="pt3962"/>
            <p:cNvSpPr/>
            <p:nvPr/>
          </p:nvSpPr>
          <p:spPr>
            <a:xfrm>
              <a:off x="1983541" y="35470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3" name="pt3963"/>
            <p:cNvSpPr/>
            <p:nvPr/>
          </p:nvSpPr>
          <p:spPr>
            <a:xfrm>
              <a:off x="3030317" y="30120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4" name="pt3964"/>
            <p:cNvSpPr/>
            <p:nvPr/>
          </p:nvSpPr>
          <p:spPr>
            <a:xfrm>
              <a:off x="2988149" y="3109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5" name="pt3965"/>
            <p:cNvSpPr/>
            <p:nvPr/>
          </p:nvSpPr>
          <p:spPr>
            <a:xfrm>
              <a:off x="1975506" y="36516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6" name="pt3966"/>
            <p:cNvSpPr/>
            <p:nvPr/>
          </p:nvSpPr>
          <p:spPr>
            <a:xfrm>
              <a:off x="2062836" y="35902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7" name="pt3967"/>
            <p:cNvSpPr/>
            <p:nvPr/>
          </p:nvSpPr>
          <p:spPr>
            <a:xfrm>
              <a:off x="1851431" y="3757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8" name="pt3968"/>
            <p:cNvSpPr/>
            <p:nvPr/>
          </p:nvSpPr>
          <p:spPr>
            <a:xfrm>
              <a:off x="1511636" y="3942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69" name="pt3969"/>
            <p:cNvSpPr/>
            <p:nvPr/>
          </p:nvSpPr>
          <p:spPr>
            <a:xfrm>
              <a:off x="2740312" y="31757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0" name="pt3970"/>
            <p:cNvSpPr/>
            <p:nvPr/>
          </p:nvSpPr>
          <p:spPr>
            <a:xfrm>
              <a:off x="2383920" y="3425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1" name="pt3971"/>
            <p:cNvSpPr/>
            <p:nvPr/>
          </p:nvSpPr>
          <p:spPr>
            <a:xfrm>
              <a:off x="2096509" y="3625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2" name="pt3972"/>
            <p:cNvSpPr/>
            <p:nvPr/>
          </p:nvSpPr>
          <p:spPr>
            <a:xfrm>
              <a:off x="3196432" y="2963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3" name="pt3973"/>
            <p:cNvSpPr/>
            <p:nvPr/>
          </p:nvSpPr>
          <p:spPr>
            <a:xfrm>
              <a:off x="1342008" y="4071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4" name="pt3974"/>
            <p:cNvSpPr/>
            <p:nvPr/>
          </p:nvSpPr>
          <p:spPr>
            <a:xfrm>
              <a:off x="2261225" y="3427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5" name="pt3975"/>
            <p:cNvSpPr/>
            <p:nvPr/>
          </p:nvSpPr>
          <p:spPr>
            <a:xfrm>
              <a:off x="1979010" y="3602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6" name="pt3976"/>
            <p:cNvSpPr/>
            <p:nvPr/>
          </p:nvSpPr>
          <p:spPr>
            <a:xfrm>
              <a:off x="1680883" y="3893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7" name="pt3977"/>
            <p:cNvSpPr/>
            <p:nvPr/>
          </p:nvSpPr>
          <p:spPr>
            <a:xfrm>
              <a:off x="2028888" y="36933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8" name="pt3978"/>
            <p:cNvSpPr/>
            <p:nvPr/>
          </p:nvSpPr>
          <p:spPr>
            <a:xfrm>
              <a:off x="2078571" y="36949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79" name="pt3979"/>
            <p:cNvSpPr/>
            <p:nvPr/>
          </p:nvSpPr>
          <p:spPr>
            <a:xfrm>
              <a:off x="1519357" y="3945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0" name="pt3980"/>
            <p:cNvSpPr/>
            <p:nvPr/>
          </p:nvSpPr>
          <p:spPr>
            <a:xfrm>
              <a:off x="2665186" y="315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1" name="pt3981"/>
            <p:cNvSpPr/>
            <p:nvPr/>
          </p:nvSpPr>
          <p:spPr>
            <a:xfrm>
              <a:off x="2230106" y="35117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2" name="pt3982"/>
            <p:cNvSpPr/>
            <p:nvPr/>
          </p:nvSpPr>
          <p:spPr>
            <a:xfrm>
              <a:off x="2231828" y="3432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3" name="pt3983"/>
            <p:cNvSpPr/>
            <p:nvPr/>
          </p:nvSpPr>
          <p:spPr>
            <a:xfrm>
              <a:off x="1740254" y="3850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4" name="pt3984"/>
            <p:cNvSpPr/>
            <p:nvPr/>
          </p:nvSpPr>
          <p:spPr>
            <a:xfrm>
              <a:off x="1473178" y="38355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5" name="pt3985"/>
            <p:cNvSpPr/>
            <p:nvPr/>
          </p:nvSpPr>
          <p:spPr>
            <a:xfrm>
              <a:off x="1664580" y="38145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6" name="pt3986"/>
            <p:cNvSpPr/>
            <p:nvPr/>
          </p:nvSpPr>
          <p:spPr>
            <a:xfrm>
              <a:off x="1848662" y="3772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7" name="pt3987"/>
            <p:cNvSpPr/>
            <p:nvPr/>
          </p:nvSpPr>
          <p:spPr>
            <a:xfrm>
              <a:off x="2144284" y="348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8" name="pt3988"/>
            <p:cNvSpPr/>
            <p:nvPr/>
          </p:nvSpPr>
          <p:spPr>
            <a:xfrm>
              <a:off x="1924669" y="3732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89" name="pt3989"/>
            <p:cNvSpPr/>
            <p:nvPr/>
          </p:nvSpPr>
          <p:spPr>
            <a:xfrm>
              <a:off x="1970193" y="36786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0" name="pt3990"/>
            <p:cNvSpPr/>
            <p:nvPr/>
          </p:nvSpPr>
          <p:spPr>
            <a:xfrm>
              <a:off x="1334013" y="4016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1" name="pt3991"/>
            <p:cNvSpPr/>
            <p:nvPr/>
          </p:nvSpPr>
          <p:spPr>
            <a:xfrm>
              <a:off x="2869818" y="3179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2" name="pt3992"/>
            <p:cNvSpPr/>
            <p:nvPr/>
          </p:nvSpPr>
          <p:spPr>
            <a:xfrm>
              <a:off x="2967227" y="31483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3" name="pt3993"/>
            <p:cNvSpPr/>
            <p:nvPr/>
          </p:nvSpPr>
          <p:spPr>
            <a:xfrm>
              <a:off x="2751419" y="323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4" name="pt3994"/>
            <p:cNvSpPr/>
            <p:nvPr/>
          </p:nvSpPr>
          <p:spPr>
            <a:xfrm>
              <a:off x="1738062" y="36984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5" name="pt3995"/>
            <p:cNvSpPr/>
            <p:nvPr/>
          </p:nvSpPr>
          <p:spPr>
            <a:xfrm>
              <a:off x="1597556" y="39346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6" name="pt3996"/>
            <p:cNvSpPr/>
            <p:nvPr/>
          </p:nvSpPr>
          <p:spPr>
            <a:xfrm>
              <a:off x="1963714" y="3589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7" name="pt3997"/>
            <p:cNvSpPr/>
            <p:nvPr/>
          </p:nvSpPr>
          <p:spPr>
            <a:xfrm>
              <a:off x="1858389" y="3712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8" name="pt3998"/>
            <p:cNvSpPr/>
            <p:nvPr/>
          </p:nvSpPr>
          <p:spPr>
            <a:xfrm>
              <a:off x="2030131" y="3712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3999" name="pt3999"/>
            <p:cNvSpPr/>
            <p:nvPr/>
          </p:nvSpPr>
          <p:spPr>
            <a:xfrm>
              <a:off x="1863350" y="3706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0" name="pt4000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1" name="pt4001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2" name="pt4002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3" name="pt4003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4" name="pt4004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5" name="pt4005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6" name="pt4006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7" name="pt4007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8" name="pt4008"/>
            <p:cNvSpPr/>
            <p:nvPr/>
          </p:nvSpPr>
          <p:spPr>
            <a:xfrm>
              <a:off x="1254170" y="40820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09" name="pt4009"/>
            <p:cNvSpPr/>
            <p:nvPr/>
          </p:nvSpPr>
          <p:spPr>
            <a:xfrm>
              <a:off x="1621081" y="39303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0" name="pt4010"/>
            <p:cNvSpPr/>
            <p:nvPr/>
          </p:nvSpPr>
          <p:spPr>
            <a:xfrm>
              <a:off x="3206482" y="3054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1" name="pt4011"/>
            <p:cNvSpPr/>
            <p:nvPr/>
          </p:nvSpPr>
          <p:spPr>
            <a:xfrm>
              <a:off x="1853633" y="37459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2" name="pt4012"/>
            <p:cNvSpPr/>
            <p:nvPr/>
          </p:nvSpPr>
          <p:spPr>
            <a:xfrm>
              <a:off x="1885261" y="3648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3" name="pt4013"/>
            <p:cNvSpPr/>
            <p:nvPr/>
          </p:nvSpPr>
          <p:spPr>
            <a:xfrm>
              <a:off x="1796092" y="37803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4" name="pt4014"/>
            <p:cNvSpPr/>
            <p:nvPr/>
          </p:nvSpPr>
          <p:spPr>
            <a:xfrm>
              <a:off x="2842046" y="3205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5" name="pt4015"/>
            <p:cNvSpPr/>
            <p:nvPr/>
          </p:nvSpPr>
          <p:spPr>
            <a:xfrm>
              <a:off x="2637482" y="3413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6" name="pt4016"/>
            <p:cNvSpPr/>
            <p:nvPr/>
          </p:nvSpPr>
          <p:spPr>
            <a:xfrm>
              <a:off x="1709487" y="38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7" name="pt4017"/>
            <p:cNvSpPr/>
            <p:nvPr/>
          </p:nvSpPr>
          <p:spPr>
            <a:xfrm>
              <a:off x="1870935" y="377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8" name="pt4018"/>
            <p:cNvSpPr/>
            <p:nvPr/>
          </p:nvSpPr>
          <p:spPr>
            <a:xfrm>
              <a:off x="1861051" y="3814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19" name="pt4019"/>
            <p:cNvSpPr/>
            <p:nvPr/>
          </p:nvSpPr>
          <p:spPr>
            <a:xfrm>
              <a:off x="1956757" y="3724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0" name="pt4020"/>
            <p:cNvSpPr/>
            <p:nvPr/>
          </p:nvSpPr>
          <p:spPr>
            <a:xfrm>
              <a:off x="2512282" y="3258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1" name="pt4021"/>
            <p:cNvSpPr/>
            <p:nvPr/>
          </p:nvSpPr>
          <p:spPr>
            <a:xfrm>
              <a:off x="1535543" y="4008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2" name="pt4022"/>
            <p:cNvSpPr/>
            <p:nvPr/>
          </p:nvSpPr>
          <p:spPr>
            <a:xfrm>
              <a:off x="2092761" y="3652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3" name="pt4023"/>
            <p:cNvSpPr/>
            <p:nvPr/>
          </p:nvSpPr>
          <p:spPr>
            <a:xfrm>
              <a:off x="1465183" y="4027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4" name="pt4024"/>
            <p:cNvSpPr/>
            <p:nvPr/>
          </p:nvSpPr>
          <p:spPr>
            <a:xfrm>
              <a:off x="1759043" y="3844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5" name="pt4025"/>
            <p:cNvSpPr/>
            <p:nvPr/>
          </p:nvSpPr>
          <p:spPr>
            <a:xfrm>
              <a:off x="1574461" y="3961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6" name="pt4026"/>
            <p:cNvSpPr/>
            <p:nvPr/>
          </p:nvSpPr>
          <p:spPr>
            <a:xfrm>
              <a:off x="2518701" y="338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7" name="pt4027"/>
            <p:cNvSpPr/>
            <p:nvPr/>
          </p:nvSpPr>
          <p:spPr>
            <a:xfrm>
              <a:off x="1477102" y="3934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8" name="pt4028"/>
            <p:cNvSpPr/>
            <p:nvPr/>
          </p:nvSpPr>
          <p:spPr>
            <a:xfrm>
              <a:off x="2312532" y="3499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29" name="pt4029"/>
            <p:cNvSpPr/>
            <p:nvPr/>
          </p:nvSpPr>
          <p:spPr>
            <a:xfrm>
              <a:off x="1562611" y="3962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0" name="pt4030"/>
            <p:cNvSpPr/>
            <p:nvPr/>
          </p:nvSpPr>
          <p:spPr>
            <a:xfrm>
              <a:off x="2338670" y="3480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1" name="pt4031"/>
            <p:cNvSpPr/>
            <p:nvPr/>
          </p:nvSpPr>
          <p:spPr>
            <a:xfrm>
              <a:off x="3234861" y="292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2" name="pt4032"/>
            <p:cNvSpPr/>
            <p:nvPr/>
          </p:nvSpPr>
          <p:spPr>
            <a:xfrm>
              <a:off x="1803060" y="3758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3" name="pt4033"/>
            <p:cNvSpPr/>
            <p:nvPr/>
          </p:nvSpPr>
          <p:spPr>
            <a:xfrm>
              <a:off x="2387335" y="3355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4" name="pt4034"/>
            <p:cNvSpPr/>
            <p:nvPr/>
          </p:nvSpPr>
          <p:spPr>
            <a:xfrm>
              <a:off x="2500382" y="333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5" name="pt4035"/>
            <p:cNvSpPr/>
            <p:nvPr/>
          </p:nvSpPr>
          <p:spPr>
            <a:xfrm>
              <a:off x="2006126" y="36688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6" name="pt4036"/>
            <p:cNvSpPr/>
            <p:nvPr/>
          </p:nvSpPr>
          <p:spPr>
            <a:xfrm>
              <a:off x="1374800" y="3950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7" name="pt4037"/>
            <p:cNvSpPr/>
            <p:nvPr/>
          </p:nvSpPr>
          <p:spPr>
            <a:xfrm>
              <a:off x="3159745" y="2907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8" name="pt4038"/>
            <p:cNvSpPr/>
            <p:nvPr/>
          </p:nvSpPr>
          <p:spPr>
            <a:xfrm>
              <a:off x="2096910" y="3763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39" name="pt4039"/>
            <p:cNvSpPr/>
            <p:nvPr/>
          </p:nvSpPr>
          <p:spPr>
            <a:xfrm>
              <a:off x="2759884" y="3298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0" name="pt4040"/>
            <p:cNvSpPr/>
            <p:nvPr/>
          </p:nvSpPr>
          <p:spPr>
            <a:xfrm>
              <a:off x="2081439" y="38366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1" name="pt4041"/>
            <p:cNvSpPr/>
            <p:nvPr/>
          </p:nvSpPr>
          <p:spPr>
            <a:xfrm>
              <a:off x="1480703" y="400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2" name="pt4042"/>
            <p:cNvSpPr/>
            <p:nvPr/>
          </p:nvSpPr>
          <p:spPr>
            <a:xfrm>
              <a:off x="2451541" y="3420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3" name="pt4043"/>
            <p:cNvSpPr/>
            <p:nvPr/>
          </p:nvSpPr>
          <p:spPr>
            <a:xfrm>
              <a:off x="2127579" y="3606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4" name="pt4044"/>
            <p:cNvSpPr/>
            <p:nvPr/>
          </p:nvSpPr>
          <p:spPr>
            <a:xfrm>
              <a:off x="2253846" y="3460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5" name="pt4045"/>
            <p:cNvSpPr/>
            <p:nvPr/>
          </p:nvSpPr>
          <p:spPr>
            <a:xfrm>
              <a:off x="1937038" y="3615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6" name="pt4046"/>
            <p:cNvSpPr/>
            <p:nvPr/>
          </p:nvSpPr>
          <p:spPr>
            <a:xfrm>
              <a:off x="3142639" y="2827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7" name="pt4047"/>
            <p:cNvSpPr/>
            <p:nvPr/>
          </p:nvSpPr>
          <p:spPr>
            <a:xfrm>
              <a:off x="2962853" y="29989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8" name="pt4048"/>
            <p:cNvSpPr/>
            <p:nvPr/>
          </p:nvSpPr>
          <p:spPr>
            <a:xfrm>
              <a:off x="2278908" y="3586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49" name="pt4049"/>
            <p:cNvSpPr/>
            <p:nvPr/>
          </p:nvSpPr>
          <p:spPr>
            <a:xfrm>
              <a:off x="1639058" y="3888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0" name="pt4050"/>
            <p:cNvSpPr/>
            <p:nvPr/>
          </p:nvSpPr>
          <p:spPr>
            <a:xfrm>
              <a:off x="2523604" y="3332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1" name="pt4051"/>
            <p:cNvSpPr/>
            <p:nvPr/>
          </p:nvSpPr>
          <p:spPr>
            <a:xfrm>
              <a:off x="3216513" y="2882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2" name="pt4052"/>
            <p:cNvSpPr/>
            <p:nvPr/>
          </p:nvSpPr>
          <p:spPr>
            <a:xfrm>
              <a:off x="1238209" y="40955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3" name="pt4053"/>
            <p:cNvSpPr/>
            <p:nvPr/>
          </p:nvSpPr>
          <p:spPr>
            <a:xfrm>
              <a:off x="2213616" y="35744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4" name="pt4054"/>
            <p:cNvSpPr/>
            <p:nvPr/>
          </p:nvSpPr>
          <p:spPr>
            <a:xfrm>
              <a:off x="3227473" y="2873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5" name="pt4055"/>
            <p:cNvSpPr/>
            <p:nvPr/>
          </p:nvSpPr>
          <p:spPr>
            <a:xfrm>
              <a:off x="2518388" y="3367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6" name="pt4056"/>
            <p:cNvSpPr/>
            <p:nvPr/>
          </p:nvSpPr>
          <p:spPr>
            <a:xfrm>
              <a:off x="2466777" y="33840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7" name="pt4057"/>
            <p:cNvSpPr/>
            <p:nvPr/>
          </p:nvSpPr>
          <p:spPr>
            <a:xfrm>
              <a:off x="2610003" y="323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8" name="pt4058"/>
            <p:cNvSpPr/>
            <p:nvPr/>
          </p:nvSpPr>
          <p:spPr>
            <a:xfrm>
              <a:off x="1821849" y="37352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59" name="pt4059"/>
            <p:cNvSpPr/>
            <p:nvPr/>
          </p:nvSpPr>
          <p:spPr>
            <a:xfrm>
              <a:off x="2749736" y="3232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0" name="pt4060"/>
            <p:cNvSpPr/>
            <p:nvPr/>
          </p:nvSpPr>
          <p:spPr>
            <a:xfrm>
              <a:off x="3072308" y="3225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1" name="pt4061"/>
            <p:cNvSpPr/>
            <p:nvPr/>
          </p:nvSpPr>
          <p:spPr>
            <a:xfrm>
              <a:off x="2353868" y="34415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2" name="pt4062"/>
            <p:cNvSpPr/>
            <p:nvPr/>
          </p:nvSpPr>
          <p:spPr>
            <a:xfrm>
              <a:off x="1545662" y="3976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3" name="pt4063"/>
            <p:cNvSpPr/>
            <p:nvPr/>
          </p:nvSpPr>
          <p:spPr>
            <a:xfrm>
              <a:off x="2705621" y="3279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4" name="pt4064"/>
            <p:cNvSpPr/>
            <p:nvPr/>
          </p:nvSpPr>
          <p:spPr>
            <a:xfrm>
              <a:off x="1867069" y="3787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5" name="pt4065"/>
            <p:cNvSpPr/>
            <p:nvPr/>
          </p:nvSpPr>
          <p:spPr>
            <a:xfrm>
              <a:off x="1484647" y="38899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6" name="pt4066"/>
            <p:cNvSpPr/>
            <p:nvPr/>
          </p:nvSpPr>
          <p:spPr>
            <a:xfrm>
              <a:off x="2094884" y="35840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7" name="pt4067"/>
            <p:cNvSpPr/>
            <p:nvPr/>
          </p:nvSpPr>
          <p:spPr>
            <a:xfrm>
              <a:off x="2470212" y="3248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8" name="pt4068"/>
            <p:cNvSpPr/>
            <p:nvPr/>
          </p:nvSpPr>
          <p:spPr>
            <a:xfrm>
              <a:off x="1582447" y="3868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69" name="pt4069"/>
            <p:cNvSpPr/>
            <p:nvPr/>
          </p:nvSpPr>
          <p:spPr>
            <a:xfrm>
              <a:off x="2381885" y="3339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0" name="pt4070"/>
            <p:cNvSpPr/>
            <p:nvPr/>
          </p:nvSpPr>
          <p:spPr>
            <a:xfrm>
              <a:off x="1983374" y="37022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1" name="pt4071"/>
            <p:cNvSpPr/>
            <p:nvPr/>
          </p:nvSpPr>
          <p:spPr>
            <a:xfrm>
              <a:off x="2349826" y="34709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2" name="pt4072"/>
            <p:cNvSpPr/>
            <p:nvPr/>
          </p:nvSpPr>
          <p:spPr>
            <a:xfrm>
              <a:off x="2908140" y="3108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3" name="pt4073"/>
            <p:cNvSpPr/>
            <p:nvPr/>
          </p:nvSpPr>
          <p:spPr>
            <a:xfrm>
              <a:off x="2280757" y="3413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4" name="pt4074"/>
            <p:cNvSpPr/>
            <p:nvPr/>
          </p:nvSpPr>
          <p:spPr>
            <a:xfrm>
              <a:off x="1633989" y="3888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5" name="pt4075"/>
            <p:cNvSpPr/>
            <p:nvPr/>
          </p:nvSpPr>
          <p:spPr>
            <a:xfrm>
              <a:off x="1796943" y="3815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6" name="pt4076"/>
            <p:cNvSpPr/>
            <p:nvPr/>
          </p:nvSpPr>
          <p:spPr>
            <a:xfrm>
              <a:off x="1995773" y="3648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7" name="pt4077"/>
            <p:cNvSpPr/>
            <p:nvPr/>
          </p:nvSpPr>
          <p:spPr>
            <a:xfrm>
              <a:off x="3007105" y="312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8" name="pt4078"/>
            <p:cNvSpPr/>
            <p:nvPr/>
          </p:nvSpPr>
          <p:spPr>
            <a:xfrm>
              <a:off x="2770169" y="3240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79" name="pt4079"/>
            <p:cNvSpPr/>
            <p:nvPr/>
          </p:nvSpPr>
          <p:spPr>
            <a:xfrm>
              <a:off x="1730996" y="37699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0" name="pt4080"/>
            <p:cNvSpPr/>
            <p:nvPr/>
          </p:nvSpPr>
          <p:spPr>
            <a:xfrm>
              <a:off x="3189758" y="29044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1" name="pt4081"/>
            <p:cNvSpPr/>
            <p:nvPr/>
          </p:nvSpPr>
          <p:spPr>
            <a:xfrm>
              <a:off x="1350512" y="4079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2" name="pt4082"/>
            <p:cNvSpPr/>
            <p:nvPr/>
          </p:nvSpPr>
          <p:spPr>
            <a:xfrm>
              <a:off x="3124838" y="2957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3" name="pt4083"/>
            <p:cNvSpPr/>
            <p:nvPr/>
          </p:nvSpPr>
          <p:spPr>
            <a:xfrm>
              <a:off x="2148012" y="35414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4" name="pt4084"/>
            <p:cNvSpPr/>
            <p:nvPr/>
          </p:nvSpPr>
          <p:spPr>
            <a:xfrm>
              <a:off x="2071418" y="3661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5" name="pt4085"/>
            <p:cNvSpPr/>
            <p:nvPr/>
          </p:nvSpPr>
          <p:spPr>
            <a:xfrm>
              <a:off x="1639557" y="3885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6" name="pt4086"/>
            <p:cNvSpPr/>
            <p:nvPr/>
          </p:nvSpPr>
          <p:spPr>
            <a:xfrm>
              <a:off x="3219125" y="3068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7" name="pt4087"/>
            <p:cNvSpPr/>
            <p:nvPr/>
          </p:nvSpPr>
          <p:spPr>
            <a:xfrm>
              <a:off x="2165979" y="3510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8" name="pt4088"/>
            <p:cNvSpPr/>
            <p:nvPr/>
          </p:nvSpPr>
          <p:spPr>
            <a:xfrm>
              <a:off x="1866756" y="37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89" name="pt4089"/>
            <p:cNvSpPr/>
            <p:nvPr/>
          </p:nvSpPr>
          <p:spPr>
            <a:xfrm>
              <a:off x="2351813" y="3426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0" name="pt4090"/>
            <p:cNvSpPr/>
            <p:nvPr/>
          </p:nvSpPr>
          <p:spPr>
            <a:xfrm>
              <a:off x="3066358" y="2962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1" name="pt4091"/>
            <p:cNvSpPr/>
            <p:nvPr/>
          </p:nvSpPr>
          <p:spPr>
            <a:xfrm>
              <a:off x="1637629" y="38859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2" name="pt4092"/>
            <p:cNvSpPr/>
            <p:nvPr/>
          </p:nvSpPr>
          <p:spPr>
            <a:xfrm>
              <a:off x="2442381" y="3431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3" name="pt4093"/>
            <p:cNvSpPr/>
            <p:nvPr/>
          </p:nvSpPr>
          <p:spPr>
            <a:xfrm>
              <a:off x="1933799" y="3784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4" name="pt4094"/>
            <p:cNvSpPr/>
            <p:nvPr/>
          </p:nvSpPr>
          <p:spPr>
            <a:xfrm>
              <a:off x="2893021" y="29912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5" name="pt4095"/>
            <p:cNvSpPr/>
            <p:nvPr/>
          </p:nvSpPr>
          <p:spPr>
            <a:xfrm>
              <a:off x="3227081" y="28107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6" name="pt4096"/>
            <p:cNvSpPr/>
            <p:nvPr/>
          </p:nvSpPr>
          <p:spPr>
            <a:xfrm>
              <a:off x="3201628" y="2924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7" name="pt4097"/>
            <p:cNvSpPr/>
            <p:nvPr/>
          </p:nvSpPr>
          <p:spPr>
            <a:xfrm>
              <a:off x="1898531" y="37432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8" name="pt4098"/>
            <p:cNvSpPr/>
            <p:nvPr/>
          </p:nvSpPr>
          <p:spPr>
            <a:xfrm>
              <a:off x="1955259" y="3632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099" name="pt4099"/>
            <p:cNvSpPr/>
            <p:nvPr/>
          </p:nvSpPr>
          <p:spPr>
            <a:xfrm>
              <a:off x="2438065" y="3354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0" name="pt4100"/>
            <p:cNvSpPr/>
            <p:nvPr/>
          </p:nvSpPr>
          <p:spPr>
            <a:xfrm>
              <a:off x="1706179" y="389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1" name="pt4101"/>
            <p:cNvSpPr/>
            <p:nvPr/>
          </p:nvSpPr>
          <p:spPr>
            <a:xfrm>
              <a:off x="3055525" y="2952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2" name="pt4102"/>
            <p:cNvSpPr/>
            <p:nvPr/>
          </p:nvSpPr>
          <p:spPr>
            <a:xfrm>
              <a:off x="1742025" y="3831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3" name="pt4103"/>
            <p:cNvSpPr/>
            <p:nvPr/>
          </p:nvSpPr>
          <p:spPr>
            <a:xfrm>
              <a:off x="2637433" y="3333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4" name="pt4104"/>
            <p:cNvSpPr/>
            <p:nvPr/>
          </p:nvSpPr>
          <p:spPr>
            <a:xfrm>
              <a:off x="2617225" y="3300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5" name="pt4105"/>
            <p:cNvSpPr/>
            <p:nvPr/>
          </p:nvSpPr>
          <p:spPr>
            <a:xfrm>
              <a:off x="2348348" y="33606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6" name="pt4106"/>
            <p:cNvSpPr/>
            <p:nvPr/>
          </p:nvSpPr>
          <p:spPr>
            <a:xfrm>
              <a:off x="3214360" y="2827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7" name="pt4107"/>
            <p:cNvSpPr/>
            <p:nvPr/>
          </p:nvSpPr>
          <p:spPr>
            <a:xfrm>
              <a:off x="3233198" y="28460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8" name="pt4108"/>
            <p:cNvSpPr/>
            <p:nvPr/>
          </p:nvSpPr>
          <p:spPr>
            <a:xfrm>
              <a:off x="2536237" y="32520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09" name="pt4109"/>
            <p:cNvSpPr/>
            <p:nvPr/>
          </p:nvSpPr>
          <p:spPr>
            <a:xfrm>
              <a:off x="1820841" y="3708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0" name="pt4110"/>
            <p:cNvSpPr/>
            <p:nvPr/>
          </p:nvSpPr>
          <p:spPr>
            <a:xfrm>
              <a:off x="1956747" y="3611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1" name="pt4111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2" name="pt4112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3" name="pt4113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4" name="pt4114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5" name="pt4115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6" name="pt4116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7" name="pt4117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8" name="pt4118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19" name="pt4119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0" name="pt4120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1" name="pt4121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2" name="pt4122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3" name="pt4123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4" name="pt4124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5" name="pt4125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6" name="pt4126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7" name="pt4127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8" name="pt4128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29" name="pt4129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0" name="pt4130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1" name="pt4131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2" name="pt4132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3" name="pt4133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4" name="pt4134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5" name="pt4135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6" name="pt4136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7" name="pt4137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8" name="pt4138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39" name="pt4139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0" name="pt4140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1" name="pt4141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2" name="pt4142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3" name="pt4143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4" name="pt4144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5" name="pt4145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6" name="pt4146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7" name="pt4147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8" name="pt4148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49" name="pt4149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0" name="pt4150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1" name="pt4151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2" name="pt4152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3" name="pt4153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4" name="pt4154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5" name="pt4155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6" name="pt4156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7" name="pt4157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8" name="pt4158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59" name="pt4159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0" name="pt4160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1" name="pt4161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2" name="pt4162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3" name="pt4163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4" name="pt4164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5" name="pt4165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6" name="pt4166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7" name="pt4167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8" name="pt4168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69" name="pt4169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0" name="pt4170"/>
            <p:cNvSpPr/>
            <p:nvPr/>
          </p:nvSpPr>
          <p:spPr>
            <a:xfrm>
              <a:off x="1615503" y="3849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1" name="pt4171"/>
            <p:cNvSpPr/>
            <p:nvPr/>
          </p:nvSpPr>
          <p:spPr>
            <a:xfrm>
              <a:off x="1803363" y="37218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2" name="pt4172"/>
            <p:cNvSpPr/>
            <p:nvPr/>
          </p:nvSpPr>
          <p:spPr>
            <a:xfrm>
              <a:off x="1327427" y="4058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3" name="pt4173"/>
            <p:cNvSpPr/>
            <p:nvPr/>
          </p:nvSpPr>
          <p:spPr>
            <a:xfrm>
              <a:off x="2364290" y="3522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4" name="pt4174"/>
            <p:cNvSpPr/>
            <p:nvPr/>
          </p:nvSpPr>
          <p:spPr>
            <a:xfrm>
              <a:off x="3193036" y="28392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5" name="pt4175"/>
            <p:cNvSpPr/>
            <p:nvPr/>
          </p:nvSpPr>
          <p:spPr>
            <a:xfrm>
              <a:off x="2908140" y="32023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6" name="pt4176"/>
            <p:cNvSpPr/>
            <p:nvPr/>
          </p:nvSpPr>
          <p:spPr>
            <a:xfrm>
              <a:off x="1678906" y="3808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7" name="pt4177"/>
            <p:cNvSpPr/>
            <p:nvPr/>
          </p:nvSpPr>
          <p:spPr>
            <a:xfrm>
              <a:off x="1943428" y="37319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8" name="pt4178"/>
            <p:cNvSpPr/>
            <p:nvPr/>
          </p:nvSpPr>
          <p:spPr>
            <a:xfrm>
              <a:off x="1833993" y="3733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79" name="pt4179"/>
            <p:cNvSpPr/>
            <p:nvPr/>
          </p:nvSpPr>
          <p:spPr>
            <a:xfrm>
              <a:off x="2752065" y="30934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0" name="pt4180"/>
            <p:cNvSpPr/>
            <p:nvPr/>
          </p:nvSpPr>
          <p:spPr>
            <a:xfrm>
              <a:off x="1823414" y="3682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1" name="pt4181"/>
            <p:cNvSpPr/>
            <p:nvPr/>
          </p:nvSpPr>
          <p:spPr>
            <a:xfrm>
              <a:off x="2696579" y="33070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2" name="pt4182"/>
            <p:cNvSpPr/>
            <p:nvPr/>
          </p:nvSpPr>
          <p:spPr>
            <a:xfrm>
              <a:off x="2116159" y="3552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3" name="pt4183"/>
            <p:cNvSpPr/>
            <p:nvPr/>
          </p:nvSpPr>
          <p:spPr>
            <a:xfrm>
              <a:off x="3139958" y="2908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4" name="pt4184"/>
            <p:cNvSpPr/>
            <p:nvPr/>
          </p:nvSpPr>
          <p:spPr>
            <a:xfrm>
              <a:off x="3071877" y="2963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5" name="pt4185"/>
            <p:cNvSpPr/>
            <p:nvPr/>
          </p:nvSpPr>
          <p:spPr>
            <a:xfrm>
              <a:off x="2534613" y="3316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6" name="pt4186"/>
            <p:cNvSpPr/>
            <p:nvPr/>
          </p:nvSpPr>
          <p:spPr>
            <a:xfrm>
              <a:off x="1681490" y="3853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7" name="pt4187"/>
            <p:cNvSpPr/>
            <p:nvPr/>
          </p:nvSpPr>
          <p:spPr>
            <a:xfrm>
              <a:off x="1450983" y="3962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8" name="pt4188"/>
            <p:cNvSpPr/>
            <p:nvPr/>
          </p:nvSpPr>
          <p:spPr>
            <a:xfrm>
              <a:off x="2557013" y="33208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89" name="pt4189"/>
            <p:cNvSpPr/>
            <p:nvPr/>
          </p:nvSpPr>
          <p:spPr>
            <a:xfrm>
              <a:off x="2687087" y="3201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0" name="pt4190"/>
            <p:cNvSpPr/>
            <p:nvPr/>
          </p:nvSpPr>
          <p:spPr>
            <a:xfrm>
              <a:off x="3109553" y="3002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1" name="pt4191"/>
            <p:cNvSpPr/>
            <p:nvPr/>
          </p:nvSpPr>
          <p:spPr>
            <a:xfrm>
              <a:off x="3060604" y="2990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2" name="pt4192"/>
            <p:cNvSpPr/>
            <p:nvPr/>
          </p:nvSpPr>
          <p:spPr>
            <a:xfrm>
              <a:off x="2228912" y="3601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3" name="pt4193"/>
            <p:cNvSpPr/>
            <p:nvPr/>
          </p:nvSpPr>
          <p:spPr>
            <a:xfrm>
              <a:off x="1753220" y="38389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4" name="pt4194"/>
            <p:cNvSpPr/>
            <p:nvPr/>
          </p:nvSpPr>
          <p:spPr>
            <a:xfrm>
              <a:off x="3067572" y="2915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5" name="pt4195"/>
            <p:cNvSpPr/>
            <p:nvPr/>
          </p:nvSpPr>
          <p:spPr>
            <a:xfrm>
              <a:off x="1668993" y="3867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6" name="pt4196"/>
            <p:cNvSpPr/>
            <p:nvPr/>
          </p:nvSpPr>
          <p:spPr>
            <a:xfrm>
              <a:off x="2928534" y="3047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7" name="pt4197"/>
            <p:cNvSpPr/>
            <p:nvPr/>
          </p:nvSpPr>
          <p:spPr>
            <a:xfrm>
              <a:off x="1281844" y="40738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8" name="pt4198"/>
            <p:cNvSpPr/>
            <p:nvPr/>
          </p:nvSpPr>
          <p:spPr>
            <a:xfrm>
              <a:off x="2697059" y="3196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199" name="pt4199"/>
            <p:cNvSpPr/>
            <p:nvPr/>
          </p:nvSpPr>
          <p:spPr>
            <a:xfrm>
              <a:off x="3219889" y="2851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0" name="pt4200"/>
            <p:cNvSpPr/>
            <p:nvPr/>
          </p:nvSpPr>
          <p:spPr>
            <a:xfrm>
              <a:off x="2990674" y="297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1" name="pt4201"/>
            <p:cNvSpPr/>
            <p:nvPr/>
          </p:nvSpPr>
          <p:spPr>
            <a:xfrm>
              <a:off x="3137227" y="28310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2" name="pt4202"/>
            <p:cNvSpPr/>
            <p:nvPr/>
          </p:nvSpPr>
          <p:spPr>
            <a:xfrm>
              <a:off x="3069460" y="29242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3" name="pt4203"/>
            <p:cNvSpPr/>
            <p:nvPr/>
          </p:nvSpPr>
          <p:spPr>
            <a:xfrm>
              <a:off x="3221190" y="2934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4" name="pt4204"/>
            <p:cNvSpPr/>
            <p:nvPr/>
          </p:nvSpPr>
          <p:spPr>
            <a:xfrm>
              <a:off x="2426812" y="3434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5" name="pt4205"/>
            <p:cNvSpPr/>
            <p:nvPr/>
          </p:nvSpPr>
          <p:spPr>
            <a:xfrm>
              <a:off x="3181831" y="289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6" name="pt4206"/>
            <p:cNvSpPr/>
            <p:nvPr/>
          </p:nvSpPr>
          <p:spPr>
            <a:xfrm>
              <a:off x="1558726" y="384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7" name="pt4207"/>
            <p:cNvSpPr/>
            <p:nvPr/>
          </p:nvSpPr>
          <p:spPr>
            <a:xfrm>
              <a:off x="3036883" y="3118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8" name="pt4208"/>
            <p:cNvSpPr/>
            <p:nvPr/>
          </p:nvSpPr>
          <p:spPr>
            <a:xfrm>
              <a:off x="1581957" y="3941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09" name="pt4209"/>
            <p:cNvSpPr/>
            <p:nvPr/>
          </p:nvSpPr>
          <p:spPr>
            <a:xfrm>
              <a:off x="1642366" y="3899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0" name="pt4210"/>
            <p:cNvSpPr/>
            <p:nvPr/>
          </p:nvSpPr>
          <p:spPr>
            <a:xfrm>
              <a:off x="2081879" y="36575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1" name="pt4211"/>
            <p:cNvSpPr/>
            <p:nvPr/>
          </p:nvSpPr>
          <p:spPr>
            <a:xfrm>
              <a:off x="2352703" y="33875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2" name="pt4212"/>
            <p:cNvSpPr/>
            <p:nvPr/>
          </p:nvSpPr>
          <p:spPr>
            <a:xfrm>
              <a:off x="2090177" y="35819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3" name="pt4213"/>
            <p:cNvSpPr/>
            <p:nvPr/>
          </p:nvSpPr>
          <p:spPr>
            <a:xfrm>
              <a:off x="3111001" y="3079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4" name="pt4214"/>
            <p:cNvSpPr/>
            <p:nvPr/>
          </p:nvSpPr>
          <p:spPr>
            <a:xfrm>
              <a:off x="1890144" y="3711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5" name="pt4215"/>
            <p:cNvSpPr/>
            <p:nvPr/>
          </p:nvSpPr>
          <p:spPr>
            <a:xfrm>
              <a:off x="1280582" y="4070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6" name="pt4216"/>
            <p:cNvSpPr/>
            <p:nvPr/>
          </p:nvSpPr>
          <p:spPr>
            <a:xfrm>
              <a:off x="2829765" y="3155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7" name="pt4217"/>
            <p:cNvSpPr/>
            <p:nvPr/>
          </p:nvSpPr>
          <p:spPr>
            <a:xfrm>
              <a:off x="1481280" y="3962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8" name="pt4218"/>
            <p:cNvSpPr/>
            <p:nvPr/>
          </p:nvSpPr>
          <p:spPr>
            <a:xfrm>
              <a:off x="1415059" y="4013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19" name="pt4219"/>
            <p:cNvSpPr/>
            <p:nvPr/>
          </p:nvSpPr>
          <p:spPr>
            <a:xfrm>
              <a:off x="1463793" y="3949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0" name="pt4220"/>
            <p:cNvSpPr/>
            <p:nvPr/>
          </p:nvSpPr>
          <p:spPr>
            <a:xfrm>
              <a:off x="1903835" y="37427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1" name="pt4221"/>
            <p:cNvSpPr/>
            <p:nvPr/>
          </p:nvSpPr>
          <p:spPr>
            <a:xfrm>
              <a:off x="3060858" y="3123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2" name="pt4222"/>
            <p:cNvSpPr/>
            <p:nvPr/>
          </p:nvSpPr>
          <p:spPr>
            <a:xfrm>
              <a:off x="1559636" y="38749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3" name="pt4223"/>
            <p:cNvSpPr/>
            <p:nvPr/>
          </p:nvSpPr>
          <p:spPr>
            <a:xfrm>
              <a:off x="1959888" y="3683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4" name="pt4224"/>
            <p:cNvSpPr/>
            <p:nvPr/>
          </p:nvSpPr>
          <p:spPr>
            <a:xfrm>
              <a:off x="3203067" y="29439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5" name="pt4225"/>
            <p:cNvSpPr/>
            <p:nvPr/>
          </p:nvSpPr>
          <p:spPr>
            <a:xfrm>
              <a:off x="1721211" y="3798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6" name="pt4226"/>
            <p:cNvSpPr/>
            <p:nvPr/>
          </p:nvSpPr>
          <p:spPr>
            <a:xfrm>
              <a:off x="2565634" y="3336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7" name="pt4227"/>
            <p:cNvSpPr/>
            <p:nvPr/>
          </p:nvSpPr>
          <p:spPr>
            <a:xfrm>
              <a:off x="1830949" y="3723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8" name="pt4228"/>
            <p:cNvSpPr/>
            <p:nvPr/>
          </p:nvSpPr>
          <p:spPr>
            <a:xfrm>
              <a:off x="2697929" y="3153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29" name="pt4229"/>
            <p:cNvSpPr/>
            <p:nvPr/>
          </p:nvSpPr>
          <p:spPr>
            <a:xfrm>
              <a:off x="2313364" y="3505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0" name="pt4230"/>
            <p:cNvSpPr/>
            <p:nvPr/>
          </p:nvSpPr>
          <p:spPr>
            <a:xfrm>
              <a:off x="2275228" y="3548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1" name="pt4231"/>
            <p:cNvSpPr/>
            <p:nvPr/>
          </p:nvSpPr>
          <p:spPr>
            <a:xfrm>
              <a:off x="1287892" y="4075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2" name="pt4232"/>
            <p:cNvSpPr/>
            <p:nvPr/>
          </p:nvSpPr>
          <p:spPr>
            <a:xfrm>
              <a:off x="2821085" y="32778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3" name="pt4233"/>
            <p:cNvSpPr/>
            <p:nvPr/>
          </p:nvSpPr>
          <p:spPr>
            <a:xfrm>
              <a:off x="3179600" y="29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4" name="pt4234"/>
            <p:cNvSpPr/>
            <p:nvPr/>
          </p:nvSpPr>
          <p:spPr>
            <a:xfrm>
              <a:off x="2644176" y="320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5" name="pt4235"/>
            <p:cNvSpPr/>
            <p:nvPr/>
          </p:nvSpPr>
          <p:spPr>
            <a:xfrm>
              <a:off x="2256655" y="3544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6" name="pt4236"/>
            <p:cNvSpPr/>
            <p:nvPr/>
          </p:nvSpPr>
          <p:spPr>
            <a:xfrm>
              <a:off x="2330616" y="3455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7" name="pt4237"/>
            <p:cNvSpPr/>
            <p:nvPr/>
          </p:nvSpPr>
          <p:spPr>
            <a:xfrm>
              <a:off x="2802364" y="3147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8" name="pt4238"/>
            <p:cNvSpPr/>
            <p:nvPr/>
          </p:nvSpPr>
          <p:spPr>
            <a:xfrm>
              <a:off x="2884977" y="30888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39" name="pt4239"/>
            <p:cNvSpPr/>
            <p:nvPr/>
          </p:nvSpPr>
          <p:spPr>
            <a:xfrm>
              <a:off x="2885593" y="317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0" name="pt4240"/>
            <p:cNvSpPr/>
            <p:nvPr/>
          </p:nvSpPr>
          <p:spPr>
            <a:xfrm>
              <a:off x="1390389" y="40670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1" name="pt4241"/>
            <p:cNvSpPr/>
            <p:nvPr/>
          </p:nvSpPr>
          <p:spPr>
            <a:xfrm>
              <a:off x="2212853" y="35029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2" name="pt4242"/>
            <p:cNvSpPr/>
            <p:nvPr/>
          </p:nvSpPr>
          <p:spPr>
            <a:xfrm>
              <a:off x="3137120" y="3055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3" name="pt4243"/>
            <p:cNvSpPr/>
            <p:nvPr/>
          </p:nvSpPr>
          <p:spPr>
            <a:xfrm>
              <a:off x="1355816" y="4024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4" name="pt4244"/>
            <p:cNvSpPr/>
            <p:nvPr/>
          </p:nvSpPr>
          <p:spPr>
            <a:xfrm>
              <a:off x="3073923" y="3090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5" name="pt4245"/>
            <p:cNvSpPr/>
            <p:nvPr/>
          </p:nvSpPr>
          <p:spPr>
            <a:xfrm>
              <a:off x="2914599" y="3139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6" name="pt4246"/>
            <p:cNvSpPr/>
            <p:nvPr/>
          </p:nvSpPr>
          <p:spPr>
            <a:xfrm>
              <a:off x="1422144" y="3946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7" name="pt4247"/>
            <p:cNvSpPr/>
            <p:nvPr/>
          </p:nvSpPr>
          <p:spPr>
            <a:xfrm>
              <a:off x="3086938" y="28975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8" name="pt4248"/>
            <p:cNvSpPr/>
            <p:nvPr/>
          </p:nvSpPr>
          <p:spPr>
            <a:xfrm>
              <a:off x="1295916" y="40741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49" name="pt4249"/>
            <p:cNvSpPr/>
            <p:nvPr/>
          </p:nvSpPr>
          <p:spPr>
            <a:xfrm>
              <a:off x="2218059" y="3596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0" name="pt4250"/>
            <p:cNvSpPr/>
            <p:nvPr/>
          </p:nvSpPr>
          <p:spPr>
            <a:xfrm>
              <a:off x="1732944" y="3799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1" name="pt4251"/>
            <p:cNvSpPr/>
            <p:nvPr/>
          </p:nvSpPr>
          <p:spPr>
            <a:xfrm>
              <a:off x="1221181" y="412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2" name="pt4252"/>
            <p:cNvSpPr/>
            <p:nvPr/>
          </p:nvSpPr>
          <p:spPr>
            <a:xfrm>
              <a:off x="1693360" y="38922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3" name="pt4253"/>
            <p:cNvSpPr/>
            <p:nvPr/>
          </p:nvSpPr>
          <p:spPr>
            <a:xfrm>
              <a:off x="2003582" y="3690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4" name="pt4254"/>
            <p:cNvSpPr/>
            <p:nvPr/>
          </p:nvSpPr>
          <p:spPr>
            <a:xfrm>
              <a:off x="1548265" y="3877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5" name="pt4255"/>
            <p:cNvSpPr/>
            <p:nvPr/>
          </p:nvSpPr>
          <p:spPr>
            <a:xfrm>
              <a:off x="2015834" y="3771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6" name="pt4256"/>
            <p:cNvSpPr/>
            <p:nvPr/>
          </p:nvSpPr>
          <p:spPr>
            <a:xfrm>
              <a:off x="3183622" y="2854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7" name="pt4257"/>
            <p:cNvSpPr/>
            <p:nvPr/>
          </p:nvSpPr>
          <p:spPr>
            <a:xfrm>
              <a:off x="3113027" y="2906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8" name="pt4258"/>
            <p:cNvSpPr/>
            <p:nvPr/>
          </p:nvSpPr>
          <p:spPr>
            <a:xfrm>
              <a:off x="3040122" y="303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59" name="pt4259"/>
            <p:cNvSpPr/>
            <p:nvPr/>
          </p:nvSpPr>
          <p:spPr>
            <a:xfrm>
              <a:off x="1529603" y="3956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0" name="pt4260"/>
            <p:cNvSpPr/>
            <p:nvPr/>
          </p:nvSpPr>
          <p:spPr>
            <a:xfrm>
              <a:off x="2228677" y="3521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1" name="pt4261"/>
            <p:cNvSpPr/>
            <p:nvPr/>
          </p:nvSpPr>
          <p:spPr>
            <a:xfrm>
              <a:off x="2944514" y="31151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2" name="pt4262"/>
            <p:cNvSpPr/>
            <p:nvPr/>
          </p:nvSpPr>
          <p:spPr>
            <a:xfrm>
              <a:off x="1727796" y="3763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3" name="pt4263"/>
            <p:cNvSpPr/>
            <p:nvPr/>
          </p:nvSpPr>
          <p:spPr>
            <a:xfrm>
              <a:off x="2805075" y="3126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4" name="pt4264"/>
            <p:cNvSpPr/>
            <p:nvPr/>
          </p:nvSpPr>
          <p:spPr>
            <a:xfrm>
              <a:off x="2406976" y="34081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5" name="pt4265"/>
            <p:cNvSpPr/>
            <p:nvPr/>
          </p:nvSpPr>
          <p:spPr>
            <a:xfrm>
              <a:off x="2294888" y="34851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6" name="pt4266"/>
            <p:cNvSpPr/>
            <p:nvPr/>
          </p:nvSpPr>
          <p:spPr>
            <a:xfrm>
              <a:off x="2658669" y="32828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7" name="pt4267"/>
            <p:cNvSpPr/>
            <p:nvPr/>
          </p:nvSpPr>
          <p:spPr>
            <a:xfrm>
              <a:off x="2122803" y="35586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8" name="pt4268"/>
            <p:cNvSpPr/>
            <p:nvPr/>
          </p:nvSpPr>
          <p:spPr>
            <a:xfrm>
              <a:off x="1483208" y="3957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69" name="pt4269"/>
            <p:cNvSpPr/>
            <p:nvPr/>
          </p:nvSpPr>
          <p:spPr>
            <a:xfrm>
              <a:off x="1753641" y="3828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0" name="pt4270"/>
            <p:cNvSpPr/>
            <p:nvPr/>
          </p:nvSpPr>
          <p:spPr>
            <a:xfrm>
              <a:off x="2711786" y="3169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1" name="pt4271"/>
            <p:cNvSpPr/>
            <p:nvPr/>
          </p:nvSpPr>
          <p:spPr>
            <a:xfrm>
              <a:off x="2083640" y="35874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2" name="pt4272"/>
            <p:cNvSpPr/>
            <p:nvPr/>
          </p:nvSpPr>
          <p:spPr>
            <a:xfrm>
              <a:off x="2258064" y="34677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3" name="pt4273"/>
            <p:cNvSpPr/>
            <p:nvPr/>
          </p:nvSpPr>
          <p:spPr>
            <a:xfrm>
              <a:off x="1373234" y="40572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4" name="pt4274"/>
            <p:cNvSpPr/>
            <p:nvPr/>
          </p:nvSpPr>
          <p:spPr>
            <a:xfrm>
              <a:off x="2205093" y="35538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5" name="pt4275"/>
            <p:cNvSpPr/>
            <p:nvPr/>
          </p:nvSpPr>
          <p:spPr>
            <a:xfrm>
              <a:off x="3191363" y="29111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6" name="pt4276"/>
            <p:cNvSpPr/>
            <p:nvPr/>
          </p:nvSpPr>
          <p:spPr>
            <a:xfrm>
              <a:off x="1474577" y="3999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7" name="pt4277"/>
            <p:cNvSpPr/>
            <p:nvPr/>
          </p:nvSpPr>
          <p:spPr>
            <a:xfrm>
              <a:off x="2302825" y="345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8" name="pt4278"/>
            <p:cNvSpPr/>
            <p:nvPr/>
          </p:nvSpPr>
          <p:spPr>
            <a:xfrm>
              <a:off x="2636513" y="3229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79" name="pt4279"/>
            <p:cNvSpPr/>
            <p:nvPr/>
          </p:nvSpPr>
          <p:spPr>
            <a:xfrm>
              <a:off x="3223421" y="2835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0" name="pt4280"/>
            <p:cNvSpPr/>
            <p:nvPr/>
          </p:nvSpPr>
          <p:spPr>
            <a:xfrm>
              <a:off x="1528693" y="39495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1" name="pt4281"/>
            <p:cNvSpPr/>
            <p:nvPr/>
          </p:nvSpPr>
          <p:spPr>
            <a:xfrm>
              <a:off x="1408620" y="3967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2" name="pt4282"/>
            <p:cNvSpPr/>
            <p:nvPr/>
          </p:nvSpPr>
          <p:spPr>
            <a:xfrm>
              <a:off x="1490440" y="39086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3" name="pt4283"/>
            <p:cNvSpPr/>
            <p:nvPr/>
          </p:nvSpPr>
          <p:spPr>
            <a:xfrm>
              <a:off x="2885965" y="3081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4" name="pt4284"/>
            <p:cNvSpPr/>
            <p:nvPr/>
          </p:nvSpPr>
          <p:spPr>
            <a:xfrm>
              <a:off x="3204398" y="2894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5" name="pt4285"/>
            <p:cNvSpPr/>
            <p:nvPr/>
          </p:nvSpPr>
          <p:spPr>
            <a:xfrm>
              <a:off x="1423788" y="3966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6" name="pt4286"/>
            <p:cNvSpPr/>
            <p:nvPr/>
          </p:nvSpPr>
          <p:spPr>
            <a:xfrm>
              <a:off x="2871482" y="3083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7" name="pt4287"/>
            <p:cNvSpPr/>
            <p:nvPr/>
          </p:nvSpPr>
          <p:spPr>
            <a:xfrm>
              <a:off x="2506518" y="32030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8" name="pt4288"/>
            <p:cNvSpPr/>
            <p:nvPr/>
          </p:nvSpPr>
          <p:spPr>
            <a:xfrm>
              <a:off x="1660254" y="3777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89" name="pt4289"/>
            <p:cNvSpPr/>
            <p:nvPr/>
          </p:nvSpPr>
          <p:spPr>
            <a:xfrm>
              <a:off x="2770502" y="30576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0" name="pt4290"/>
            <p:cNvSpPr/>
            <p:nvPr/>
          </p:nvSpPr>
          <p:spPr>
            <a:xfrm>
              <a:off x="3171938" y="2997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1" name="pt4291"/>
            <p:cNvSpPr/>
            <p:nvPr/>
          </p:nvSpPr>
          <p:spPr>
            <a:xfrm>
              <a:off x="2681665" y="31271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2" name="pt4292"/>
            <p:cNvSpPr/>
            <p:nvPr/>
          </p:nvSpPr>
          <p:spPr>
            <a:xfrm>
              <a:off x="3161173" y="28533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3" name="pt4293"/>
            <p:cNvSpPr/>
            <p:nvPr/>
          </p:nvSpPr>
          <p:spPr>
            <a:xfrm>
              <a:off x="2589159" y="32421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4" name="pt4294"/>
            <p:cNvSpPr/>
            <p:nvPr/>
          </p:nvSpPr>
          <p:spPr>
            <a:xfrm>
              <a:off x="3170793" y="2980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5" name="pt4295"/>
            <p:cNvSpPr/>
            <p:nvPr/>
          </p:nvSpPr>
          <p:spPr>
            <a:xfrm>
              <a:off x="1987367" y="3703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6" name="pt4296"/>
            <p:cNvSpPr/>
            <p:nvPr/>
          </p:nvSpPr>
          <p:spPr>
            <a:xfrm>
              <a:off x="1997476" y="3697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7" name="pt4297"/>
            <p:cNvSpPr/>
            <p:nvPr/>
          </p:nvSpPr>
          <p:spPr>
            <a:xfrm>
              <a:off x="1661742" y="3972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8" name="pt4298"/>
            <p:cNvSpPr/>
            <p:nvPr/>
          </p:nvSpPr>
          <p:spPr>
            <a:xfrm>
              <a:off x="3236848" y="2856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299" name="pt4299"/>
            <p:cNvSpPr/>
            <p:nvPr/>
          </p:nvSpPr>
          <p:spPr>
            <a:xfrm>
              <a:off x="2212462" y="3564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0" name="pt4300"/>
            <p:cNvSpPr/>
            <p:nvPr/>
          </p:nvSpPr>
          <p:spPr>
            <a:xfrm>
              <a:off x="1681529" y="39444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1" name="pt4301"/>
            <p:cNvSpPr/>
            <p:nvPr/>
          </p:nvSpPr>
          <p:spPr>
            <a:xfrm>
              <a:off x="2842134" y="3165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2" name="pt4302"/>
            <p:cNvSpPr/>
            <p:nvPr/>
          </p:nvSpPr>
          <p:spPr>
            <a:xfrm>
              <a:off x="2773936" y="3150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3" name="pt4303"/>
            <p:cNvSpPr/>
            <p:nvPr/>
          </p:nvSpPr>
          <p:spPr>
            <a:xfrm>
              <a:off x="1463265" y="39319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4" name="pt4304"/>
            <p:cNvSpPr/>
            <p:nvPr/>
          </p:nvSpPr>
          <p:spPr>
            <a:xfrm>
              <a:off x="1513036" y="3927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5" name="pt4305"/>
            <p:cNvSpPr/>
            <p:nvPr/>
          </p:nvSpPr>
          <p:spPr>
            <a:xfrm>
              <a:off x="3022165" y="302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6" name="pt4306"/>
            <p:cNvSpPr/>
            <p:nvPr/>
          </p:nvSpPr>
          <p:spPr>
            <a:xfrm>
              <a:off x="1518555" y="3829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7" name="pt4307"/>
            <p:cNvSpPr/>
            <p:nvPr/>
          </p:nvSpPr>
          <p:spPr>
            <a:xfrm>
              <a:off x="1912573" y="37335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8" name="pt4308"/>
            <p:cNvSpPr/>
            <p:nvPr/>
          </p:nvSpPr>
          <p:spPr>
            <a:xfrm>
              <a:off x="3150272" y="287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09" name="pt4309"/>
            <p:cNvSpPr/>
            <p:nvPr/>
          </p:nvSpPr>
          <p:spPr>
            <a:xfrm>
              <a:off x="1650126" y="3863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0" name="pt4310"/>
            <p:cNvSpPr/>
            <p:nvPr/>
          </p:nvSpPr>
          <p:spPr>
            <a:xfrm>
              <a:off x="1479940" y="3962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1" name="pt4311"/>
            <p:cNvSpPr/>
            <p:nvPr/>
          </p:nvSpPr>
          <p:spPr>
            <a:xfrm>
              <a:off x="2136279" y="3710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2" name="pt4312"/>
            <p:cNvSpPr/>
            <p:nvPr/>
          </p:nvSpPr>
          <p:spPr>
            <a:xfrm>
              <a:off x="2273330" y="3435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3" name="pt4313"/>
            <p:cNvSpPr/>
            <p:nvPr/>
          </p:nvSpPr>
          <p:spPr>
            <a:xfrm>
              <a:off x="2109397" y="3709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4" name="pt4314"/>
            <p:cNvSpPr/>
            <p:nvPr/>
          </p:nvSpPr>
          <p:spPr>
            <a:xfrm>
              <a:off x="2033272" y="3693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5" name="pt4315"/>
            <p:cNvSpPr/>
            <p:nvPr/>
          </p:nvSpPr>
          <p:spPr>
            <a:xfrm>
              <a:off x="3189523" y="29097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6" name="pt4316"/>
            <p:cNvSpPr/>
            <p:nvPr/>
          </p:nvSpPr>
          <p:spPr>
            <a:xfrm>
              <a:off x="1880681" y="3648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7" name="pt4317"/>
            <p:cNvSpPr/>
            <p:nvPr/>
          </p:nvSpPr>
          <p:spPr>
            <a:xfrm>
              <a:off x="2287500" y="34923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8" name="pt4318"/>
            <p:cNvSpPr/>
            <p:nvPr/>
          </p:nvSpPr>
          <p:spPr>
            <a:xfrm>
              <a:off x="1614907" y="3930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19" name="pt4319"/>
            <p:cNvSpPr/>
            <p:nvPr/>
          </p:nvSpPr>
          <p:spPr>
            <a:xfrm>
              <a:off x="1512850" y="40073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0" name="pt4320"/>
            <p:cNvSpPr/>
            <p:nvPr/>
          </p:nvSpPr>
          <p:spPr>
            <a:xfrm>
              <a:off x="2833141" y="32325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1" name="pt4321"/>
            <p:cNvSpPr/>
            <p:nvPr/>
          </p:nvSpPr>
          <p:spPr>
            <a:xfrm>
              <a:off x="3211884" y="29037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2" name="pt4322"/>
            <p:cNvSpPr/>
            <p:nvPr/>
          </p:nvSpPr>
          <p:spPr>
            <a:xfrm>
              <a:off x="2111217" y="3641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3" name="pt4323"/>
            <p:cNvSpPr/>
            <p:nvPr/>
          </p:nvSpPr>
          <p:spPr>
            <a:xfrm>
              <a:off x="1923279" y="373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4" name="pt4324"/>
            <p:cNvSpPr/>
            <p:nvPr/>
          </p:nvSpPr>
          <p:spPr>
            <a:xfrm>
              <a:off x="1583748" y="3873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5" name="pt4325"/>
            <p:cNvSpPr/>
            <p:nvPr/>
          </p:nvSpPr>
          <p:spPr>
            <a:xfrm>
              <a:off x="1672780" y="38370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6" name="pt4326"/>
            <p:cNvSpPr/>
            <p:nvPr/>
          </p:nvSpPr>
          <p:spPr>
            <a:xfrm>
              <a:off x="1531511" y="3953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7" name="pt4327"/>
            <p:cNvSpPr/>
            <p:nvPr/>
          </p:nvSpPr>
          <p:spPr>
            <a:xfrm>
              <a:off x="1991183" y="358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8" name="pt4328"/>
            <p:cNvSpPr/>
            <p:nvPr/>
          </p:nvSpPr>
          <p:spPr>
            <a:xfrm>
              <a:off x="2459927" y="33719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29" name="pt4329"/>
            <p:cNvSpPr/>
            <p:nvPr/>
          </p:nvSpPr>
          <p:spPr>
            <a:xfrm>
              <a:off x="1841616" y="3781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0" name="pt4330"/>
            <p:cNvSpPr/>
            <p:nvPr/>
          </p:nvSpPr>
          <p:spPr>
            <a:xfrm>
              <a:off x="1823532" y="3700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1" name="pt4331"/>
            <p:cNvSpPr/>
            <p:nvPr/>
          </p:nvSpPr>
          <p:spPr>
            <a:xfrm>
              <a:off x="3090177" y="2967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2" name="pt4332"/>
            <p:cNvSpPr/>
            <p:nvPr/>
          </p:nvSpPr>
          <p:spPr>
            <a:xfrm>
              <a:off x="2303686" y="3564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3" name="pt4333"/>
            <p:cNvSpPr/>
            <p:nvPr/>
          </p:nvSpPr>
          <p:spPr>
            <a:xfrm>
              <a:off x="2129526" y="35171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4" name="pt4334"/>
            <p:cNvSpPr/>
            <p:nvPr/>
          </p:nvSpPr>
          <p:spPr>
            <a:xfrm>
              <a:off x="1443761" y="39925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5" name="pt4335"/>
            <p:cNvSpPr/>
            <p:nvPr/>
          </p:nvSpPr>
          <p:spPr>
            <a:xfrm>
              <a:off x="2501302" y="3490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6" name="pt4336"/>
            <p:cNvSpPr/>
            <p:nvPr/>
          </p:nvSpPr>
          <p:spPr>
            <a:xfrm>
              <a:off x="3079158" y="30686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7" name="pt4337"/>
            <p:cNvSpPr/>
            <p:nvPr/>
          </p:nvSpPr>
          <p:spPr>
            <a:xfrm>
              <a:off x="1448165" y="3977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8" name="pt4338"/>
            <p:cNvSpPr/>
            <p:nvPr/>
          </p:nvSpPr>
          <p:spPr>
            <a:xfrm>
              <a:off x="3047168" y="3078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39" name="pt4339"/>
            <p:cNvSpPr/>
            <p:nvPr/>
          </p:nvSpPr>
          <p:spPr>
            <a:xfrm>
              <a:off x="2788204" y="3203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0" name="pt4340"/>
            <p:cNvSpPr/>
            <p:nvPr/>
          </p:nvSpPr>
          <p:spPr>
            <a:xfrm>
              <a:off x="1696276" y="3834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1" name="pt4341"/>
            <p:cNvSpPr/>
            <p:nvPr/>
          </p:nvSpPr>
          <p:spPr>
            <a:xfrm>
              <a:off x="2203371" y="3574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2" name="pt4342"/>
            <p:cNvSpPr/>
            <p:nvPr/>
          </p:nvSpPr>
          <p:spPr>
            <a:xfrm>
              <a:off x="1672536" y="3731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3" name="pt4343"/>
            <p:cNvSpPr/>
            <p:nvPr/>
          </p:nvSpPr>
          <p:spPr>
            <a:xfrm>
              <a:off x="1763887" y="3857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4" name="pt4344"/>
            <p:cNvSpPr/>
            <p:nvPr/>
          </p:nvSpPr>
          <p:spPr>
            <a:xfrm>
              <a:off x="1687195" y="3900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5" name="pt4345"/>
            <p:cNvSpPr/>
            <p:nvPr/>
          </p:nvSpPr>
          <p:spPr>
            <a:xfrm>
              <a:off x="2187821" y="3585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6" name="pt4346"/>
            <p:cNvSpPr/>
            <p:nvPr/>
          </p:nvSpPr>
          <p:spPr>
            <a:xfrm>
              <a:off x="2746360" y="31525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7" name="pt4347"/>
            <p:cNvSpPr/>
            <p:nvPr/>
          </p:nvSpPr>
          <p:spPr>
            <a:xfrm>
              <a:off x="1804449" y="3763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8" name="pt4348"/>
            <p:cNvSpPr/>
            <p:nvPr/>
          </p:nvSpPr>
          <p:spPr>
            <a:xfrm>
              <a:off x="2285474" y="35167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49" name="pt4349"/>
            <p:cNvSpPr/>
            <p:nvPr/>
          </p:nvSpPr>
          <p:spPr>
            <a:xfrm>
              <a:off x="2178612" y="3409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0" name="pt4350"/>
            <p:cNvSpPr/>
            <p:nvPr/>
          </p:nvSpPr>
          <p:spPr>
            <a:xfrm>
              <a:off x="2533918" y="3342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1" name="pt4351"/>
            <p:cNvSpPr/>
            <p:nvPr/>
          </p:nvSpPr>
          <p:spPr>
            <a:xfrm>
              <a:off x="1803872" y="38653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2" name="pt4352"/>
            <p:cNvSpPr/>
            <p:nvPr/>
          </p:nvSpPr>
          <p:spPr>
            <a:xfrm>
              <a:off x="2176274" y="3531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3" name="pt4353"/>
            <p:cNvSpPr/>
            <p:nvPr/>
          </p:nvSpPr>
          <p:spPr>
            <a:xfrm>
              <a:off x="1266050" y="4127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4" name="pt4354"/>
            <p:cNvSpPr/>
            <p:nvPr/>
          </p:nvSpPr>
          <p:spPr>
            <a:xfrm>
              <a:off x="2990762" y="2995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5" name="pt4355"/>
            <p:cNvSpPr/>
            <p:nvPr/>
          </p:nvSpPr>
          <p:spPr>
            <a:xfrm>
              <a:off x="1624888" y="3843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6" name="pt4356"/>
            <p:cNvSpPr/>
            <p:nvPr/>
          </p:nvSpPr>
          <p:spPr>
            <a:xfrm>
              <a:off x="1779759" y="3749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7" name="pt4357"/>
            <p:cNvSpPr/>
            <p:nvPr/>
          </p:nvSpPr>
          <p:spPr>
            <a:xfrm>
              <a:off x="1230419" y="4132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8" name="pt4358"/>
            <p:cNvSpPr/>
            <p:nvPr/>
          </p:nvSpPr>
          <p:spPr>
            <a:xfrm>
              <a:off x="2134772" y="3603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59" name="pt4359"/>
            <p:cNvSpPr/>
            <p:nvPr/>
          </p:nvSpPr>
          <p:spPr>
            <a:xfrm>
              <a:off x="1729656" y="38256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0" name="pt4360"/>
            <p:cNvSpPr/>
            <p:nvPr/>
          </p:nvSpPr>
          <p:spPr>
            <a:xfrm>
              <a:off x="1968010" y="3712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1" name="pt4361"/>
            <p:cNvSpPr/>
            <p:nvPr/>
          </p:nvSpPr>
          <p:spPr>
            <a:xfrm>
              <a:off x="2567572" y="3279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2" name="pt4362"/>
            <p:cNvSpPr/>
            <p:nvPr/>
          </p:nvSpPr>
          <p:spPr>
            <a:xfrm>
              <a:off x="2118165" y="35862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3" name="pt4363"/>
            <p:cNvSpPr/>
            <p:nvPr/>
          </p:nvSpPr>
          <p:spPr>
            <a:xfrm>
              <a:off x="2423279" y="33220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4" name="pt4364"/>
            <p:cNvSpPr/>
            <p:nvPr/>
          </p:nvSpPr>
          <p:spPr>
            <a:xfrm>
              <a:off x="1653952" y="38088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5" name="pt4365"/>
            <p:cNvSpPr/>
            <p:nvPr/>
          </p:nvSpPr>
          <p:spPr>
            <a:xfrm>
              <a:off x="1756861" y="3657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6" name="pt4366"/>
            <p:cNvSpPr/>
            <p:nvPr/>
          </p:nvSpPr>
          <p:spPr>
            <a:xfrm>
              <a:off x="1581233" y="3894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7" name="pt4367"/>
            <p:cNvSpPr/>
            <p:nvPr/>
          </p:nvSpPr>
          <p:spPr>
            <a:xfrm>
              <a:off x="2576487" y="3298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8" name="pt4368"/>
            <p:cNvSpPr/>
            <p:nvPr/>
          </p:nvSpPr>
          <p:spPr>
            <a:xfrm>
              <a:off x="1852596" y="3768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69" name="pt4369"/>
            <p:cNvSpPr/>
            <p:nvPr/>
          </p:nvSpPr>
          <p:spPr>
            <a:xfrm>
              <a:off x="2214145" y="3541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0" name="pt4370"/>
            <p:cNvSpPr/>
            <p:nvPr/>
          </p:nvSpPr>
          <p:spPr>
            <a:xfrm>
              <a:off x="2846234" y="3066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1" name="pt4371"/>
            <p:cNvSpPr/>
            <p:nvPr/>
          </p:nvSpPr>
          <p:spPr>
            <a:xfrm>
              <a:off x="2312699" y="3529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2" name="pt4372"/>
            <p:cNvSpPr/>
            <p:nvPr/>
          </p:nvSpPr>
          <p:spPr>
            <a:xfrm>
              <a:off x="1384312" y="4075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3" name="pt4373"/>
            <p:cNvSpPr/>
            <p:nvPr/>
          </p:nvSpPr>
          <p:spPr>
            <a:xfrm>
              <a:off x="2989979" y="30198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4" name="pt4374"/>
            <p:cNvSpPr/>
            <p:nvPr/>
          </p:nvSpPr>
          <p:spPr>
            <a:xfrm>
              <a:off x="2322250" y="3415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5" name="pt4375"/>
            <p:cNvSpPr/>
            <p:nvPr/>
          </p:nvSpPr>
          <p:spPr>
            <a:xfrm>
              <a:off x="2680471" y="3263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6" name="pt4376"/>
            <p:cNvSpPr/>
            <p:nvPr/>
          </p:nvSpPr>
          <p:spPr>
            <a:xfrm>
              <a:off x="2075391" y="3633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7" name="pt4377"/>
            <p:cNvSpPr/>
            <p:nvPr/>
          </p:nvSpPr>
          <p:spPr>
            <a:xfrm>
              <a:off x="2073669" y="351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8" name="pt4378"/>
            <p:cNvSpPr/>
            <p:nvPr/>
          </p:nvSpPr>
          <p:spPr>
            <a:xfrm>
              <a:off x="1713392" y="385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79" name="pt4379"/>
            <p:cNvSpPr/>
            <p:nvPr/>
          </p:nvSpPr>
          <p:spPr>
            <a:xfrm>
              <a:off x="1809665" y="3794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0" name="pt4380"/>
            <p:cNvSpPr/>
            <p:nvPr/>
          </p:nvSpPr>
          <p:spPr>
            <a:xfrm>
              <a:off x="1783997" y="37628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1" name="pt4381"/>
            <p:cNvSpPr/>
            <p:nvPr/>
          </p:nvSpPr>
          <p:spPr>
            <a:xfrm>
              <a:off x="2527322" y="328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2" name="pt4382"/>
            <p:cNvSpPr/>
            <p:nvPr/>
          </p:nvSpPr>
          <p:spPr>
            <a:xfrm>
              <a:off x="1808716" y="3773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3" name="pt4383"/>
            <p:cNvSpPr/>
            <p:nvPr/>
          </p:nvSpPr>
          <p:spPr>
            <a:xfrm>
              <a:off x="2097076" y="36396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4" name="pt4384"/>
            <p:cNvSpPr/>
            <p:nvPr/>
          </p:nvSpPr>
          <p:spPr>
            <a:xfrm>
              <a:off x="1915167" y="3716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5" name="pt4385"/>
            <p:cNvSpPr/>
            <p:nvPr/>
          </p:nvSpPr>
          <p:spPr>
            <a:xfrm>
              <a:off x="2473813" y="34719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6" name="pt4386"/>
            <p:cNvSpPr/>
            <p:nvPr/>
          </p:nvSpPr>
          <p:spPr>
            <a:xfrm>
              <a:off x="2618086" y="3218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7" name="pt4387"/>
            <p:cNvSpPr/>
            <p:nvPr/>
          </p:nvSpPr>
          <p:spPr>
            <a:xfrm>
              <a:off x="1683574" y="3867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8" name="pt4388"/>
            <p:cNvSpPr/>
            <p:nvPr/>
          </p:nvSpPr>
          <p:spPr>
            <a:xfrm>
              <a:off x="1863096" y="381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89" name="pt4389"/>
            <p:cNvSpPr/>
            <p:nvPr/>
          </p:nvSpPr>
          <p:spPr>
            <a:xfrm>
              <a:off x="2845334" y="3095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0" name="pt4390"/>
            <p:cNvSpPr/>
            <p:nvPr/>
          </p:nvSpPr>
          <p:spPr>
            <a:xfrm>
              <a:off x="1948155" y="37291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1" name="pt4391"/>
            <p:cNvSpPr/>
            <p:nvPr/>
          </p:nvSpPr>
          <p:spPr>
            <a:xfrm>
              <a:off x="2718842" y="32083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2" name="pt4392"/>
            <p:cNvSpPr/>
            <p:nvPr/>
          </p:nvSpPr>
          <p:spPr>
            <a:xfrm>
              <a:off x="1614290" y="38911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3" name="pt4393"/>
            <p:cNvSpPr/>
            <p:nvPr/>
          </p:nvSpPr>
          <p:spPr>
            <a:xfrm>
              <a:off x="1890907" y="38176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4" name="pt4394"/>
            <p:cNvSpPr/>
            <p:nvPr/>
          </p:nvSpPr>
          <p:spPr>
            <a:xfrm>
              <a:off x="2384840" y="34129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5" name="pt4395"/>
            <p:cNvSpPr/>
            <p:nvPr/>
          </p:nvSpPr>
          <p:spPr>
            <a:xfrm>
              <a:off x="3075146" y="29713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6" name="pt4396"/>
            <p:cNvSpPr/>
            <p:nvPr/>
          </p:nvSpPr>
          <p:spPr>
            <a:xfrm>
              <a:off x="1728002" y="38169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7" name="pt4397"/>
            <p:cNvSpPr/>
            <p:nvPr/>
          </p:nvSpPr>
          <p:spPr>
            <a:xfrm>
              <a:off x="2384957" y="34326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8" name="pt4398"/>
            <p:cNvSpPr/>
            <p:nvPr/>
          </p:nvSpPr>
          <p:spPr>
            <a:xfrm>
              <a:off x="2564401" y="3374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399" name="pt4399"/>
            <p:cNvSpPr/>
            <p:nvPr/>
          </p:nvSpPr>
          <p:spPr>
            <a:xfrm>
              <a:off x="2563344" y="32801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0" name="pt4400"/>
            <p:cNvSpPr/>
            <p:nvPr/>
          </p:nvSpPr>
          <p:spPr>
            <a:xfrm>
              <a:off x="1639498" y="38620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1" name="pt4401"/>
            <p:cNvSpPr/>
            <p:nvPr/>
          </p:nvSpPr>
          <p:spPr>
            <a:xfrm>
              <a:off x="1510853" y="3890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2" name="pt4402"/>
            <p:cNvSpPr/>
            <p:nvPr/>
          </p:nvSpPr>
          <p:spPr>
            <a:xfrm>
              <a:off x="1947969" y="35824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3" name="pt4403"/>
            <p:cNvSpPr/>
            <p:nvPr/>
          </p:nvSpPr>
          <p:spPr>
            <a:xfrm>
              <a:off x="2373811" y="34830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4" name="pt4404"/>
            <p:cNvSpPr/>
            <p:nvPr/>
          </p:nvSpPr>
          <p:spPr>
            <a:xfrm>
              <a:off x="1710916" y="38780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5" name="pt4405"/>
            <p:cNvSpPr/>
            <p:nvPr/>
          </p:nvSpPr>
          <p:spPr>
            <a:xfrm>
              <a:off x="1791150" y="38000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6" name="pt4406"/>
            <p:cNvSpPr/>
            <p:nvPr/>
          </p:nvSpPr>
          <p:spPr>
            <a:xfrm>
              <a:off x="1920001" y="370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7" name="pt4407"/>
            <p:cNvSpPr/>
            <p:nvPr/>
          </p:nvSpPr>
          <p:spPr>
            <a:xfrm>
              <a:off x="3013994" y="2965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8" name="pt4408"/>
            <p:cNvSpPr/>
            <p:nvPr/>
          </p:nvSpPr>
          <p:spPr>
            <a:xfrm>
              <a:off x="3035249" y="2959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09" name="pt4409"/>
            <p:cNvSpPr/>
            <p:nvPr/>
          </p:nvSpPr>
          <p:spPr>
            <a:xfrm>
              <a:off x="1874780" y="382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0" name="pt4410"/>
            <p:cNvSpPr/>
            <p:nvPr/>
          </p:nvSpPr>
          <p:spPr>
            <a:xfrm>
              <a:off x="2232611" y="3497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1" name="pt4411"/>
            <p:cNvSpPr/>
            <p:nvPr/>
          </p:nvSpPr>
          <p:spPr>
            <a:xfrm>
              <a:off x="2815967" y="3320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2" name="pt4412"/>
            <p:cNvSpPr/>
            <p:nvPr/>
          </p:nvSpPr>
          <p:spPr>
            <a:xfrm>
              <a:off x="2305340" y="3449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3" name="pt4413"/>
            <p:cNvSpPr/>
            <p:nvPr/>
          </p:nvSpPr>
          <p:spPr>
            <a:xfrm>
              <a:off x="2806386" y="31643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4" name="pt4414"/>
            <p:cNvSpPr/>
            <p:nvPr/>
          </p:nvSpPr>
          <p:spPr>
            <a:xfrm>
              <a:off x="3080244" y="3091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5" name="pt4415"/>
            <p:cNvSpPr/>
            <p:nvPr/>
          </p:nvSpPr>
          <p:spPr>
            <a:xfrm>
              <a:off x="2336733" y="34346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6" name="pt4416"/>
            <p:cNvSpPr/>
            <p:nvPr/>
          </p:nvSpPr>
          <p:spPr>
            <a:xfrm>
              <a:off x="2382080" y="3439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7" name="pt4417"/>
            <p:cNvSpPr/>
            <p:nvPr/>
          </p:nvSpPr>
          <p:spPr>
            <a:xfrm>
              <a:off x="1476847" y="4071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8" name="pt4418"/>
            <p:cNvSpPr/>
            <p:nvPr/>
          </p:nvSpPr>
          <p:spPr>
            <a:xfrm>
              <a:off x="1724792" y="3839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19" name="pt4419"/>
            <p:cNvSpPr/>
            <p:nvPr/>
          </p:nvSpPr>
          <p:spPr>
            <a:xfrm>
              <a:off x="1521539" y="3953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0" name="pt4420"/>
            <p:cNvSpPr/>
            <p:nvPr/>
          </p:nvSpPr>
          <p:spPr>
            <a:xfrm>
              <a:off x="1422497" y="400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1" name="pt4421"/>
            <p:cNvSpPr/>
            <p:nvPr/>
          </p:nvSpPr>
          <p:spPr>
            <a:xfrm>
              <a:off x="2566730" y="33189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2" name="pt4422"/>
            <p:cNvSpPr/>
            <p:nvPr/>
          </p:nvSpPr>
          <p:spPr>
            <a:xfrm>
              <a:off x="1804743" y="38206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3" name="pt4423"/>
            <p:cNvSpPr/>
            <p:nvPr/>
          </p:nvSpPr>
          <p:spPr>
            <a:xfrm>
              <a:off x="1563413" y="3937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4" name="pt4424"/>
            <p:cNvSpPr/>
            <p:nvPr/>
          </p:nvSpPr>
          <p:spPr>
            <a:xfrm>
              <a:off x="2821603" y="30981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5" name="pt4425"/>
            <p:cNvSpPr/>
            <p:nvPr/>
          </p:nvSpPr>
          <p:spPr>
            <a:xfrm>
              <a:off x="1486163" y="3981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6" name="pt4426"/>
            <p:cNvSpPr/>
            <p:nvPr/>
          </p:nvSpPr>
          <p:spPr>
            <a:xfrm>
              <a:off x="1732122" y="3835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7" name="pt4427"/>
            <p:cNvSpPr/>
            <p:nvPr/>
          </p:nvSpPr>
          <p:spPr>
            <a:xfrm>
              <a:off x="1987298" y="3616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8" name="pt4428"/>
            <p:cNvSpPr/>
            <p:nvPr/>
          </p:nvSpPr>
          <p:spPr>
            <a:xfrm>
              <a:off x="1523868" y="39498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29" name="pt4429"/>
            <p:cNvSpPr/>
            <p:nvPr/>
          </p:nvSpPr>
          <p:spPr>
            <a:xfrm>
              <a:off x="2161066" y="3580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0" name="pt4430"/>
            <p:cNvSpPr/>
            <p:nvPr/>
          </p:nvSpPr>
          <p:spPr>
            <a:xfrm>
              <a:off x="1627501" y="3871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1" name="pt4431"/>
            <p:cNvSpPr/>
            <p:nvPr/>
          </p:nvSpPr>
          <p:spPr>
            <a:xfrm>
              <a:off x="2339345" y="33539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2" name="pt4432"/>
            <p:cNvSpPr/>
            <p:nvPr/>
          </p:nvSpPr>
          <p:spPr>
            <a:xfrm>
              <a:off x="1490538" y="39801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3" name="pt4433"/>
            <p:cNvSpPr/>
            <p:nvPr/>
          </p:nvSpPr>
          <p:spPr>
            <a:xfrm>
              <a:off x="2185502" y="359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4" name="pt4434"/>
            <p:cNvSpPr/>
            <p:nvPr/>
          </p:nvSpPr>
          <p:spPr>
            <a:xfrm>
              <a:off x="2613125" y="3277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5" name="pt4435"/>
            <p:cNvSpPr/>
            <p:nvPr/>
          </p:nvSpPr>
          <p:spPr>
            <a:xfrm>
              <a:off x="1887756" y="37341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6" name="pt4436"/>
            <p:cNvSpPr/>
            <p:nvPr/>
          </p:nvSpPr>
          <p:spPr>
            <a:xfrm>
              <a:off x="1828425" y="36318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7" name="pt4437"/>
            <p:cNvSpPr/>
            <p:nvPr/>
          </p:nvSpPr>
          <p:spPr>
            <a:xfrm>
              <a:off x="1877491" y="3647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8" name="pt4438"/>
            <p:cNvSpPr/>
            <p:nvPr/>
          </p:nvSpPr>
          <p:spPr>
            <a:xfrm>
              <a:off x="3177526" y="2873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39" name="pt4439"/>
            <p:cNvSpPr/>
            <p:nvPr/>
          </p:nvSpPr>
          <p:spPr>
            <a:xfrm>
              <a:off x="2735781" y="3209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0" name="pt4440"/>
            <p:cNvSpPr/>
            <p:nvPr/>
          </p:nvSpPr>
          <p:spPr>
            <a:xfrm>
              <a:off x="1298372" y="4109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1" name="pt4441"/>
            <p:cNvSpPr/>
            <p:nvPr/>
          </p:nvSpPr>
          <p:spPr>
            <a:xfrm>
              <a:off x="2026951" y="3717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2" name="pt4442"/>
            <p:cNvSpPr/>
            <p:nvPr/>
          </p:nvSpPr>
          <p:spPr>
            <a:xfrm>
              <a:off x="1640340" y="3931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3" name="pt4443"/>
            <p:cNvSpPr/>
            <p:nvPr/>
          </p:nvSpPr>
          <p:spPr>
            <a:xfrm>
              <a:off x="1485537" y="3998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4" name="pt4444"/>
            <p:cNvSpPr/>
            <p:nvPr/>
          </p:nvSpPr>
          <p:spPr>
            <a:xfrm>
              <a:off x="2241262" y="3548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5" name="pt4445"/>
            <p:cNvSpPr/>
            <p:nvPr/>
          </p:nvSpPr>
          <p:spPr>
            <a:xfrm>
              <a:off x="1728080" y="380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6" name="pt4446"/>
            <p:cNvSpPr/>
            <p:nvPr/>
          </p:nvSpPr>
          <p:spPr>
            <a:xfrm>
              <a:off x="2168063" y="3588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7" name="pt4447"/>
            <p:cNvSpPr/>
            <p:nvPr/>
          </p:nvSpPr>
          <p:spPr>
            <a:xfrm>
              <a:off x="1730830" y="38214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8" name="pt4448"/>
            <p:cNvSpPr/>
            <p:nvPr/>
          </p:nvSpPr>
          <p:spPr>
            <a:xfrm>
              <a:off x="1533625" y="39633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49" name="pt4449"/>
            <p:cNvSpPr/>
            <p:nvPr/>
          </p:nvSpPr>
          <p:spPr>
            <a:xfrm>
              <a:off x="3169707" y="30130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0" name="pt4450"/>
            <p:cNvSpPr/>
            <p:nvPr/>
          </p:nvSpPr>
          <p:spPr>
            <a:xfrm>
              <a:off x="3012780" y="30614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1" name="pt4451"/>
            <p:cNvSpPr/>
            <p:nvPr/>
          </p:nvSpPr>
          <p:spPr>
            <a:xfrm>
              <a:off x="2096558" y="3637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2" name="pt4452"/>
            <p:cNvSpPr/>
            <p:nvPr/>
          </p:nvSpPr>
          <p:spPr>
            <a:xfrm>
              <a:off x="2250499" y="34551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3" name="pt4453"/>
            <p:cNvSpPr/>
            <p:nvPr/>
          </p:nvSpPr>
          <p:spPr>
            <a:xfrm>
              <a:off x="1471661" y="3912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4" name="pt4454"/>
            <p:cNvSpPr/>
            <p:nvPr/>
          </p:nvSpPr>
          <p:spPr>
            <a:xfrm>
              <a:off x="1922095" y="3793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5" name="pt4455"/>
            <p:cNvSpPr/>
            <p:nvPr/>
          </p:nvSpPr>
          <p:spPr>
            <a:xfrm>
              <a:off x="2210103" y="3439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6" name="pt4456"/>
            <p:cNvSpPr/>
            <p:nvPr/>
          </p:nvSpPr>
          <p:spPr>
            <a:xfrm>
              <a:off x="1938330" y="36414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7" name="pt4457"/>
            <p:cNvSpPr/>
            <p:nvPr/>
          </p:nvSpPr>
          <p:spPr>
            <a:xfrm>
              <a:off x="2297775" y="34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8" name="pt4458"/>
            <p:cNvSpPr/>
            <p:nvPr/>
          </p:nvSpPr>
          <p:spPr>
            <a:xfrm>
              <a:off x="1815909" y="38225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59" name="pt4459"/>
            <p:cNvSpPr/>
            <p:nvPr/>
          </p:nvSpPr>
          <p:spPr>
            <a:xfrm>
              <a:off x="1714869" y="3722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0" name="pt4460"/>
            <p:cNvSpPr/>
            <p:nvPr/>
          </p:nvSpPr>
          <p:spPr>
            <a:xfrm>
              <a:off x="2568296" y="33585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1" name="pt4461"/>
            <p:cNvSpPr/>
            <p:nvPr/>
          </p:nvSpPr>
          <p:spPr>
            <a:xfrm>
              <a:off x="2072377" y="3562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2" name="pt4462"/>
            <p:cNvSpPr/>
            <p:nvPr/>
          </p:nvSpPr>
          <p:spPr>
            <a:xfrm>
              <a:off x="1410225" y="4063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3" name="pt4463"/>
            <p:cNvSpPr/>
            <p:nvPr/>
          </p:nvSpPr>
          <p:spPr>
            <a:xfrm>
              <a:off x="2392101" y="3324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4" name="pt4464"/>
            <p:cNvSpPr/>
            <p:nvPr/>
          </p:nvSpPr>
          <p:spPr>
            <a:xfrm>
              <a:off x="2862029" y="32104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5" name="pt4465"/>
            <p:cNvSpPr/>
            <p:nvPr/>
          </p:nvSpPr>
          <p:spPr>
            <a:xfrm>
              <a:off x="1670598" y="3926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6" name="pt4466"/>
            <p:cNvSpPr/>
            <p:nvPr/>
          </p:nvSpPr>
          <p:spPr>
            <a:xfrm>
              <a:off x="1860601" y="3763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7" name="pt4467"/>
            <p:cNvSpPr/>
            <p:nvPr/>
          </p:nvSpPr>
          <p:spPr>
            <a:xfrm>
              <a:off x="2147611" y="3575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8" name="pt4468"/>
            <p:cNvSpPr/>
            <p:nvPr/>
          </p:nvSpPr>
          <p:spPr>
            <a:xfrm>
              <a:off x="2335451" y="3447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69" name="pt4469"/>
            <p:cNvSpPr/>
            <p:nvPr/>
          </p:nvSpPr>
          <p:spPr>
            <a:xfrm>
              <a:off x="2793038" y="31619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0" name="pt4470"/>
            <p:cNvSpPr/>
            <p:nvPr/>
          </p:nvSpPr>
          <p:spPr>
            <a:xfrm>
              <a:off x="1943507" y="36175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1" name="pt4471"/>
            <p:cNvSpPr/>
            <p:nvPr/>
          </p:nvSpPr>
          <p:spPr>
            <a:xfrm>
              <a:off x="1950768" y="3588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2" name="pt4472"/>
            <p:cNvSpPr/>
            <p:nvPr/>
          </p:nvSpPr>
          <p:spPr>
            <a:xfrm>
              <a:off x="2048118" y="36245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3" name="pt4473"/>
            <p:cNvSpPr/>
            <p:nvPr/>
          </p:nvSpPr>
          <p:spPr>
            <a:xfrm>
              <a:off x="1545906" y="3919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4" name="pt4474"/>
            <p:cNvSpPr/>
            <p:nvPr/>
          </p:nvSpPr>
          <p:spPr>
            <a:xfrm>
              <a:off x="1828386" y="36887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5" name="pt4475"/>
            <p:cNvSpPr/>
            <p:nvPr/>
          </p:nvSpPr>
          <p:spPr>
            <a:xfrm>
              <a:off x="1952363" y="3686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6" name="pt4476"/>
            <p:cNvSpPr/>
            <p:nvPr/>
          </p:nvSpPr>
          <p:spPr>
            <a:xfrm>
              <a:off x="2172115" y="368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77" name="pl4477"/>
            <p:cNvSpPr/>
            <p:nvPr/>
          </p:nvSpPr>
          <p:spPr>
            <a:xfrm>
              <a:off x="1009963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8" name="pl4478"/>
            <p:cNvSpPr/>
            <p:nvPr/>
          </p:nvSpPr>
          <p:spPr>
            <a:xfrm>
              <a:off x="1904729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79" name="rc4479"/>
            <p:cNvSpPr/>
            <p:nvPr/>
          </p:nvSpPr>
          <p:spPr>
            <a:xfrm>
              <a:off x="3459781" y="903244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0" name="pt4480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1" name="pt4481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2" name="pt4482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3" name="pt4483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4" name="pt4484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5" name="pt4485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6" name="pt4486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7" name="pt4487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8" name="pt4488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89" name="pt4489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0" name="pt4490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1" name="pt4491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2" name="pt4492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3" name="pt4493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4" name="pt4494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5" name="pt4495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6" name="pt4496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7" name="pt4497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8" name="pt4498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499" name="pt4499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0" name="pt4500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1" name="pt4501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2" name="pt4502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3" name="pt4503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4" name="pt4504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5" name="pt4505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6" name="pt4506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7" name="pt4507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8" name="pt4508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09" name="pt4509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0" name="pt4510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1" name="pt4511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2" name="pt4512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3" name="pt4513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4" name="pt4514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5" name="pt4515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6" name="pt4516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7" name="pt4517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8" name="pt4518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19" name="pt4519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0" name="pt4520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1" name="pt4521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2" name="pt4522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3" name="pt4523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4" name="pt4524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5" name="pt4525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6" name="pt4526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7" name="pt4527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8" name="pt4528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29" name="pt4529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0" name="pt4530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1" name="pt4531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2" name="pt4532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3" name="pt4533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4" name="pt4534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5" name="pt4535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6" name="pt4536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7" name="pt4537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8" name="pt4538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39" name="pt4539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0" name="pt4540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1" name="pt4541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2" name="pt4542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3" name="pt4543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4" name="pt4544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5" name="pt4545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6" name="pt4546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7" name="pt4547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8" name="pt4548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49" name="pt4549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0" name="pt4550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1" name="pt4551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2" name="pt4552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3" name="pt4553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4" name="pt4554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5" name="pt4555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6" name="pt4556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7" name="pt4557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8" name="pt4558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59" name="pt4559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0" name="pt4560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1" name="pt4561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2" name="pt4562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3" name="pt4563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4" name="pt4564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5" name="pt4565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6" name="pt4566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7" name="pt4567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8" name="pt4568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69" name="pt4569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0" name="pt4570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1" name="pt4571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2" name="pt4572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3" name="pt4573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4" name="pt4574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5" name="pt4575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6" name="pt4576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7" name="pt4577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8" name="pt4578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79" name="pt4579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0" name="pt4580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1" name="pt4581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2" name="pt4582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3" name="pt4583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4" name="pt4584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5" name="pt4585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6" name="pt4586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7" name="pt4587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8" name="pt4588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89" name="pt4589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0" name="pt4590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1" name="pt4591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2" name="pt4592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3" name="pt4593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4" name="pt4594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5" name="pt4595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6" name="pt4596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7" name="pt4597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8" name="pt4598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599" name="pt4599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0" name="pt4600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1" name="pt4601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2" name="pt4602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3" name="pt4603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4" name="pt4604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5" name="pt4605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6" name="pt4606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7" name="pt4607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8" name="pt4608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09" name="pt4609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0" name="pt4610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1" name="pt4611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2" name="pt4612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3" name="pt4613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4" name="pt4614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5" name="pt4615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6" name="pt4616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7" name="pt4617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8" name="pt4618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19" name="pt4619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0" name="pt4620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1" name="pt4621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2" name="pt4622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3" name="pt4623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4" name="pt4624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5" name="pt4625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6" name="pt4626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7" name="pt4627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8" name="pt4628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29" name="pt4629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0" name="pt4630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1" name="pt4631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2" name="pt4632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3" name="pt4633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4" name="pt4634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5" name="pt4635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6" name="pt4636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7" name="pt4637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8" name="pt4638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39" name="pt4639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0" name="pt4640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1" name="pt4641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2" name="pt4642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3" name="pt4643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4" name="pt4644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5" name="pt4645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6" name="pt4646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7" name="pt4647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8" name="pt4648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49" name="pt4649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0" name="pt4650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1" name="pt4651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2" name="pt4652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3" name="pt4653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4" name="pt4654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5" name="pt4655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6" name="pt4656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7" name="pt4657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8" name="pt4658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59" name="pt4659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0" name="pt4660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1" name="pt4661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2" name="pt4662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3" name="pt4663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4" name="pt4664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5" name="pt4665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6" name="pt4666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7" name="pt4667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8" name="pt4668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69" name="pt4669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0" name="pt4670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1" name="pt4671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2" name="pt4672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3" name="pt4673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4" name="pt4674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5" name="pt4675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6" name="pt4676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7" name="pt4677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8" name="pt4678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79" name="pt4679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0" name="pt4680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1" name="pt4681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2" name="pt4682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3" name="pt4683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4" name="pt4684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5" name="pt4685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6" name="pt4686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7" name="pt4687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8" name="pt4688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89" name="pt4689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0" name="pt4690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1" name="pt4691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2" name="pt4692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3" name="pt4693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4" name="pt4694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5" name="pt4695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6" name="pt4696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7" name="pt4697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8" name="pt4698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699" name="pt4699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0" name="pt4700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1" name="pt4701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2" name="pt4702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3" name="pt4703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4" name="pt4704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5" name="pt4705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6" name="pt4706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7" name="pt4707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8" name="pt4708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09" name="pt4709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0" name="pt4710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1" name="pt4711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2" name="pt4712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3" name="pt4713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4" name="pt4714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5" name="pt4715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6" name="pt4716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7" name="pt4717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8" name="pt4718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19" name="pt4719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0" name="pt4720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1" name="pt4721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2" name="pt4722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3" name="pt4723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4" name="pt4724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5" name="pt4725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6" name="pt4726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7" name="pt4727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8" name="pt4728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29" name="pt4729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0" name="pt4730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1" name="pt4731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2" name="pt4732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3" name="pt4733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4" name="pt4734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5" name="pt4735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6" name="pt4736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7" name="pt4737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8" name="pt4738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39" name="pt4739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0" name="pt4740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1" name="pt4741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2" name="pt4742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3" name="pt4743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4" name="pt4744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5" name="pt4745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6" name="pt4746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7" name="pt4747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8" name="pt4748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49" name="pt4749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0" name="pt4750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1" name="pt4751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2" name="pt4752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3" name="pt4753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4" name="pt4754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5" name="pt4755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6" name="pt4756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7" name="pt4757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8" name="pt4758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59" name="pt4759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0" name="pt4760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1" name="pt4761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2" name="pt4762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3" name="pt4763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4" name="pt4764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5" name="pt4765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6" name="pt4766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7" name="pt4767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8" name="pt4768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69" name="pt4769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0" name="pt4770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1" name="pt4771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2" name="pt4772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3" name="pt4773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4" name="pt4774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5" name="pt4775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6" name="pt4776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7" name="pt4777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8" name="pt4778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79" name="pt4779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0" name="pt4780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1" name="pt4781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2" name="pt4782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3" name="pt4783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4" name="pt4784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5" name="pt4785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6" name="pt4786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7" name="pt4787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8" name="pt4788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89" name="pt4789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0" name="pt4790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1" name="pt4791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2" name="pt4792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3" name="pt4793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4" name="pt4794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5" name="pt4795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6" name="pt4796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7" name="pt4797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8" name="pt4798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799" name="pt4799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0" name="pt4800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1" name="pt4801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2" name="pt4802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3" name="pt4803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4" name="pt4804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5" name="pt4805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6" name="pt4806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7" name="pt4807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8" name="pt4808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09" name="pt4809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0" name="pt4810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1" name="pt4811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2" name="pt4812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3" name="pt4813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4" name="pt4814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5" name="pt4815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6" name="pt4816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7" name="pt4817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8" name="pt4818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19" name="pt4819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0" name="pt4820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1" name="pt4821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2" name="pt4822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3" name="pt4823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4" name="pt4824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5" name="pt4825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6" name="pt4826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7" name="pt4827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8" name="pt4828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29" name="pt4829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0" name="pt4830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1" name="pt4831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2" name="pt4832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3" name="pt4833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4" name="pt4834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5" name="pt4835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6" name="pt4836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7" name="pt4837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8" name="pt4838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39" name="pt4839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0" name="pt4840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1" name="pt4841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2" name="pt4842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3" name="pt4843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4" name="pt4844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5" name="pt4845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6" name="pt4846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7" name="pt4847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8" name="pt4848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49" name="pt4849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0" name="pt4850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1" name="pt4851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2" name="pt4852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3" name="pt4853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4" name="pt4854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5" name="pt4855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6" name="pt4856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7" name="pt4857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8" name="pt4858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59" name="pt4859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0" name="pt4860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1" name="pt4861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2" name="pt4862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3" name="pt4863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4" name="pt4864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5" name="pt4865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6" name="pt4866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7" name="pt4867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8" name="pt4868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69" name="pt4869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0" name="pt4870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1" name="pt4871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2" name="pt4872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3" name="pt4873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4" name="pt4874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5" name="pt4875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6" name="pt4876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7" name="pt4877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8" name="pt4878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79" name="pt4879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0" name="pt4880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1" name="pt4881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2" name="pt4882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3" name="pt4883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4" name="pt4884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5" name="pt4885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6" name="pt4886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7" name="pt4887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8" name="pt4888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89" name="pt4889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0" name="pt4890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1" name="pt4891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2" name="pt4892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3" name="pt4893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4" name="pt4894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5" name="pt4895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6" name="pt4896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7" name="pt4897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8" name="pt4898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899" name="pt4899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0" name="pt4900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1" name="pt4901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2" name="pt4902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3" name="pt4903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4" name="pt4904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5" name="pt4905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6" name="pt4906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7" name="pt4907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8" name="pt4908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09" name="pt4909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0" name="pt4910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1" name="pt4911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2" name="pt4912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3" name="pt4913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4" name="pt4914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5" name="pt4915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6" name="pt4916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7" name="pt4917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8" name="pt4918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19" name="pt4919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0" name="pt4920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1" name="pt4921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2" name="pt4922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3" name="pt4923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4" name="pt4924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5" name="pt4925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6" name="pt4926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7" name="pt4927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8" name="pt4928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29" name="pt4929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0" name="pt4930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1" name="pt4931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2" name="pt4932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3" name="pt4933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4" name="pt4934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5" name="pt4935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6" name="pt4936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7" name="pt4937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8" name="pt4938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39" name="pt4939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0" name="pt4940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1" name="pt4941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2" name="pt4942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3" name="pt4943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4" name="pt4944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5" name="pt4945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6" name="pt4946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7" name="pt4947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8" name="pt4948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49" name="pt4949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0" name="pt4950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1" name="pt4951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2" name="pt4952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3" name="pt4953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4" name="pt4954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5" name="pt4955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6" name="pt4956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7" name="pt4957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8" name="pt4958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59" name="pt4959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0" name="pt4960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1" name="pt4961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2" name="pt4962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3" name="pt4963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4" name="pt4964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5" name="pt4965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6" name="pt4966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7" name="pt4967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8" name="pt4968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69" name="pt4969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0" name="pt4970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1" name="pt4971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2" name="pt4972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3" name="pt4973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4" name="pt4974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5" name="pt4975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6" name="pt4976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7" name="pt4977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8" name="pt4978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79" name="pt4979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0" name="pt4980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1" name="pt4981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2" name="pt4982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3" name="pt4983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4" name="pt4984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5" name="pt4985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6" name="pt4986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7" name="pt4987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8" name="pt4988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89" name="pt4989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0" name="pt4990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1" name="pt4991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2" name="pt4992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3" name="pt4993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4" name="pt4994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5" name="pt4995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6" name="pt4996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7" name="pt4997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8" name="pt4998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4999" name="pt4999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0" name="pt5000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1" name="pt5001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2" name="pt5002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3" name="pt5003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4" name="pt5004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5" name="pt5005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6" name="pt5006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7" name="pt5007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8" name="pt5008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09" name="pt5009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0" name="pt5010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1" name="pt5011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2" name="pt5012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3" name="pt5013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4" name="pt5014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5" name="pt5015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6" name="pt5016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7" name="pt5017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8" name="pt5018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19" name="pt5019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0" name="pt5020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1" name="pt5021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2" name="pt5022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3" name="pt5023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4" name="pt5024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5" name="pt5025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6" name="pt5026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7" name="pt5027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8" name="pt5028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29" name="pt5029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0" name="pt5030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1" name="pt5031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2" name="pt5032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3" name="pt5033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4" name="pt5034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5" name="pt5035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6" name="pt5036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7" name="pt5037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8" name="pt5038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39" name="pt5039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0" name="pt5040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1" name="pt5041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2" name="pt5042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3" name="pt5043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4" name="pt5044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5" name="pt5045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6" name="pt5046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7" name="pt5047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8" name="pt5048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49" name="pt5049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0" name="pt5050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1" name="pt5051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2" name="pt5052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3" name="pt5053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4" name="pt5054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5" name="pt5055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6" name="pt5056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7" name="pt5057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8" name="pt5058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59" name="pt5059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0" name="pt5060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1" name="pt5061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2" name="pt5062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3" name="pt5063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4" name="pt5064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5" name="pt5065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6" name="pt5066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7" name="pt5067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8" name="pt5068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69" name="pt5069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0" name="pt5070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1" name="pt5071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2" name="pt5072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3" name="pt5073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4" name="pt5074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5" name="pt5075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6" name="pt5076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7" name="pt5077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8" name="pt5078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79" name="pt5079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0" name="pt5080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1" name="pt5081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2" name="pt5082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3" name="pt5083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4" name="pt5084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5" name="pt5085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6" name="pt5086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7" name="pt5087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8" name="pt5088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89" name="pt5089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0" name="pt5090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1" name="pt5091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2" name="pt5092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3" name="pt5093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4" name="pt5094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5" name="pt5095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6" name="pt5096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7" name="pt5097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8" name="pt5098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099" name="pt5099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0" name="pt5100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1" name="pt5101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2" name="pt5102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3" name="pt5103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4" name="pt5104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5" name="pt5105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6" name="pt5106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7" name="pt5107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8" name="pt5108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09" name="pt5109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0" name="pt5110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1" name="pt5111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2" name="pt5112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3" name="pt5113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4" name="pt5114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5" name="pt5115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6" name="pt5116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7" name="pt5117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8" name="pt5118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19" name="pt5119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0" name="pt5120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1" name="pt5121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2" name="pt5122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3" name="pt5123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4" name="pt5124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5" name="pt5125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6" name="pt5126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7" name="pt5127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8" name="pt5128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29" name="pt5129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0" name="pt5130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1" name="pt5131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2" name="pt5132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3" name="pt5133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4" name="pt5134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5" name="pt5135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6" name="pt5136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7" name="pt5137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8" name="pt5138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39" name="pt5139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0" name="pt5140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1" name="pt5141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2" name="pt5142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3" name="pt5143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4" name="pt5144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5" name="pt5145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6" name="pt5146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7" name="pt5147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8" name="pt5148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49" name="pt5149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0" name="pt5150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1" name="pt5151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2" name="pt5152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3" name="pt5153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4" name="pt5154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5" name="pt5155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6" name="pt5156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7" name="pt5157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8" name="pt5158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59" name="pt5159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0" name="pt5160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1" name="pt5161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2" name="pt5162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3" name="pt5163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4" name="pt5164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5" name="pt5165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6" name="pt5166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7" name="pt5167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8" name="pt5168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69" name="pt5169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0" name="pt5170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1" name="pt5171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2" name="pt5172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3" name="pt5173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4" name="pt5174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5" name="pt5175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6" name="pt5176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7" name="pt5177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8" name="pt5178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79" name="pt5179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0" name="pt5180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1" name="pt5181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2" name="pt5182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3" name="pt5183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4" name="pt5184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5" name="pt5185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6" name="pt5186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7" name="pt5187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8" name="pt5188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89" name="pt5189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0" name="pt5190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1" name="pt5191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2" name="pt5192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3" name="pt5193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4" name="pt5194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5" name="pt5195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6" name="pt5196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7" name="pt5197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8" name="pt5198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199" name="pt5199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0" name="pt5200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1" name="pt5201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2" name="pt5202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3" name="pt5203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4" name="pt5204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5" name="pt5205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6" name="pt5206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7" name="pt5207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8" name="pt5208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09" name="pt5209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0" name="pt5210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1" name="pt5211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2" name="pt5212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3" name="pt5213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4" name="pt5214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5" name="pt5215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6" name="pt5216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7" name="pt5217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8" name="pt5218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19" name="pt5219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0" name="pt5220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1" name="pt5221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2" name="pt5222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3" name="pt5223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4" name="pt5224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5" name="pt5225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6" name="pt5226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7" name="pt5227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8" name="pt5228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29" name="pt5229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0" name="pt5230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1" name="pt5231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2" name="pt5232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3" name="pt5233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4" name="pt5234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5" name="pt5235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6" name="pt5236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7" name="pt5237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8" name="pt5238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39" name="pt5239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0" name="pt5240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1" name="pt5241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2" name="pt5242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3" name="pt5243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4" name="pt5244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5" name="pt5245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6" name="pt5246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7" name="pt5247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8" name="pt5248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49" name="pt5249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0" name="pt5250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1" name="pt5251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2" name="pt5252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3" name="pt5253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4" name="pt5254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5" name="pt5255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6" name="pt5256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7" name="pt5257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8" name="pt5258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59" name="pt5259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0" name="pt5260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1" name="pt5261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2" name="pt5262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3" name="pt5263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4" name="pt5264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5" name="pt5265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6" name="pt5266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7" name="pt5267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8" name="pt5268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69" name="pt5269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0" name="pt5270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1" name="pt5271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2" name="pt5272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3" name="pt5273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4" name="pt5274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5" name="pt5275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6" name="pt5276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7" name="pt5277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8" name="pt5278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79" name="pt5279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0" name="pt5280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1" name="pt5281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2" name="pt5282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3" name="pt5283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4" name="pt5284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5" name="pt5285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6" name="pt5286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7" name="pt5287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8" name="pt5288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89" name="pt5289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0" name="pt5290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1" name="pt5291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2" name="pt529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3" name="pt529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4" name="pt529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5" name="pt529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6" name="pt529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7" name="pt529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8" name="pt529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299" name="pt529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0" name="pt530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1" name="pt530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2" name="pt530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3" name="pt530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4" name="pt530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5" name="pt530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6" name="pt530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7" name="pt530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8" name="pt530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09" name="pt530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0" name="pt531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1" name="pt531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2" name="pt531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3" name="pt531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4" name="pt531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5" name="pt531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6" name="pt531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7" name="pt531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8" name="pt531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19" name="pt531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0" name="pt532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1" name="pt532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2" name="pt532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3" name="pt532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4" name="pt532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5" name="pt532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6" name="pt532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7" name="pt532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8" name="pt532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29" name="pt532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0" name="pt533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1" name="pt533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2" name="pt533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3" name="pt533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4" name="pt533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5" name="pt533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6" name="pt533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7" name="pt533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8" name="pt533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39" name="pt533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0" name="pt534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1" name="pt534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2" name="pt534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3" name="pt534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4" name="pt534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5" name="pt534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6" name="pt5346"/>
            <p:cNvSpPr/>
            <p:nvPr/>
          </p:nvSpPr>
          <p:spPr>
            <a:xfrm>
              <a:off x="3998806" y="2147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7" name="pt5347"/>
            <p:cNvSpPr/>
            <p:nvPr/>
          </p:nvSpPr>
          <p:spPr>
            <a:xfrm>
              <a:off x="3988756" y="2032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8" name="pt5348"/>
            <p:cNvSpPr/>
            <p:nvPr/>
          </p:nvSpPr>
          <p:spPr>
            <a:xfrm>
              <a:off x="4703820" y="1472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49" name="pt5349"/>
            <p:cNvSpPr/>
            <p:nvPr/>
          </p:nvSpPr>
          <p:spPr>
            <a:xfrm>
              <a:off x="5683289" y="937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0" name="pt5350"/>
            <p:cNvSpPr/>
            <p:nvPr/>
          </p:nvSpPr>
          <p:spPr>
            <a:xfrm>
              <a:off x="4414657" y="171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1" name="pt5351"/>
            <p:cNvSpPr/>
            <p:nvPr/>
          </p:nvSpPr>
          <p:spPr>
            <a:xfrm>
              <a:off x="4542402" y="1576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2" name="pt5352"/>
            <p:cNvSpPr/>
            <p:nvPr/>
          </p:nvSpPr>
          <p:spPr>
            <a:xfrm>
              <a:off x="5350755" y="1089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3" name="pt5353"/>
            <p:cNvSpPr/>
            <p:nvPr/>
          </p:nvSpPr>
          <p:spPr>
            <a:xfrm>
              <a:off x="5378498" y="1078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4" name="pt5354"/>
            <p:cNvSpPr/>
            <p:nvPr/>
          </p:nvSpPr>
          <p:spPr>
            <a:xfrm>
              <a:off x="3937292" y="201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5" name="pt5355"/>
            <p:cNvSpPr/>
            <p:nvPr/>
          </p:nvSpPr>
          <p:spPr>
            <a:xfrm>
              <a:off x="4189944" y="1879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6" name="pt5356"/>
            <p:cNvSpPr/>
            <p:nvPr/>
          </p:nvSpPr>
          <p:spPr>
            <a:xfrm>
              <a:off x="4463567" y="1595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7" name="pt5357"/>
            <p:cNvSpPr/>
            <p:nvPr/>
          </p:nvSpPr>
          <p:spPr>
            <a:xfrm>
              <a:off x="5155987" y="1161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8" name="pt5358"/>
            <p:cNvSpPr/>
            <p:nvPr/>
          </p:nvSpPr>
          <p:spPr>
            <a:xfrm>
              <a:off x="5175647" y="1262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59" name="pt5359"/>
            <p:cNvSpPr/>
            <p:nvPr/>
          </p:nvSpPr>
          <p:spPr>
            <a:xfrm>
              <a:off x="4276676" y="1745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0" name="pt5360"/>
            <p:cNvSpPr/>
            <p:nvPr/>
          </p:nvSpPr>
          <p:spPr>
            <a:xfrm>
              <a:off x="4949309" y="131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1" name="pt5361"/>
            <p:cNvSpPr/>
            <p:nvPr/>
          </p:nvSpPr>
          <p:spPr>
            <a:xfrm>
              <a:off x="4784387" y="1395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2" name="pt5362"/>
            <p:cNvSpPr/>
            <p:nvPr/>
          </p:nvSpPr>
          <p:spPr>
            <a:xfrm>
              <a:off x="4261900" y="1762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3" name="pt5363"/>
            <p:cNvSpPr/>
            <p:nvPr/>
          </p:nvSpPr>
          <p:spPr>
            <a:xfrm>
              <a:off x="4451305" y="1647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4" name="pt5364"/>
            <p:cNvSpPr/>
            <p:nvPr/>
          </p:nvSpPr>
          <p:spPr>
            <a:xfrm>
              <a:off x="5539760" y="1042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5" name="pt5365"/>
            <p:cNvSpPr/>
            <p:nvPr/>
          </p:nvSpPr>
          <p:spPr>
            <a:xfrm>
              <a:off x="4556680" y="1581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6" name="pt5366"/>
            <p:cNvSpPr/>
            <p:nvPr/>
          </p:nvSpPr>
          <p:spPr>
            <a:xfrm>
              <a:off x="4497377" y="1593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7" name="pt5367"/>
            <p:cNvSpPr/>
            <p:nvPr/>
          </p:nvSpPr>
          <p:spPr>
            <a:xfrm>
              <a:off x="4301904" y="1714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8" name="pt5368"/>
            <p:cNvSpPr/>
            <p:nvPr/>
          </p:nvSpPr>
          <p:spPr>
            <a:xfrm>
              <a:off x="4307952" y="1743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69" name="pt5369"/>
            <p:cNvSpPr/>
            <p:nvPr/>
          </p:nvSpPr>
          <p:spPr>
            <a:xfrm>
              <a:off x="4452803" y="1638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0" name="pt5370"/>
            <p:cNvSpPr/>
            <p:nvPr/>
          </p:nvSpPr>
          <p:spPr>
            <a:xfrm>
              <a:off x="4918317" y="1266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1" name="pt5371"/>
            <p:cNvSpPr/>
            <p:nvPr/>
          </p:nvSpPr>
          <p:spPr>
            <a:xfrm>
              <a:off x="4596880" y="1506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2" name="pt5372"/>
            <p:cNvSpPr/>
            <p:nvPr/>
          </p:nvSpPr>
          <p:spPr>
            <a:xfrm>
              <a:off x="5655898" y="93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3" name="pt5373"/>
            <p:cNvSpPr/>
            <p:nvPr/>
          </p:nvSpPr>
          <p:spPr>
            <a:xfrm>
              <a:off x="5478696" y="1038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4" name="pt5374"/>
            <p:cNvSpPr/>
            <p:nvPr/>
          </p:nvSpPr>
          <p:spPr>
            <a:xfrm>
              <a:off x="5358515" y="1005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5" name="pt5375"/>
            <p:cNvSpPr/>
            <p:nvPr/>
          </p:nvSpPr>
          <p:spPr>
            <a:xfrm>
              <a:off x="3641289" y="2172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6" name="pt5376"/>
            <p:cNvSpPr/>
            <p:nvPr/>
          </p:nvSpPr>
          <p:spPr>
            <a:xfrm>
              <a:off x="5027371" y="139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7" name="pt5377"/>
            <p:cNvSpPr/>
            <p:nvPr/>
          </p:nvSpPr>
          <p:spPr>
            <a:xfrm>
              <a:off x="4819108" y="14384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8" name="pt5378"/>
            <p:cNvSpPr/>
            <p:nvPr/>
          </p:nvSpPr>
          <p:spPr>
            <a:xfrm>
              <a:off x="5020540" y="1356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79" name="pt5379"/>
            <p:cNvSpPr/>
            <p:nvPr/>
          </p:nvSpPr>
          <p:spPr>
            <a:xfrm>
              <a:off x="3720584" y="21472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0" name="pt5380"/>
            <p:cNvSpPr/>
            <p:nvPr/>
          </p:nvSpPr>
          <p:spPr>
            <a:xfrm>
              <a:off x="5381512" y="1153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1" name="pt5381"/>
            <p:cNvSpPr/>
            <p:nvPr/>
          </p:nvSpPr>
          <p:spPr>
            <a:xfrm>
              <a:off x="4672662" y="1610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2" name="pt5382"/>
            <p:cNvSpPr/>
            <p:nvPr/>
          </p:nvSpPr>
          <p:spPr>
            <a:xfrm>
              <a:off x="4463342" y="1726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3" name="pt5383"/>
            <p:cNvSpPr/>
            <p:nvPr/>
          </p:nvSpPr>
          <p:spPr>
            <a:xfrm>
              <a:off x="4712814" y="1574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4" name="pt5384"/>
            <p:cNvSpPr/>
            <p:nvPr/>
          </p:nvSpPr>
          <p:spPr>
            <a:xfrm>
              <a:off x="3638128" y="217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5" name="pt5385"/>
            <p:cNvSpPr/>
            <p:nvPr/>
          </p:nvSpPr>
          <p:spPr>
            <a:xfrm>
              <a:off x="5158120" y="1312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6" name="pt5386"/>
            <p:cNvSpPr/>
            <p:nvPr/>
          </p:nvSpPr>
          <p:spPr>
            <a:xfrm>
              <a:off x="3916331" y="2049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7" name="pt5387"/>
            <p:cNvSpPr/>
            <p:nvPr/>
          </p:nvSpPr>
          <p:spPr>
            <a:xfrm>
              <a:off x="5608564" y="1038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8" name="pt5388"/>
            <p:cNvSpPr/>
            <p:nvPr/>
          </p:nvSpPr>
          <p:spPr>
            <a:xfrm>
              <a:off x="5585479" y="964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89" name="pt5389"/>
            <p:cNvSpPr/>
            <p:nvPr/>
          </p:nvSpPr>
          <p:spPr>
            <a:xfrm>
              <a:off x="3804537" y="206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0" name="pt5390"/>
            <p:cNvSpPr/>
            <p:nvPr/>
          </p:nvSpPr>
          <p:spPr>
            <a:xfrm>
              <a:off x="3686147" y="2166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1" name="pt5391"/>
            <p:cNvSpPr/>
            <p:nvPr/>
          </p:nvSpPr>
          <p:spPr>
            <a:xfrm>
              <a:off x="5646915" y="978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2" name="pt5392"/>
            <p:cNvSpPr/>
            <p:nvPr/>
          </p:nvSpPr>
          <p:spPr>
            <a:xfrm>
              <a:off x="4144058" y="1914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3" name="pt5393"/>
            <p:cNvSpPr/>
            <p:nvPr/>
          </p:nvSpPr>
          <p:spPr>
            <a:xfrm>
              <a:off x="5678337" y="95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4" name="pt5394"/>
            <p:cNvSpPr/>
            <p:nvPr/>
          </p:nvSpPr>
          <p:spPr>
            <a:xfrm>
              <a:off x="5325057" y="1050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5" name="pt5395"/>
            <p:cNvSpPr/>
            <p:nvPr/>
          </p:nvSpPr>
          <p:spPr>
            <a:xfrm>
              <a:off x="5562981" y="995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6" name="pt5396"/>
            <p:cNvSpPr/>
            <p:nvPr/>
          </p:nvSpPr>
          <p:spPr>
            <a:xfrm>
              <a:off x="4085920" y="2006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7" name="pt5397"/>
            <p:cNvSpPr/>
            <p:nvPr/>
          </p:nvSpPr>
          <p:spPr>
            <a:xfrm>
              <a:off x="5247436" y="1159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8" name="pt5398"/>
            <p:cNvSpPr/>
            <p:nvPr/>
          </p:nvSpPr>
          <p:spPr>
            <a:xfrm>
              <a:off x="4461590" y="152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399" name="pt5399"/>
            <p:cNvSpPr/>
            <p:nvPr/>
          </p:nvSpPr>
          <p:spPr>
            <a:xfrm>
              <a:off x="5545337" y="996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0" name="pt5400"/>
            <p:cNvSpPr/>
            <p:nvPr/>
          </p:nvSpPr>
          <p:spPr>
            <a:xfrm>
              <a:off x="5596332" y="983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1" name="pt5401"/>
            <p:cNvSpPr/>
            <p:nvPr/>
          </p:nvSpPr>
          <p:spPr>
            <a:xfrm>
              <a:off x="5321446" y="112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2" name="pt5402"/>
            <p:cNvSpPr/>
            <p:nvPr/>
          </p:nvSpPr>
          <p:spPr>
            <a:xfrm>
              <a:off x="5561044" y="988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3" name="pt5403"/>
            <p:cNvSpPr/>
            <p:nvPr/>
          </p:nvSpPr>
          <p:spPr>
            <a:xfrm>
              <a:off x="3976279" y="196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4" name="pt5404"/>
            <p:cNvSpPr/>
            <p:nvPr/>
          </p:nvSpPr>
          <p:spPr>
            <a:xfrm>
              <a:off x="3803373" y="2135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5" name="pt5405"/>
            <p:cNvSpPr/>
            <p:nvPr/>
          </p:nvSpPr>
          <p:spPr>
            <a:xfrm>
              <a:off x="3522821" y="21818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6" name="pt5406"/>
            <p:cNvSpPr/>
            <p:nvPr/>
          </p:nvSpPr>
          <p:spPr>
            <a:xfrm>
              <a:off x="5616598" y="960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7" name="pt5407"/>
            <p:cNvSpPr/>
            <p:nvPr/>
          </p:nvSpPr>
          <p:spPr>
            <a:xfrm>
              <a:off x="5563549" y="1038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8" name="pt5408"/>
            <p:cNvSpPr/>
            <p:nvPr/>
          </p:nvSpPr>
          <p:spPr>
            <a:xfrm>
              <a:off x="5639409" y="1032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09" name="pt5409"/>
            <p:cNvSpPr/>
            <p:nvPr/>
          </p:nvSpPr>
          <p:spPr>
            <a:xfrm>
              <a:off x="5535366" y="1040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0" name="pt5410"/>
            <p:cNvSpPr/>
            <p:nvPr/>
          </p:nvSpPr>
          <p:spPr>
            <a:xfrm>
              <a:off x="5395623" y="117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1" name="pt5411"/>
            <p:cNvSpPr/>
            <p:nvPr/>
          </p:nvSpPr>
          <p:spPr>
            <a:xfrm>
              <a:off x="5466326" y="1176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2" name="pt5412"/>
            <p:cNvSpPr/>
            <p:nvPr/>
          </p:nvSpPr>
          <p:spPr>
            <a:xfrm>
              <a:off x="4594855" y="1631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3" name="pt5413"/>
            <p:cNvSpPr/>
            <p:nvPr/>
          </p:nvSpPr>
          <p:spPr>
            <a:xfrm>
              <a:off x="3613047" y="2204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4" name="pt5414"/>
            <p:cNvSpPr/>
            <p:nvPr/>
          </p:nvSpPr>
          <p:spPr>
            <a:xfrm>
              <a:off x="5507368" y="1043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5" name="pt5415"/>
            <p:cNvSpPr/>
            <p:nvPr/>
          </p:nvSpPr>
          <p:spPr>
            <a:xfrm>
              <a:off x="5347956" y="1141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6" name="pt5416"/>
            <p:cNvSpPr/>
            <p:nvPr/>
          </p:nvSpPr>
          <p:spPr>
            <a:xfrm>
              <a:off x="5277909" y="1216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7" name="pt5417"/>
            <p:cNvSpPr/>
            <p:nvPr/>
          </p:nvSpPr>
          <p:spPr>
            <a:xfrm>
              <a:off x="5575860" y="988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8" name="pt5418"/>
            <p:cNvSpPr/>
            <p:nvPr/>
          </p:nvSpPr>
          <p:spPr>
            <a:xfrm>
              <a:off x="5612537" y="1091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19" name="pt5419"/>
            <p:cNvSpPr/>
            <p:nvPr/>
          </p:nvSpPr>
          <p:spPr>
            <a:xfrm>
              <a:off x="5511097" y="108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0" name="pt5420"/>
            <p:cNvSpPr/>
            <p:nvPr/>
          </p:nvSpPr>
          <p:spPr>
            <a:xfrm>
              <a:off x="4592702" y="1071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1" name="pt5421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2" name="pt5422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3" name="pt5423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4" name="pt5424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5" name="pt5425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6" name="pt5426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7" name="pt5427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8" name="pt5428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29" name="pt5429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0" name="pt5430"/>
            <p:cNvSpPr/>
            <p:nvPr/>
          </p:nvSpPr>
          <p:spPr>
            <a:xfrm>
              <a:off x="5526108" y="1047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1" name="pt5431"/>
            <p:cNvSpPr/>
            <p:nvPr/>
          </p:nvSpPr>
          <p:spPr>
            <a:xfrm>
              <a:off x="4008445" y="2168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2" name="pt5432"/>
            <p:cNvSpPr/>
            <p:nvPr/>
          </p:nvSpPr>
          <p:spPr>
            <a:xfrm>
              <a:off x="5300152" y="11857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3" name="pt5433"/>
            <p:cNvSpPr/>
            <p:nvPr/>
          </p:nvSpPr>
          <p:spPr>
            <a:xfrm>
              <a:off x="5352203" y="1221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4" name="pt5434"/>
            <p:cNvSpPr/>
            <p:nvPr/>
          </p:nvSpPr>
          <p:spPr>
            <a:xfrm>
              <a:off x="5205611" y="1210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5" name="pt5435"/>
            <p:cNvSpPr/>
            <p:nvPr/>
          </p:nvSpPr>
          <p:spPr>
            <a:xfrm>
              <a:off x="5470153" y="1132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6" name="pt5436"/>
            <p:cNvSpPr/>
            <p:nvPr/>
          </p:nvSpPr>
          <p:spPr>
            <a:xfrm>
              <a:off x="4523672" y="1681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7" name="pt5437"/>
            <p:cNvSpPr/>
            <p:nvPr/>
          </p:nvSpPr>
          <p:spPr>
            <a:xfrm>
              <a:off x="3964918" y="1872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8" name="pt5438"/>
            <p:cNvSpPr/>
            <p:nvPr/>
          </p:nvSpPr>
          <p:spPr>
            <a:xfrm>
              <a:off x="5483863" y="1138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39" name="pt5439"/>
            <p:cNvSpPr/>
            <p:nvPr/>
          </p:nvSpPr>
          <p:spPr>
            <a:xfrm>
              <a:off x="5427124" y="1020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0" name="pt5440"/>
            <p:cNvSpPr/>
            <p:nvPr/>
          </p:nvSpPr>
          <p:spPr>
            <a:xfrm>
              <a:off x="4827837" y="1421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1" name="pt5441"/>
            <p:cNvSpPr/>
            <p:nvPr/>
          </p:nvSpPr>
          <p:spPr>
            <a:xfrm>
              <a:off x="5468900" y="100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2" name="pt5442"/>
            <p:cNvSpPr/>
            <p:nvPr/>
          </p:nvSpPr>
          <p:spPr>
            <a:xfrm>
              <a:off x="5396680" y="1050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3" name="pt5443"/>
            <p:cNvSpPr/>
            <p:nvPr/>
          </p:nvSpPr>
          <p:spPr>
            <a:xfrm>
              <a:off x="5678161" y="101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4" name="pt5444"/>
            <p:cNvSpPr/>
            <p:nvPr/>
          </p:nvSpPr>
          <p:spPr>
            <a:xfrm>
              <a:off x="5485771" y="97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5" name="pt5445"/>
            <p:cNvSpPr/>
            <p:nvPr/>
          </p:nvSpPr>
          <p:spPr>
            <a:xfrm>
              <a:off x="5589951" y="1003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6" name="pt5446"/>
            <p:cNvSpPr/>
            <p:nvPr/>
          </p:nvSpPr>
          <p:spPr>
            <a:xfrm>
              <a:off x="5468900" y="1048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7" name="pt5447"/>
            <p:cNvSpPr/>
            <p:nvPr/>
          </p:nvSpPr>
          <p:spPr>
            <a:xfrm>
              <a:off x="3956776" y="212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8" name="pt5448"/>
            <p:cNvSpPr/>
            <p:nvPr/>
          </p:nvSpPr>
          <p:spPr>
            <a:xfrm>
              <a:off x="3724802" y="2225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49" name="pt5449"/>
            <p:cNvSpPr/>
            <p:nvPr/>
          </p:nvSpPr>
          <p:spPr>
            <a:xfrm>
              <a:off x="4172731" y="19624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0" name="pt5450"/>
            <p:cNvSpPr/>
            <p:nvPr/>
          </p:nvSpPr>
          <p:spPr>
            <a:xfrm>
              <a:off x="3867000" y="2057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1" name="pt5451"/>
            <p:cNvSpPr/>
            <p:nvPr/>
          </p:nvSpPr>
          <p:spPr>
            <a:xfrm>
              <a:off x="5628606" y="993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2" name="pt5452"/>
            <p:cNvSpPr/>
            <p:nvPr/>
          </p:nvSpPr>
          <p:spPr>
            <a:xfrm>
              <a:off x="5593885" y="1038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3" name="pt5453"/>
            <p:cNvSpPr/>
            <p:nvPr/>
          </p:nvSpPr>
          <p:spPr>
            <a:xfrm>
              <a:off x="4247642" y="18423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4" name="pt5454"/>
            <p:cNvSpPr/>
            <p:nvPr/>
          </p:nvSpPr>
          <p:spPr>
            <a:xfrm>
              <a:off x="4603084" y="16938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5" name="pt5455"/>
            <p:cNvSpPr/>
            <p:nvPr/>
          </p:nvSpPr>
          <p:spPr>
            <a:xfrm>
              <a:off x="3613194" y="2210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6" name="pt5456"/>
            <p:cNvSpPr/>
            <p:nvPr/>
          </p:nvSpPr>
          <p:spPr>
            <a:xfrm>
              <a:off x="5425470" y="1143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7" name="pt5457"/>
            <p:cNvSpPr/>
            <p:nvPr/>
          </p:nvSpPr>
          <p:spPr>
            <a:xfrm>
              <a:off x="4219977" y="1800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8" name="pt5458"/>
            <p:cNvSpPr/>
            <p:nvPr/>
          </p:nvSpPr>
          <p:spPr>
            <a:xfrm>
              <a:off x="4551180" y="1579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59" name="pt5459"/>
            <p:cNvSpPr/>
            <p:nvPr/>
          </p:nvSpPr>
          <p:spPr>
            <a:xfrm>
              <a:off x="4002466" y="194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0" name="pt5460"/>
            <p:cNvSpPr/>
            <p:nvPr/>
          </p:nvSpPr>
          <p:spPr>
            <a:xfrm>
              <a:off x="5298097" y="11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1" name="pt5461"/>
            <p:cNvSpPr/>
            <p:nvPr/>
          </p:nvSpPr>
          <p:spPr>
            <a:xfrm>
              <a:off x="5173376" y="1294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2" name="pt5462"/>
            <p:cNvSpPr/>
            <p:nvPr/>
          </p:nvSpPr>
          <p:spPr>
            <a:xfrm>
              <a:off x="5378527" y="1126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3" name="pt5463"/>
            <p:cNvSpPr/>
            <p:nvPr/>
          </p:nvSpPr>
          <p:spPr>
            <a:xfrm>
              <a:off x="5456482" y="102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4" name="pt5464"/>
            <p:cNvSpPr/>
            <p:nvPr/>
          </p:nvSpPr>
          <p:spPr>
            <a:xfrm>
              <a:off x="5475848" y="94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5" name="pt5465"/>
            <p:cNvSpPr/>
            <p:nvPr/>
          </p:nvSpPr>
          <p:spPr>
            <a:xfrm>
              <a:off x="4820693" y="141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6" name="pt5466"/>
            <p:cNvSpPr/>
            <p:nvPr/>
          </p:nvSpPr>
          <p:spPr>
            <a:xfrm>
              <a:off x="4036306" y="2003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7" name="pt5467"/>
            <p:cNvSpPr/>
            <p:nvPr/>
          </p:nvSpPr>
          <p:spPr>
            <a:xfrm>
              <a:off x="5427995" y="1012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8" name="pt5468"/>
            <p:cNvSpPr/>
            <p:nvPr/>
          </p:nvSpPr>
          <p:spPr>
            <a:xfrm>
              <a:off x="3962256" y="21012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69" name="pt5469"/>
            <p:cNvSpPr/>
            <p:nvPr/>
          </p:nvSpPr>
          <p:spPr>
            <a:xfrm>
              <a:off x="4901994" y="1410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0" name="pt5470"/>
            <p:cNvSpPr/>
            <p:nvPr/>
          </p:nvSpPr>
          <p:spPr>
            <a:xfrm>
              <a:off x="5377725" y="1038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1" name="pt5471"/>
            <p:cNvSpPr/>
            <p:nvPr/>
          </p:nvSpPr>
          <p:spPr>
            <a:xfrm>
              <a:off x="3882491" y="2086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2" name="pt5472"/>
            <p:cNvSpPr/>
            <p:nvPr/>
          </p:nvSpPr>
          <p:spPr>
            <a:xfrm>
              <a:off x="5519405" y="9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3" name="pt5473"/>
            <p:cNvSpPr/>
            <p:nvPr/>
          </p:nvSpPr>
          <p:spPr>
            <a:xfrm>
              <a:off x="4431430" y="1835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4" name="pt5474"/>
            <p:cNvSpPr/>
            <p:nvPr/>
          </p:nvSpPr>
          <p:spPr>
            <a:xfrm>
              <a:off x="4235840" y="1859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5" name="pt5475"/>
            <p:cNvSpPr/>
            <p:nvPr/>
          </p:nvSpPr>
          <p:spPr>
            <a:xfrm>
              <a:off x="4514160" y="16068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6" name="pt5476"/>
            <p:cNvSpPr/>
            <p:nvPr/>
          </p:nvSpPr>
          <p:spPr>
            <a:xfrm>
              <a:off x="3871277" y="2076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7" name="pt5477"/>
            <p:cNvSpPr/>
            <p:nvPr/>
          </p:nvSpPr>
          <p:spPr>
            <a:xfrm>
              <a:off x="5352350" y="1018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8" name="pt5478"/>
            <p:cNvSpPr/>
            <p:nvPr/>
          </p:nvSpPr>
          <p:spPr>
            <a:xfrm>
              <a:off x="4055124" y="1942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79" name="pt5479"/>
            <p:cNvSpPr/>
            <p:nvPr/>
          </p:nvSpPr>
          <p:spPr>
            <a:xfrm>
              <a:off x="5245439" y="1182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0" name="pt5480"/>
            <p:cNvSpPr/>
            <p:nvPr/>
          </p:nvSpPr>
          <p:spPr>
            <a:xfrm>
              <a:off x="5347672" y="116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1" name="pt5481"/>
            <p:cNvSpPr/>
            <p:nvPr/>
          </p:nvSpPr>
          <p:spPr>
            <a:xfrm>
              <a:off x="5311152" y="11786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2" name="pt5482"/>
            <p:cNvSpPr/>
            <p:nvPr/>
          </p:nvSpPr>
          <p:spPr>
            <a:xfrm>
              <a:off x="5420988" y="1124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3" name="pt5483"/>
            <p:cNvSpPr/>
            <p:nvPr/>
          </p:nvSpPr>
          <p:spPr>
            <a:xfrm>
              <a:off x="5480418" y="1077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4" name="pt5484"/>
            <p:cNvSpPr/>
            <p:nvPr/>
          </p:nvSpPr>
          <p:spPr>
            <a:xfrm>
              <a:off x="5681762" y="103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5" name="pt5485"/>
            <p:cNvSpPr/>
            <p:nvPr/>
          </p:nvSpPr>
          <p:spPr>
            <a:xfrm>
              <a:off x="5431048" y="108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6" name="pt5486"/>
            <p:cNvSpPr/>
            <p:nvPr/>
          </p:nvSpPr>
          <p:spPr>
            <a:xfrm>
              <a:off x="5494960" y="1090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7" name="pt5487"/>
            <p:cNvSpPr/>
            <p:nvPr/>
          </p:nvSpPr>
          <p:spPr>
            <a:xfrm>
              <a:off x="5401113" y="1154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8" name="pt5488"/>
            <p:cNvSpPr/>
            <p:nvPr/>
          </p:nvSpPr>
          <p:spPr>
            <a:xfrm>
              <a:off x="5639165" y="1022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89" name="pt5489"/>
            <p:cNvSpPr/>
            <p:nvPr/>
          </p:nvSpPr>
          <p:spPr>
            <a:xfrm>
              <a:off x="3908620" y="2002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0" name="pt5490"/>
            <p:cNvSpPr/>
            <p:nvPr/>
          </p:nvSpPr>
          <p:spPr>
            <a:xfrm>
              <a:off x="3897014" y="2046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1" name="pt5491"/>
            <p:cNvSpPr/>
            <p:nvPr/>
          </p:nvSpPr>
          <p:spPr>
            <a:xfrm>
              <a:off x="5519287" y="1057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2" name="pt5492"/>
            <p:cNvSpPr/>
            <p:nvPr/>
          </p:nvSpPr>
          <p:spPr>
            <a:xfrm>
              <a:off x="4119329" y="1980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3" name="pt5493"/>
            <p:cNvSpPr/>
            <p:nvPr/>
          </p:nvSpPr>
          <p:spPr>
            <a:xfrm>
              <a:off x="3999844" y="1946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4" name="pt5494"/>
            <p:cNvSpPr/>
            <p:nvPr/>
          </p:nvSpPr>
          <p:spPr>
            <a:xfrm>
              <a:off x="4181117" y="1818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5" name="pt5495"/>
            <p:cNvSpPr/>
            <p:nvPr/>
          </p:nvSpPr>
          <p:spPr>
            <a:xfrm>
              <a:off x="4478657" y="1648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6" name="pt5496"/>
            <p:cNvSpPr/>
            <p:nvPr/>
          </p:nvSpPr>
          <p:spPr>
            <a:xfrm>
              <a:off x="5048851" y="1318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7" name="pt5497"/>
            <p:cNvSpPr/>
            <p:nvPr/>
          </p:nvSpPr>
          <p:spPr>
            <a:xfrm>
              <a:off x="5403834" y="11008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8" name="pt5498"/>
            <p:cNvSpPr/>
            <p:nvPr/>
          </p:nvSpPr>
          <p:spPr>
            <a:xfrm>
              <a:off x="5685246" y="94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499" name="pt5499"/>
            <p:cNvSpPr/>
            <p:nvPr/>
          </p:nvSpPr>
          <p:spPr>
            <a:xfrm>
              <a:off x="5086468" y="1233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0" name="pt5500"/>
            <p:cNvSpPr/>
            <p:nvPr/>
          </p:nvSpPr>
          <p:spPr>
            <a:xfrm>
              <a:off x="4706492" y="144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1" name="pt5501"/>
            <p:cNvSpPr/>
            <p:nvPr/>
          </p:nvSpPr>
          <p:spPr>
            <a:xfrm>
              <a:off x="5540415" y="997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2" name="pt5502"/>
            <p:cNvSpPr/>
            <p:nvPr/>
          </p:nvSpPr>
          <p:spPr>
            <a:xfrm>
              <a:off x="4321427" y="168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3" name="pt5503"/>
            <p:cNvSpPr/>
            <p:nvPr/>
          </p:nvSpPr>
          <p:spPr>
            <a:xfrm>
              <a:off x="4583522" y="1569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4" name="pt5504"/>
            <p:cNvSpPr/>
            <p:nvPr/>
          </p:nvSpPr>
          <p:spPr>
            <a:xfrm>
              <a:off x="4350687" y="1669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5" name="pt5505"/>
            <p:cNvSpPr/>
            <p:nvPr/>
          </p:nvSpPr>
          <p:spPr>
            <a:xfrm>
              <a:off x="4913502" y="1537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6" name="pt5506"/>
            <p:cNvSpPr/>
            <p:nvPr/>
          </p:nvSpPr>
          <p:spPr>
            <a:xfrm>
              <a:off x="5115913" y="13486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7" name="pt5507"/>
            <p:cNvSpPr/>
            <p:nvPr/>
          </p:nvSpPr>
          <p:spPr>
            <a:xfrm>
              <a:off x="4118106" y="1914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8" name="pt5508"/>
            <p:cNvSpPr/>
            <p:nvPr/>
          </p:nvSpPr>
          <p:spPr>
            <a:xfrm>
              <a:off x="4025365" y="195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09" name="pt5509"/>
            <p:cNvSpPr/>
            <p:nvPr/>
          </p:nvSpPr>
          <p:spPr>
            <a:xfrm>
              <a:off x="3994863" y="2091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0" name="pt5510"/>
            <p:cNvSpPr/>
            <p:nvPr/>
          </p:nvSpPr>
          <p:spPr>
            <a:xfrm>
              <a:off x="4016568" y="2092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1" name="pt5511"/>
            <p:cNvSpPr/>
            <p:nvPr/>
          </p:nvSpPr>
          <p:spPr>
            <a:xfrm>
              <a:off x="4138568" y="1977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2" name="pt5512"/>
            <p:cNvSpPr/>
            <p:nvPr/>
          </p:nvSpPr>
          <p:spPr>
            <a:xfrm>
              <a:off x="4885221" y="146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3" name="pt5513"/>
            <p:cNvSpPr/>
            <p:nvPr/>
          </p:nvSpPr>
          <p:spPr>
            <a:xfrm>
              <a:off x="5324685" y="1149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4" name="pt5514"/>
            <p:cNvSpPr/>
            <p:nvPr/>
          </p:nvSpPr>
          <p:spPr>
            <a:xfrm>
              <a:off x="5536667" y="985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5" name="pt5515"/>
            <p:cNvSpPr/>
            <p:nvPr/>
          </p:nvSpPr>
          <p:spPr>
            <a:xfrm>
              <a:off x="4037881" y="198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6" name="pt5516"/>
            <p:cNvSpPr/>
            <p:nvPr/>
          </p:nvSpPr>
          <p:spPr>
            <a:xfrm>
              <a:off x="3777440" y="209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7" name="pt5517"/>
            <p:cNvSpPr/>
            <p:nvPr/>
          </p:nvSpPr>
          <p:spPr>
            <a:xfrm>
              <a:off x="4853163" y="1455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8" name="pt5518"/>
            <p:cNvSpPr/>
            <p:nvPr/>
          </p:nvSpPr>
          <p:spPr>
            <a:xfrm>
              <a:off x="5612723" y="954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19" name="pt5519"/>
            <p:cNvSpPr/>
            <p:nvPr/>
          </p:nvSpPr>
          <p:spPr>
            <a:xfrm>
              <a:off x="4104269" y="19753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0" name="pt5520"/>
            <p:cNvSpPr/>
            <p:nvPr/>
          </p:nvSpPr>
          <p:spPr>
            <a:xfrm>
              <a:off x="3822651" y="2066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1" name="pt5521"/>
            <p:cNvSpPr/>
            <p:nvPr/>
          </p:nvSpPr>
          <p:spPr>
            <a:xfrm>
              <a:off x="3831556" y="2153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2" name="pt5522"/>
            <p:cNvSpPr/>
            <p:nvPr/>
          </p:nvSpPr>
          <p:spPr>
            <a:xfrm>
              <a:off x="4443359" y="1747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3" name="pt5523"/>
            <p:cNvSpPr/>
            <p:nvPr/>
          </p:nvSpPr>
          <p:spPr>
            <a:xfrm>
              <a:off x="5597301" y="100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4" name="pt5524"/>
            <p:cNvSpPr/>
            <p:nvPr/>
          </p:nvSpPr>
          <p:spPr>
            <a:xfrm>
              <a:off x="5583444" y="1016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5" name="pt5525"/>
            <p:cNvSpPr/>
            <p:nvPr/>
          </p:nvSpPr>
          <p:spPr>
            <a:xfrm>
              <a:off x="3780004" y="2145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6" name="pt5526"/>
            <p:cNvSpPr/>
            <p:nvPr/>
          </p:nvSpPr>
          <p:spPr>
            <a:xfrm>
              <a:off x="4348387" y="182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7" name="pt5527"/>
            <p:cNvSpPr/>
            <p:nvPr/>
          </p:nvSpPr>
          <p:spPr>
            <a:xfrm>
              <a:off x="4560252" y="1640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8" name="pt5528"/>
            <p:cNvSpPr/>
            <p:nvPr/>
          </p:nvSpPr>
          <p:spPr>
            <a:xfrm>
              <a:off x="4817151" y="15889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29" name="pt5529"/>
            <p:cNvSpPr/>
            <p:nvPr/>
          </p:nvSpPr>
          <p:spPr>
            <a:xfrm>
              <a:off x="3908023" y="1929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0" name="pt5530"/>
            <p:cNvSpPr/>
            <p:nvPr/>
          </p:nvSpPr>
          <p:spPr>
            <a:xfrm>
              <a:off x="4480487" y="1752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1" name="pt5531"/>
            <p:cNvSpPr/>
            <p:nvPr/>
          </p:nvSpPr>
          <p:spPr>
            <a:xfrm>
              <a:off x="5361011" y="1183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2" name="pt5532"/>
            <p:cNvSpPr/>
            <p:nvPr/>
          </p:nvSpPr>
          <p:spPr>
            <a:xfrm>
              <a:off x="4967892" y="1485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3" name="pt5533"/>
            <p:cNvSpPr/>
            <p:nvPr/>
          </p:nvSpPr>
          <p:spPr>
            <a:xfrm>
              <a:off x="5335137" y="1307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4" name="pt5534"/>
            <p:cNvSpPr/>
            <p:nvPr/>
          </p:nvSpPr>
          <p:spPr>
            <a:xfrm>
              <a:off x="4040993" y="200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5" name="pt5535"/>
            <p:cNvSpPr/>
            <p:nvPr/>
          </p:nvSpPr>
          <p:spPr>
            <a:xfrm>
              <a:off x="3892512" y="2090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6" name="pt5536"/>
            <p:cNvSpPr/>
            <p:nvPr/>
          </p:nvSpPr>
          <p:spPr>
            <a:xfrm>
              <a:off x="4800015" y="136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7" name="pt5537"/>
            <p:cNvSpPr/>
            <p:nvPr/>
          </p:nvSpPr>
          <p:spPr>
            <a:xfrm>
              <a:off x="4286394" y="191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8" name="pt5538"/>
            <p:cNvSpPr/>
            <p:nvPr/>
          </p:nvSpPr>
          <p:spPr>
            <a:xfrm>
              <a:off x="5664569" y="9933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39" name="pt5539"/>
            <p:cNvSpPr/>
            <p:nvPr/>
          </p:nvSpPr>
          <p:spPr>
            <a:xfrm>
              <a:off x="5583630" y="998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0" name="pt5540"/>
            <p:cNvSpPr/>
            <p:nvPr/>
          </p:nvSpPr>
          <p:spPr>
            <a:xfrm>
              <a:off x="5395457" y="110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1" name="pt5541"/>
            <p:cNvSpPr/>
            <p:nvPr/>
          </p:nvSpPr>
          <p:spPr>
            <a:xfrm>
              <a:off x="3987200" y="201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2" name="pt5542"/>
            <p:cNvSpPr/>
            <p:nvPr/>
          </p:nvSpPr>
          <p:spPr>
            <a:xfrm>
              <a:off x="5683690" y="93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3" name="pt5543"/>
            <p:cNvSpPr/>
            <p:nvPr/>
          </p:nvSpPr>
          <p:spPr>
            <a:xfrm>
              <a:off x="5653667" y="974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4" name="pt5544"/>
            <p:cNvSpPr/>
            <p:nvPr/>
          </p:nvSpPr>
          <p:spPr>
            <a:xfrm>
              <a:off x="4368390" y="1726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5" name="pt5545"/>
            <p:cNvSpPr/>
            <p:nvPr/>
          </p:nvSpPr>
          <p:spPr>
            <a:xfrm>
              <a:off x="5641210" y="976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6" name="pt5546"/>
            <p:cNvSpPr/>
            <p:nvPr/>
          </p:nvSpPr>
          <p:spPr>
            <a:xfrm>
              <a:off x="5357067" y="1127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7" name="pt5547"/>
            <p:cNvSpPr/>
            <p:nvPr/>
          </p:nvSpPr>
          <p:spPr>
            <a:xfrm>
              <a:off x="5544026" y="1075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8" name="pt5548"/>
            <p:cNvSpPr/>
            <p:nvPr/>
          </p:nvSpPr>
          <p:spPr>
            <a:xfrm>
              <a:off x="5619280" y="976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49" name="pt5549"/>
            <p:cNvSpPr/>
            <p:nvPr/>
          </p:nvSpPr>
          <p:spPr>
            <a:xfrm>
              <a:off x="5573717" y="9566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0" name="pt5550"/>
            <p:cNvSpPr/>
            <p:nvPr/>
          </p:nvSpPr>
          <p:spPr>
            <a:xfrm>
              <a:off x="5351988" y="1107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1" name="pt5551"/>
            <p:cNvSpPr/>
            <p:nvPr/>
          </p:nvSpPr>
          <p:spPr>
            <a:xfrm>
              <a:off x="4814391" y="1566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2" name="pt5552"/>
            <p:cNvSpPr/>
            <p:nvPr/>
          </p:nvSpPr>
          <p:spPr>
            <a:xfrm>
              <a:off x="5617068" y="939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3" name="pt5553"/>
            <p:cNvSpPr/>
            <p:nvPr/>
          </p:nvSpPr>
          <p:spPr>
            <a:xfrm>
              <a:off x="5461472" y="10227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4" name="pt5554"/>
            <p:cNvSpPr/>
            <p:nvPr/>
          </p:nvSpPr>
          <p:spPr>
            <a:xfrm>
              <a:off x="4140535" y="191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5" name="pt5555"/>
            <p:cNvSpPr/>
            <p:nvPr/>
          </p:nvSpPr>
          <p:spPr>
            <a:xfrm>
              <a:off x="5497083" y="112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6" name="pt5556"/>
            <p:cNvSpPr/>
            <p:nvPr/>
          </p:nvSpPr>
          <p:spPr>
            <a:xfrm>
              <a:off x="4100041" y="191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7" name="pt5557"/>
            <p:cNvSpPr/>
            <p:nvPr/>
          </p:nvSpPr>
          <p:spPr>
            <a:xfrm>
              <a:off x="3811006" y="20972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8" name="pt5558"/>
            <p:cNvSpPr/>
            <p:nvPr/>
          </p:nvSpPr>
          <p:spPr>
            <a:xfrm>
              <a:off x="4498924" y="164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59" name="pt5559"/>
            <p:cNvSpPr/>
            <p:nvPr/>
          </p:nvSpPr>
          <p:spPr>
            <a:xfrm>
              <a:off x="5274034" y="1181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0" name="pt5560"/>
            <p:cNvSpPr/>
            <p:nvPr/>
          </p:nvSpPr>
          <p:spPr>
            <a:xfrm>
              <a:off x="5270344" y="1160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1" name="pt5561"/>
            <p:cNvSpPr/>
            <p:nvPr/>
          </p:nvSpPr>
          <p:spPr>
            <a:xfrm>
              <a:off x="4861843" y="1392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2" name="pt5562"/>
            <p:cNvSpPr/>
            <p:nvPr/>
          </p:nvSpPr>
          <p:spPr>
            <a:xfrm>
              <a:off x="5639165" y="933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3" name="pt5563"/>
            <p:cNvSpPr/>
            <p:nvPr/>
          </p:nvSpPr>
          <p:spPr>
            <a:xfrm>
              <a:off x="4310888" y="1833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4" name="pt5564"/>
            <p:cNvSpPr/>
            <p:nvPr/>
          </p:nvSpPr>
          <p:spPr>
            <a:xfrm>
              <a:off x="5637168" y="937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5" name="pt5565"/>
            <p:cNvSpPr/>
            <p:nvPr/>
          </p:nvSpPr>
          <p:spPr>
            <a:xfrm>
              <a:off x="3715740" y="21679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6" name="pt5566"/>
            <p:cNvSpPr/>
            <p:nvPr/>
          </p:nvSpPr>
          <p:spPr>
            <a:xfrm>
              <a:off x="4107253" y="2038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7" name="pt5567"/>
            <p:cNvSpPr/>
            <p:nvPr/>
          </p:nvSpPr>
          <p:spPr>
            <a:xfrm>
              <a:off x="4541923" y="164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8" name="pt5568"/>
            <p:cNvSpPr/>
            <p:nvPr/>
          </p:nvSpPr>
          <p:spPr>
            <a:xfrm>
              <a:off x="4692674" y="1552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69" name="pt5569"/>
            <p:cNvSpPr/>
            <p:nvPr/>
          </p:nvSpPr>
          <p:spPr>
            <a:xfrm>
              <a:off x="5164187" y="1233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0" name="pt5570"/>
            <p:cNvSpPr/>
            <p:nvPr/>
          </p:nvSpPr>
          <p:spPr>
            <a:xfrm>
              <a:off x="4494393" y="1661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1" name="pt5571"/>
            <p:cNvSpPr/>
            <p:nvPr/>
          </p:nvSpPr>
          <p:spPr>
            <a:xfrm>
              <a:off x="5608564" y="1050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2" name="pt5572"/>
            <p:cNvSpPr/>
            <p:nvPr/>
          </p:nvSpPr>
          <p:spPr>
            <a:xfrm>
              <a:off x="5565819" y="1186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3" name="pt5573"/>
            <p:cNvSpPr/>
            <p:nvPr/>
          </p:nvSpPr>
          <p:spPr>
            <a:xfrm>
              <a:off x="5149939" y="1284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4" name="pt5574"/>
            <p:cNvSpPr/>
            <p:nvPr/>
          </p:nvSpPr>
          <p:spPr>
            <a:xfrm>
              <a:off x="5382980" y="112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5" name="pt5575"/>
            <p:cNvSpPr/>
            <p:nvPr/>
          </p:nvSpPr>
          <p:spPr>
            <a:xfrm>
              <a:off x="5471552" y="1016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6" name="pt5576"/>
            <p:cNvSpPr/>
            <p:nvPr/>
          </p:nvSpPr>
          <p:spPr>
            <a:xfrm>
              <a:off x="3898100" y="1928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7" name="pt5577"/>
            <p:cNvSpPr/>
            <p:nvPr/>
          </p:nvSpPr>
          <p:spPr>
            <a:xfrm>
              <a:off x="4107224" y="1911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8" name="pt5578"/>
            <p:cNvSpPr/>
            <p:nvPr/>
          </p:nvSpPr>
          <p:spPr>
            <a:xfrm>
              <a:off x="4589502" y="1469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79" name="pt5579"/>
            <p:cNvSpPr/>
            <p:nvPr/>
          </p:nvSpPr>
          <p:spPr>
            <a:xfrm>
              <a:off x="5386297" y="1075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0" name="pt5580"/>
            <p:cNvSpPr/>
            <p:nvPr/>
          </p:nvSpPr>
          <p:spPr>
            <a:xfrm>
              <a:off x="4399068" y="1651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1" name="pt5581"/>
            <p:cNvSpPr/>
            <p:nvPr/>
          </p:nvSpPr>
          <p:spPr>
            <a:xfrm>
              <a:off x="4498307" y="1721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2" name="pt5582"/>
            <p:cNvSpPr/>
            <p:nvPr/>
          </p:nvSpPr>
          <p:spPr>
            <a:xfrm>
              <a:off x="3933535" y="196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3" name="pt5583"/>
            <p:cNvSpPr/>
            <p:nvPr/>
          </p:nvSpPr>
          <p:spPr>
            <a:xfrm>
              <a:off x="5350285" y="10584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4" name="pt5584"/>
            <p:cNvSpPr/>
            <p:nvPr/>
          </p:nvSpPr>
          <p:spPr>
            <a:xfrm>
              <a:off x="5629662" y="10059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5" name="pt5585"/>
            <p:cNvSpPr/>
            <p:nvPr/>
          </p:nvSpPr>
          <p:spPr>
            <a:xfrm>
              <a:off x="5451902" y="1073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6" name="pt5586"/>
            <p:cNvSpPr/>
            <p:nvPr/>
          </p:nvSpPr>
          <p:spPr>
            <a:xfrm>
              <a:off x="5413287" y="105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7" name="pt5587"/>
            <p:cNvSpPr/>
            <p:nvPr/>
          </p:nvSpPr>
          <p:spPr>
            <a:xfrm>
              <a:off x="4185071" y="1912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8" name="pt5588"/>
            <p:cNvSpPr/>
            <p:nvPr/>
          </p:nvSpPr>
          <p:spPr>
            <a:xfrm>
              <a:off x="4082515" y="1964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89" name="pt5589"/>
            <p:cNvSpPr/>
            <p:nvPr/>
          </p:nvSpPr>
          <p:spPr>
            <a:xfrm>
              <a:off x="5495889" y="103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0" name="pt5590"/>
            <p:cNvSpPr/>
            <p:nvPr/>
          </p:nvSpPr>
          <p:spPr>
            <a:xfrm>
              <a:off x="5133812" y="132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1" name="pt5591"/>
            <p:cNvSpPr/>
            <p:nvPr/>
          </p:nvSpPr>
          <p:spPr>
            <a:xfrm>
              <a:off x="4340206" y="175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2" name="pt5592"/>
            <p:cNvSpPr/>
            <p:nvPr/>
          </p:nvSpPr>
          <p:spPr>
            <a:xfrm>
              <a:off x="3692450" y="2176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3" name="pt5593"/>
            <p:cNvSpPr/>
            <p:nvPr/>
          </p:nvSpPr>
          <p:spPr>
            <a:xfrm>
              <a:off x="5171067" y="1240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4" name="pt5594"/>
            <p:cNvSpPr/>
            <p:nvPr/>
          </p:nvSpPr>
          <p:spPr>
            <a:xfrm>
              <a:off x="5088122" y="1464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5" name="pt5595"/>
            <p:cNvSpPr/>
            <p:nvPr/>
          </p:nvSpPr>
          <p:spPr>
            <a:xfrm>
              <a:off x="4225927" y="1746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6" name="pt5596"/>
            <p:cNvSpPr/>
            <p:nvPr/>
          </p:nvSpPr>
          <p:spPr>
            <a:xfrm>
              <a:off x="3700934" y="2164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7" name="pt5597"/>
            <p:cNvSpPr/>
            <p:nvPr/>
          </p:nvSpPr>
          <p:spPr>
            <a:xfrm>
              <a:off x="5351822" y="114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8" name="pt5598"/>
            <p:cNvSpPr/>
            <p:nvPr/>
          </p:nvSpPr>
          <p:spPr>
            <a:xfrm>
              <a:off x="4647101" y="1529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599" name="pt5599"/>
            <p:cNvSpPr/>
            <p:nvPr/>
          </p:nvSpPr>
          <p:spPr>
            <a:xfrm>
              <a:off x="4114338" y="1869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0" name="pt5600"/>
            <p:cNvSpPr/>
            <p:nvPr/>
          </p:nvSpPr>
          <p:spPr>
            <a:xfrm>
              <a:off x="5459261" y="1066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1" name="pt5601"/>
            <p:cNvSpPr/>
            <p:nvPr/>
          </p:nvSpPr>
          <p:spPr>
            <a:xfrm>
              <a:off x="5661985" y="1046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2" name="pt5602"/>
            <p:cNvSpPr/>
            <p:nvPr/>
          </p:nvSpPr>
          <p:spPr>
            <a:xfrm>
              <a:off x="5134438" y="14569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3" name="pt5603"/>
            <p:cNvSpPr/>
            <p:nvPr/>
          </p:nvSpPr>
          <p:spPr>
            <a:xfrm>
              <a:off x="5477834" y="1163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4" name="pt5604"/>
            <p:cNvSpPr/>
            <p:nvPr/>
          </p:nvSpPr>
          <p:spPr>
            <a:xfrm>
              <a:off x="5623977" y="9617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5" name="pt5605"/>
            <p:cNvSpPr/>
            <p:nvPr/>
          </p:nvSpPr>
          <p:spPr>
            <a:xfrm>
              <a:off x="4859357" y="1447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6" name="pt5606"/>
            <p:cNvSpPr/>
            <p:nvPr/>
          </p:nvSpPr>
          <p:spPr>
            <a:xfrm>
              <a:off x="5577357" y="1003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7" name="pt5607"/>
            <p:cNvSpPr/>
            <p:nvPr/>
          </p:nvSpPr>
          <p:spPr>
            <a:xfrm>
              <a:off x="4330420" y="1762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8" name="pt5608"/>
            <p:cNvSpPr/>
            <p:nvPr/>
          </p:nvSpPr>
          <p:spPr>
            <a:xfrm>
              <a:off x="5313304" y="112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09" name="pt5609"/>
            <p:cNvSpPr/>
            <p:nvPr/>
          </p:nvSpPr>
          <p:spPr>
            <a:xfrm>
              <a:off x="5672906" y="991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0" name="pt5610"/>
            <p:cNvSpPr/>
            <p:nvPr/>
          </p:nvSpPr>
          <p:spPr>
            <a:xfrm>
              <a:off x="5349219" y="11190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1" name="pt5611"/>
            <p:cNvSpPr/>
            <p:nvPr/>
          </p:nvSpPr>
          <p:spPr>
            <a:xfrm>
              <a:off x="3834110" y="210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2" name="pt5612"/>
            <p:cNvSpPr/>
            <p:nvPr/>
          </p:nvSpPr>
          <p:spPr>
            <a:xfrm>
              <a:off x="5613594" y="103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3" name="pt5613"/>
            <p:cNvSpPr/>
            <p:nvPr/>
          </p:nvSpPr>
          <p:spPr>
            <a:xfrm>
              <a:off x="5457216" y="10998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4" name="pt5614"/>
            <p:cNvSpPr/>
            <p:nvPr/>
          </p:nvSpPr>
          <p:spPr>
            <a:xfrm>
              <a:off x="5438094" y="1091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5" name="pt5615"/>
            <p:cNvSpPr/>
            <p:nvPr/>
          </p:nvSpPr>
          <p:spPr>
            <a:xfrm>
              <a:off x="5561611" y="1122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6" name="pt5616"/>
            <p:cNvSpPr/>
            <p:nvPr/>
          </p:nvSpPr>
          <p:spPr>
            <a:xfrm>
              <a:off x="3891465" y="2162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7" name="pt5617"/>
            <p:cNvSpPr/>
            <p:nvPr/>
          </p:nvSpPr>
          <p:spPr>
            <a:xfrm>
              <a:off x="5265520" y="1188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8" name="pt5618"/>
            <p:cNvSpPr/>
            <p:nvPr/>
          </p:nvSpPr>
          <p:spPr>
            <a:xfrm>
              <a:off x="4942185" y="1333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19" name="pt5619"/>
            <p:cNvSpPr/>
            <p:nvPr/>
          </p:nvSpPr>
          <p:spPr>
            <a:xfrm>
              <a:off x="5588591" y="997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0" name="pt5620"/>
            <p:cNvSpPr/>
            <p:nvPr/>
          </p:nvSpPr>
          <p:spPr>
            <a:xfrm>
              <a:off x="5579451" y="999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1" name="pt5621"/>
            <p:cNvSpPr/>
            <p:nvPr/>
          </p:nvSpPr>
          <p:spPr>
            <a:xfrm>
              <a:off x="5168395" y="131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2" name="pt5622"/>
            <p:cNvSpPr/>
            <p:nvPr/>
          </p:nvSpPr>
          <p:spPr>
            <a:xfrm>
              <a:off x="5506184" y="1131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3" name="pt5623"/>
            <p:cNvSpPr/>
            <p:nvPr/>
          </p:nvSpPr>
          <p:spPr>
            <a:xfrm>
              <a:off x="4800260" y="170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4" name="pt5624"/>
            <p:cNvSpPr/>
            <p:nvPr/>
          </p:nvSpPr>
          <p:spPr>
            <a:xfrm>
              <a:off x="5513328" y="116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5" name="pt5625"/>
            <p:cNvSpPr/>
            <p:nvPr/>
          </p:nvSpPr>
          <p:spPr>
            <a:xfrm>
              <a:off x="5488619" y="1112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6" name="pt5626"/>
            <p:cNvSpPr/>
            <p:nvPr/>
          </p:nvSpPr>
          <p:spPr>
            <a:xfrm>
              <a:off x="4552619" y="1660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7" name="pt5627"/>
            <p:cNvSpPr/>
            <p:nvPr/>
          </p:nvSpPr>
          <p:spPr>
            <a:xfrm>
              <a:off x="5649841" y="992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8" name="pt5628"/>
            <p:cNvSpPr/>
            <p:nvPr/>
          </p:nvSpPr>
          <p:spPr>
            <a:xfrm>
              <a:off x="5646367" y="95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29" name="pt5629"/>
            <p:cNvSpPr/>
            <p:nvPr/>
          </p:nvSpPr>
          <p:spPr>
            <a:xfrm>
              <a:off x="4801376" y="993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0" name="pt5630"/>
            <p:cNvSpPr/>
            <p:nvPr/>
          </p:nvSpPr>
          <p:spPr>
            <a:xfrm>
              <a:off x="5497847" y="10255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1" name="pt5631"/>
            <p:cNvSpPr/>
            <p:nvPr/>
          </p:nvSpPr>
          <p:spPr>
            <a:xfrm>
              <a:off x="5434385" y="1084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2" name="pt5632"/>
            <p:cNvSpPr/>
            <p:nvPr/>
          </p:nvSpPr>
          <p:spPr>
            <a:xfrm>
              <a:off x="4167975" y="1932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3" name="pt5633"/>
            <p:cNvSpPr/>
            <p:nvPr/>
          </p:nvSpPr>
          <p:spPr>
            <a:xfrm>
              <a:off x="5431126" y="1095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4" name="pt5634"/>
            <p:cNvSpPr/>
            <p:nvPr/>
          </p:nvSpPr>
          <p:spPr>
            <a:xfrm>
              <a:off x="5396279" y="1176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5" name="pt5635"/>
            <p:cNvSpPr/>
            <p:nvPr/>
          </p:nvSpPr>
          <p:spPr>
            <a:xfrm>
              <a:off x="4171400" y="1967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6" name="pt5636"/>
            <p:cNvSpPr/>
            <p:nvPr/>
          </p:nvSpPr>
          <p:spPr>
            <a:xfrm>
              <a:off x="4304762" y="1833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7" name="pt5637"/>
            <p:cNvSpPr/>
            <p:nvPr/>
          </p:nvSpPr>
          <p:spPr>
            <a:xfrm>
              <a:off x="4924531" y="1409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8" name="pt5638"/>
            <p:cNvSpPr/>
            <p:nvPr/>
          </p:nvSpPr>
          <p:spPr>
            <a:xfrm>
              <a:off x="3842203" y="2075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39" name="pt5639"/>
            <p:cNvSpPr/>
            <p:nvPr/>
          </p:nvSpPr>
          <p:spPr>
            <a:xfrm>
              <a:off x="4216435" y="182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0" name="pt5640"/>
            <p:cNvSpPr/>
            <p:nvPr/>
          </p:nvSpPr>
          <p:spPr>
            <a:xfrm>
              <a:off x="4288762" y="189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1" name="pt5641"/>
            <p:cNvSpPr/>
            <p:nvPr/>
          </p:nvSpPr>
          <p:spPr>
            <a:xfrm>
              <a:off x="5609797" y="10458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2" name="pt5642"/>
            <p:cNvSpPr/>
            <p:nvPr/>
          </p:nvSpPr>
          <p:spPr>
            <a:xfrm>
              <a:off x="4139860" y="196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3" name="pt5643"/>
            <p:cNvSpPr/>
            <p:nvPr/>
          </p:nvSpPr>
          <p:spPr>
            <a:xfrm>
              <a:off x="3842496" y="2064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4" name="pt5644"/>
            <p:cNvSpPr/>
            <p:nvPr/>
          </p:nvSpPr>
          <p:spPr>
            <a:xfrm>
              <a:off x="5455141" y="1105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5" name="pt5645"/>
            <p:cNvSpPr/>
            <p:nvPr/>
          </p:nvSpPr>
          <p:spPr>
            <a:xfrm>
              <a:off x="4945101" y="1428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6" name="pt5646"/>
            <p:cNvSpPr/>
            <p:nvPr/>
          </p:nvSpPr>
          <p:spPr>
            <a:xfrm>
              <a:off x="4844678" y="1456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7" name="pt5647"/>
            <p:cNvSpPr/>
            <p:nvPr/>
          </p:nvSpPr>
          <p:spPr>
            <a:xfrm>
              <a:off x="4050270" y="2116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8" name="pt5648"/>
            <p:cNvSpPr/>
            <p:nvPr/>
          </p:nvSpPr>
          <p:spPr>
            <a:xfrm>
              <a:off x="4464761" y="163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49" name="pt5649"/>
            <p:cNvSpPr/>
            <p:nvPr/>
          </p:nvSpPr>
          <p:spPr>
            <a:xfrm>
              <a:off x="4148980" y="196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0" name="pt5650"/>
            <p:cNvSpPr/>
            <p:nvPr/>
          </p:nvSpPr>
          <p:spPr>
            <a:xfrm>
              <a:off x="5352839" y="1161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1" name="pt5651"/>
            <p:cNvSpPr/>
            <p:nvPr/>
          </p:nvSpPr>
          <p:spPr>
            <a:xfrm>
              <a:off x="3870191" y="19813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2" name="pt5652"/>
            <p:cNvSpPr/>
            <p:nvPr/>
          </p:nvSpPr>
          <p:spPr>
            <a:xfrm>
              <a:off x="3782597" y="2103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3" name="pt5653"/>
            <p:cNvSpPr/>
            <p:nvPr/>
          </p:nvSpPr>
          <p:spPr>
            <a:xfrm>
              <a:off x="5086566" y="13059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4" name="pt5654"/>
            <p:cNvSpPr/>
            <p:nvPr/>
          </p:nvSpPr>
          <p:spPr>
            <a:xfrm>
              <a:off x="5575400" y="1039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5" name="pt5655"/>
            <p:cNvSpPr/>
            <p:nvPr/>
          </p:nvSpPr>
          <p:spPr>
            <a:xfrm>
              <a:off x="5508278" y="1068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6" name="pt5656"/>
            <p:cNvSpPr/>
            <p:nvPr/>
          </p:nvSpPr>
          <p:spPr>
            <a:xfrm>
              <a:off x="5418366" y="10875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7" name="pt5657"/>
            <p:cNvSpPr/>
            <p:nvPr/>
          </p:nvSpPr>
          <p:spPr>
            <a:xfrm>
              <a:off x="4239656" y="1956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8" name="pt5658"/>
            <p:cNvSpPr/>
            <p:nvPr/>
          </p:nvSpPr>
          <p:spPr>
            <a:xfrm>
              <a:off x="4498454" y="1696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59" name="pt5659"/>
            <p:cNvSpPr/>
            <p:nvPr/>
          </p:nvSpPr>
          <p:spPr>
            <a:xfrm>
              <a:off x="5636747" y="991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0" name="pt5660"/>
            <p:cNvSpPr/>
            <p:nvPr/>
          </p:nvSpPr>
          <p:spPr>
            <a:xfrm>
              <a:off x="4532156" y="1641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1" name="pt5661"/>
            <p:cNvSpPr/>
            <p:nvPr/>
          </p:nvSpPr>
          <p:spPr>
            <a:xfrm>
              <a:off x="4068120" y="1931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2" name="pt5662"/>
            <p:cNvSpPr/>
            <p:nvPr/>
          </p:nvSpPr>
          <p:spPr>
            <a:xfrm>
              <a:off x="4094258" y="1945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3" name="pt5663"/>
            <p:cNvSpPr/>
            <p:nvPr/>
          </p:nvSpPr>
          <p:spPr>
            <a:xfrm>
              <a:off x="3755598" y="2204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4" name="pt5664"/>
            <p:cNvSpPr/>
            <p:nvPr/>
          </p:nvSpPr>
          <p:spPr>
            <a:xfrm>
              <a:off x="4346499" y="1749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5" name="pt5665"/>
            <p:cNvSpPr/>
            <p:nvPr/>
          </p:nvSpPr>
          <p:spPr>
            <a:xfrm>
              <a:off x="3831712" y="2137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6" name="pt5666"/>
            <p:cNvSpPr/>
            <p:nvPr/>
          </p:nvSpPr>
          <p:spPr>
            <a:xfrm>
              <a:off x="5308314" y="11860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7" name="pt5667"/>
            <p:cNvSpPr/>
            <p:nvPr/>
          </p:nvSpPr>
          <p:spPr>
            <a:xfrm>
              <a:off x="3828894" y="21049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8" name="pt5668"/>
            <p:cNvSpPr/>
            <p:nvPr/>
          </p:nvSpPr>
          <p:spPr>
            <a:xfrm>
              <a:off x="5434287" y="1112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69" name="pt5669"/>
            <p:cNvSpPr/>
            <p:nvPr/>
          </p:nvSpPr>
          <p:spPr>
            <a:xfrm>
              <a:off x="4244334" y="1755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0" name="pt5670"/>
            <p:cNvSpPr/>
            <p:nvPr/>
          </p:nvSpPr>
          <p:spPr>
            <a:xfrm>
              <a:off x="5330586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1" name="pt5671"/>
            <p:cNvSpPr/>
            <p:nvPr/>
          </p:nvSpPr>
          <p:spPr>
            <a:xfrm>
              <a:off x="3703860" y="2208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2" name="pt5672"/>
            <p:cNvSpPr/>
            <p:nvPr/>
          </p:nvSpPr>
          <p:spPr>
            <a:xfrm>
              <a:off x="3707872" y="2146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3" name="pt5673"/>
            <p:cNvSpPr/>
            <p:nvPr/>
          </p:nvSpPr>
          <p:spPr>
            <a:xfrm>
              <a:off x="3931939" y="205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4" name="pt5674"/>
            <p:cNvSpPr/>
            <p:nvPr/>
          </p:nvSpPr>
          <p:spPr>
            <a:xfrm>
              <a:off x="4091978" y="201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5" name="pt5675"/>
            <p:cNvSpPr/>
            <p:nvPr/>
          </p:nvSpPr>
          <p:spPr>
            <a:xfrm>
              <a:off x="4176577" y="186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6" name="pt5676"/>
            <p:cNvSpPr/>
            <p:nvPr/>
          </p:nvSpPr>
          <p:spPr>
            <a:xfrm>
              <a:off x="4672486" y="1540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7" name="pt5677"/>
            <p:cNvSpPr/>
            <p:nvPr/>
          </p:nvSpPr>
          <p:spPr>
            <a:xfrm>
              <a:off x="4461316" y="1712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8" name="pt5678"/>
            <p:cNvSpPr/>
            <p:nvPr/>
          </p:nvSpPr>
          <p:spPr>
            <a:xfrm>
              <a:off x="5476885" y="1107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79" name="pt5679"/>
            <p:cNvSpPr/>
            <p:nvPr/>
          </p:nvSpPr>
          <p:spPr>
            <a:xfrm>
              <a:off x="5285307" y="116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0" name="pt5680"/>
            <p:cNvSpPr/>
            <p:nvPr/>
          </p:nvSpPr>
          <p:spPr>
            <a:xfrm>
              <a:off x="5556807" y="1015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1" name="pt5681"/>
            <p:cNvSpPr/>
            <p:nvPr/>
          </p:nvSpPr>
          <p:spPr>
            <a:xfrm>
              <a:off x="4473725" y="1654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2" name="pt5682"/>
            <p:cNvSpPr/>
            <p:nvPr/>
          </p:nvSpPr>
          <p:spPr>
            <a:xfrm>
              <a:off x="5569841" y="109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3" name="pt5683"/>
            <p:cNvSpPr/>
            <p:nvPr/>
          </p:nvSpPr>
          <p:spPr>
            <a:xfrm>
              <a:off x="5667504" y="936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4" name="pt5684"/>
            <p:cNvSpPr/>
            <p:nvPr/>
          </p:nvSpPr>
          <p:spPr>
            <a:xfrm>
              <a:off x="3929043" y="2015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5" name="pt5685"/>
            <p:cNvSpPr/>
            <p:nvPr/>
          </p:nvSpPr>
          <p:spPr>
            <a:xfrm>
              <a:off x="4368194" y="1769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6" name="pt5686"/>
            <p:cNvSpPr/>
            <p:nvPr/>
          </p:nvSpPr>
          <p:spPr>
            <a:xfrm>
              <a:off x="3927917" y="2137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7" name="pt5687"/>
            <p:cNvSpPr/>
            <p:nvPr/>
          </p:nvSpPr>
          <p:spPr>
            <a:xfrm>
              <a:off x="5638812" y="1026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8" name="pt5688"/>
            <p:cNvSpPr/>
            <p:nvPr/>
          </p:nvSpPr>
          <p:spPr>
            <a:xfrm>
              <a:off x="3921243" y="201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89" name="pt5689"/>
            <p:cNvSpPr/>
            <p:nvPr/>
          </p:nvSpPr>
          <p:spPr>
            <a:xfrm>
              <a:off x="4839110" y="1417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0" name="pt5690"/>
            <p:cNvSpPr/>
            <p:nvPr/>
          </p:nvSpPr>
          <p:spPr>
            <a:xfrm>
              <a:off x="4502270" y="1671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1" name="pt5691"/>
            <p:cNvSpPr/>
            <p:nvPr/>
          </p:nvSpPr>
          <p:spPr>
            <a:xfrm>
              <a:off x="5092633" y="1318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2" name="pt5692"/>
            <p:cNvSpPr/>
            <p:nvPr/>
          </p:nvSpPr>
          <p:spPr>
            <a:xfrm>
              <a:off x="4531207" y="1545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3" name="pt5693"/>
            <p:cNvSpPr/>
            <p:nvPr/>
          </p:nvSpPr>
          <p:spPr>
            <a:xfrm>
              <a:off x="4640760" y="1607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4" name="pt5694"/>
            <p:cNvSpPr/>
            <p:nvPr/>
          </p:nvSpPr>
          <p:spPr>
            <a:xfrm>
              <a:off x="5605932" y="105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5" name="pt5695"/>
            <p:cNvSpPr/>
            <p:nvPr/>
          </p:nvSpPr>
          <p:spPr>
            <a:xfrm>
              <a:off x="5602996" y="101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6" name="pt5696"/>
            <p:cNvSpPr/>
            <p:nvPr/>
          </p:nvSpPr>
          <p:spPr>
            <a:xfrm>
              <a:off x="3792060" y="2155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7" name="pt5697"/>
            <p:cNvSpPr/>
            <p:nvPr/>
          </p:nvSpPr>
          <p:spPr>
            <a:xfrm>
              <a:off x="5034573" y="1381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8" name="pt5698"/>
            <p:cNvSpPr/>
            <p:nvPr/>
          </p:nvSpPr>
          <p:spPr>
            <a:xfrm>
              <a:off x="5486368" y="120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699" name="pt5699"/>
            <p:cNvSpPr/>
            <p:nvPr/>
          </p:nvSpPr>
          <p:spPr>
            <a:xfrm>
              <a:off x="5055867" y="1335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0" name="pt5700"/>
            <p:cNvSpPr/>
            <p:nvPr/>
          </p:nvSpPr>
          <p:spPr>
            <a:xfrm>
              <a:off x="3923357" y="2107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1" name="pt5701"/>
            <p:cNvSpPr/>
            <p:nvPr/>
          </p:nvSpPr>
          <p:spPr>
            <a:xfrm>
              <a:off x="4307463" y="1753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2" name="pt5702"/>
            <p:cNvSpPr/>
            <p:nvPr/>
          </p:nvSpPr>
          <p:spPr>
            <a:xfrm>
              <a:off x="5570448" y="1311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3" name="pt5703"/>
            <p:cNvSpPr/>
            <p:nvPr/>
          </p:nvSpPr>
          <p:spPr>
            <a:xfrm>
              <a:off x="4698174" y="1540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4" name="pt5704"/>
            <p:cNvSpPr/>
            <p:nvPr/>
          </p:nvSpPr>
          <p:spPr>
            <a:xfrm>
              <a:off x="5024005" y="1282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5" name="pt5705"/>
            <p:cNvSpPr/>
            <p:nvPr/>
          </p:nvSpPr>
          <p:spPr>
            <a:xfrm>
              <a:off x="4956296" y="1326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6" name="pt5706"/>
            <p:cNvSpPr/>
            <p:nvPr/>
          </p:nvSpPr>
          <p:spPr>
            <a:xfrm>
              <a:off x="5548410" y="1041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7" name="pt5707"/>
            <p:cNvSpPr/>
            <p:nvPr/>
          </p:nvSpPr>
          <p:spPr>
            <a:xfrm>
              <a:off x="5032968" y="1475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8" name="pt5708"/>
            <p:cNvSpPr/>
            <p:nvPr/>
          </p:nvSpPr>
          <p:spPr>
            <a:xfrm>
              <a:off x="5269376" y="1255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09" name="pt5709"/>
            <p:cNvSpPr/>
            <p:nvPr/>
          </p:nvSpPr>
          <p:spPr>
            <a:xfrm>
              <a:off x="5429580" y="11373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0" name="pt5710"/>
            <p:cNvSpPr/>
            <p:nvPr/>
          </p:nvSpPr>
          <p:spPr>
            <a:xfrm>
              <a:off x="4866873" y="1453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1" name="pt5711"/>
            <p:cNvSpPr/>
            <p:nvPr/>
          </p:nvSpPr>
          <p:spPr>
            <a:xfrm>
              <a:off x="4943183" y="1383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2" name="pt5712"/>
            <p:cNvSpPr/>
            <p:nvPr/>
          </p:nvSpPr>
          <p:spPr>
            <a:xfrm>
              <a:off x="4985223" y="1454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3" name="pt5713"/>
            <p:cNvSpPr/>
            <p:nvPr/>
          </p:nvSpPr>
          <p:spPr>
            <a:xfrm>
              <a:off x="5394831" y="1106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4" name="pt5714"/>
            <p:cNvSpPr/>
            <p:nvPr/>
          </p:nvSpPr>
          <p:spPr>
            <a:xfrm>
              <a:off x="3860121" y="2101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5" name="pt5715"/>
            <p:cNvSpPr/>
            <p:nvPr/>
          </p:nvSpPr>
          <p:spPr>
            <a:xfrm>
              <a:off x="4421057" y="1725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6" name="pt5716"/>
            <p:cNvSpPr/>
            <p:nvPr/>
          </p:nvSpPr>
          <p:spPr>
            <a:xfrm>
              <a:off x="5030228" y="1392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7" name="pt5717"/>
            <p:cNvSpPr/>
            <p:nvPr/>
          </p:nvSpPr>
          <p:spPr>
            <a:xfrm>
              <a:off x="5375093" y="11157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8" name="pt5718"/>
            <p:cNvSpPr/>
            <p:nvPr/>
          </p:nvSpPr>
          <p:spPr>
            <a:xfrm>
              <a:off x="5400389" y="1063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19" name="pt5719"/>
            <p:cNvSpPr/>
            <p:nvPr/>
          </p:nvSpPr>
          <p:spPr>
            <a:xfrm>
              <a:off x="3899382" y="2020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0" name="pt5720"/>
            <p:cNvSpPr/>
            <p:nvPr/>
          </p:nvSpPr>
          <p:spPr>
            <a:xfrm>
              <a:off x="4175021" y="1891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1" name="pt5721"/>
            <p:cNvSpPr/>
            <p:nvPr/>
          </p:nvSpPr>
          <p:spPr>
            <a:xfrm>
              <a:off x="4552668" y="1667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2" name="pt5722"/>
            <p:cNvSpPr/>
            <p:nvPr/>
          </p:nvSpPr>
          <p:spPr>
            <a:xfrm>
              <a:off x="5494216" y="1164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3" name="pt5723"/>
            <p:cNvSpPr/>
            <p:nvPr/>
          </p:nvSpPr>
          <p:spPr>
            <a:xfrm>
              <a:off x="4914941" y="1363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4" name="pt5724"/>
            <p:cNvSpPr/>
            <p:nvPr/>
          </p:nvSpPr>
          <p:spPr>
            <a:xfrm>
              <a:off x="3959849" y="199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5" name="pt5725"/>
            <p:cNvSpPr/>
            <p:nvPr/>
          </p:nvSpPr>
          <p:spPr>
            <a:xfrm>
              <a:off x="4481407" y="16591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6" name="pt5726"/>
            <p:cNvSpPr/>
            <p:nvPr/>
          </p:nvSpPr>
          <p:spPr>
            <a:xfrm>
              <a:off x="4793273" y="1565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7" name="pt5727"/>
            <p:cNvSpPr/>
            <p:nvPr/>
          </p:nvSpPr>
          <p:spPr>
            <a:xfrm>
              <a:off x="4048695" y="20780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8" name="pt5728"/>
            <p:cNvSpPr/>
            <p:nvPr/>
          </p:nvSpPr>
          <p:spPr>
            <a:xfrm>
              <a:off x="4292079" y="19062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29" name="pt5729"/>
            <p:cNvSpPr/>
            <p:nvPr/>
          </p:nvSpPr>
          <p:spPr>
            <a:xfrm>
              <a:off x="4560438" y="1677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0" name="pt5730"/>
            <p:cNvSpPr/>
            <p:nvPr/>
          </p:nvSpPr>
          <p:spPr>
            <a:xfrm>
              <a:off x="3922271" y="2038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1" name="pt5731"/>
            <p:cNvSpPr/>
            <p:nvPr/>
          </p:nvSpPr>
          <p:spPr>
            <a:xfrm>
              <a:off x="3853134" y="2124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2" name="pt5732"/>
            <p:cNvSpPr/>
            <p:nvPr/>
          </p:nvSpPr>
          <p:spPr>
            <a:xfrm>
              <a:off x="4048959" y="1979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3" name="pt5733"/>
            <p:cNvSpPr/>
            <p:nvPr/>
          </p:nvSpPr>
          <p:spPr>
            <a:xfrm>
              <a:off x="4173641" y="191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4" name="pt5734"/>
            <p:cNvSpPr/>
            <p:nvPr/>
          </p:nvSpPr>
          <p:spPr>
            <a:xfrm>
              <a:off x="3684181" y="226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5" name="pt5735"/>
            <p:cNvSpPr/>
            <p:nvPr/>
          </p:nvSpPr>
          <p:spPr>
            <a:xfrm>
              <a:off x="4014160" y="216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6" name="pt5736"/>
            <p:cNvSpPr/>
            <p:nvPr/>
          </p:nvSpPr>
          <p:spPr>
            <a:xfrm>
              <a:off x="5127177" y="1351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7" name="pt5737"/>
            <p:cNvSpPr/>
            <p:nvPr/>
          </p:nvSpPr>
          <p:spPr>
            <a:xfrm>
              <a:off x="4372529" y="1719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8" name="pt5738"/>
            <p:cNvSpPr/>
            <p:nvPr/>
          </p:nvSpPr>
          <p:spPr>
            <a:xfrm>
              <a:off x="4478999" y="1734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39" name="pt5739"/>
            <p:cNvSpPr/>
            <p:nvPr/>
          </p:nvSpPr>
          <p:spPr>
            <a:xfrm>
              <a:off x="4568648" y="1730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0" name="pt5740"/>
            <p:cNvSpPr/>
            <p:nvPr/>
          </p:nvSpPr>
          <p:spPr>
            <a:xfrm>
              <a:off x="4821496" y="1526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1" name="pt5741"/>
            <p:cNvSpPr/>
            <p:nvPr/>
          </p:nvSpPr>
          <p:spPr>
            <a:xfrm>
              <a:off x="4041786" y="20087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2" name="pt5742"/>
            <p:cNvSpPr/>
            <p:nvPr/>
          </p:nvSpPr>
          <p:spPr>
            <a:xfrm>
              <a:off x="5135417" y="1349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3" name="pt5743"/>
            <p:cNvSpPr/>
            <p:nvPr/>
          </p:nvSpPr>
          <p:spPr>
            <a:xfrm>
              <a:off x="3947861" y="2121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4" name="pt5744"/>
            <p:cNvSpPr/>
            <p:nvPr/>
          </p:nvSpPr>
          <p:spPr>
            <a:xfrm>
              <a:off x="4120787" y="190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5" name="pt5745"/>
            <p:cNvSpPr/>
            <p:nvPr/>
          </p:nvSpPr>
          <p:spPr>
            <a:xfrm>
              <a:off x="3921097" y="2076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6" name="pt5746"/>
            <p:cNvSpPr/>
            <p:nvPr/>
          </p:nvSpPr>
          <p:spPr>
            <a:xfrm>
              <a:off x="3742348" y="2215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7" name="pt5747"/>
            <p:cNvSpPr/>
            <p:nvPr/>
          </p:nvSpPr>
          <p:spPr>
            <a:xfrm>
              <a:off x="4072837" y="208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8" name="pt5748"/>
            <p:cNvSpPr/>
            <p:nvPr/>
          </p:nvSpPr>
          <p:spPr>
            <a:xfrm>
              <a:off x="4288791" y="1859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49" name="pt5749"/>
            <p:cNvSpPr/>
            <p:nvPr/>
          </p:nvSpPr>
          <p:spPr>
            <a:xfrm>
              <a:off x="4113781" y="19521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0" name="pt5750"/>
            <p:cNvSpPr/>
            <p:nvPr/>
          </p:nvSpPr>
          <p:spPr>
            <a:xfrm>
              <a:off x="4399597" y="1757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1" name="pt5751"/>
            <p:cNvSpPr/>
            <p:nvPr/>
          </p:nvSpPr>
          <p:spPr>
            <a:xfrm>
              <a:off x="3766421" y="2145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2" name="pt5752"/>
            <p:cNvSpPr/>
            <p:nvPr/>
          </p:nvSpPr>
          <p:spPr>
            <a:xfrm>
              <a:off x="4186822" y="1860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3" name="pt5753"/>
            <p:cNvSpPr/>
            <p:nvPr/>
          </p:nvSpPr>
          <p:spPr>
            <a:xfrm>
              <a:off x="5330440" y="1228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4" name="pt5754"/>
            <p:cNvSpPr/>
            <p:nvPr/>
          </p:nvSpPr>
          <p:spPr>
            <a:xfrm>
              <a:off x="5655683" y="1015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5" name="pt5755"/>
            <p:cNvSpPr/>
            <p:nvPr/>
          </p:nvSpPr>
          <p:spPr>
            <a:xfrm>
              <a:off x="5126835" y="1248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6" name="pt5756"/>
            <p:cNvSpPr/>
            <p:nvPr/>
          </p:nvSpPr>
          <p:spPr>
            <a:xfrm>
              <a:off x="3993277" y="195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7" name="pt5757"/>
            <p:cNvSpPr/>
            <p:nvPr/>
          </p:nvSpPr>
          <p:spPr>
            <a:xfrm>
              <a:off x="4347927" y="1792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8" name="pt5758"/>
            <p:cNvSpPr/>
            <p:nvPr/>
          </p:nvSpPr>
          <p:spPr>
            <a:xfrm>
              <a:off x="5384810" y="1239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59" name="pt5759"/>
            <p:cNvSpPr/>
            <p:nvPr/>
          </p:nvSpPr>
          <p:spPr>
            <a:xfrm>
              <a:off x="5402894" y="1132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0" name="pt5760"/>
            <p:cNvSpPr/>
            <p:nvPr/>
          </p:nvSpPr>
          <p:spPr>
            <a:xfrm>
              <a:off x="3929992" y="2041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1" name="pt5761"/>
            <p:cNvSpPr/>
            <p:nvPr/>
          </p:nvSpPr>
          <p:spPr>
            <a:xfrm>
              <a:off x="4470075" y="1694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2" name="pt5762"/>
            <p:cNvSpPr/>
            <p:nvPr/>
          </p:nvSpPr>
          <p:spPr>
            <a:xfrm>
              <a:off x="3767145" y="2082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3" name="pt5763"/>
            <p:cNvSpPr/>
            <p:nvPr/>
          </p:nvSpPr>
          <p:spPr>
            <a:xfrm>
              <a:off x="5466522" y="1096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4" name="pt5764"/>
            <p:cNvSpPr/>
            <p:nvPr/>
          </p:nvSpPr>
          <p:spPr>
            <a:xfrm>
              <a:off x="4644312" y="16255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5" name="pt5765"/>
            <p:cNvSpPr/>
            <p:nvPr/>
          </p:nvSpPr>
          <p:spPr>
            <a:xfrm>
              <a:off x="5571994" y="1017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6" name="pt5766"/>
            <p:cNvSpPr/>
            <p:nvPr/>
          </p:nvSpPr>
          <p:spPr>
            <a:xfrm>
              <a:off x="4652454" y="16204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7" name="pt5767"/>
            <p:cNvSpPr/>
            <p:nvPr/>
          </p:nvSpPr>
          <p:spPr>
            <a:xfrm>
              <a:off x="3892042" y="20678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8" name="pt5768"/>
            <p:cNvSpPr/>
            <p:nvPr/>
          </p:nvSpPr>
          <p:spPr>
            <a:xfrm>
              <a:off x="4685208" y="15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69" name="pt5769"/>
            <p:cNvSpPr/>
            <p:nvPr/>
          </p:nvSpPr>
          <p:spPr>
            <a:xfrm>
              <a:off x="4112616" y="1953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0" name="pt5770"/>
            <p:cNvSpPr/>
            <p:nvPr/>
          </p:nvSpPr>
          <p:spPr>
            <a:xfrm>
              <a:off x="4067797" y="1946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1" name="pt5771"/>
            <p:cNvSpPr/>
            <p:nvPr/>
          </p:nvSpPr>
          <p:spPr>
            <a:xfrm>
              <a:off x="4676527" y="15155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2" name="pt5772"/>
            <p:cNvSpPr/>
            <p:nvPr/>
          </p:nvSpPr>
          <p:spPr>
            <a:xfrm>
              <a:off x="3991164" y="1847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3" name="pt5773"/>
            <p:cNvSpPr/>
            <p:nvPr/>
          </p:nvSpPr>
          <p:spPr>
            <a:xfrm>
              <a:off x="5291032" y="1175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4" name="pt5774"/>
            <p:cNvSpPr/>
            <p:nvPr/>
          </p:nvSpPr>
          <p:spPr>
            <a:xfrm>
              <a:off x="4806044" y="1586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5" name="pt5775"/>
            <p:cNvSpPr/>
            <p:nvPr/>
          </p:nvSpPr>
          <p:spPr>
            <a:xfrm>
              <a:off x="3900497" y="210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6" name="pt5776"/>
            <p:cNvSpPr/>
            <p:nvPr/>
          </p:nvSpPr>
          <p:spPr>
            <a:xfrm>
              <a:off x="3817141" y="2061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7" name="pt5777"/>
            <p:cNvSpPr/>
            <p:nvPr/>
          </p:nvSpPr>
          <p:spPr>
            <a:xfrm>
              <a:off x="4119486" y="2013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8" name="pt5778"/>
            <p:cNvSpPr/>
            <p:nvPr/>
          </p:nvSpPr>
          <p:spPr>
            <a:xfrm>
              <a:off x="5441304" y="111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79" name="pt5779"/>
            <p:cNvSpPr/>
            <p:nvPr/>
          </p:nvSpPr>
          <p:spPr>
            <a:xfrm>
              <a:off x="3981838" y="1967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0" name="pt5780"/>
            <p:cNvSpPr/>
            <p:nvPr/>
          </p:nvSpPr>
          <p:spPr>
            <a:xfrm>
              <a:off x="5202284" y="1259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1" name="pt5781"/>
            <p:cNvSpPr/>
            <p:nvPr/>
          </p:nvSpPr>
          <p:spPr>
            <a:xfrm>
              <a:off x="5588816" y="1127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2" name="pt5782"/>
            <p:cNvSpPr/>
            <p:nvPr/>
          </p:nvSpPr>
          <p:spPr>
            <a:xfrm>
              <a:off x="4132648" y="20658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3" name="pt5783"/>
            <p:cNvSpPr/>
            <p:nvPr/>
          </p:nvSpPr>
          <p:spPr>
            <a:xfrm>
              <a:off x="4837897" y="1499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4" name="pt5784"/>
            <p:cNvSpPr/>
            <p:nvPr/>
          </p:nvSpPr>
          <p:spPr>
            <a:xfrm>
              <a:off x="5202959" y="130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5" name="pt5785"/>
            <p:cNvSpPr/>
            <p:nvPr/>
          </p:nvSpPr>
          <p:spPr>
            <a:xfrm>
              <a:off x="4607997" y="1610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6" name="pt5786"/>
            <p:cNvSpPr/>
            <p:nvPr/>
          </p:nvSpPr>
          <p:spPr>
            <a:xfrm>
              <a:off x="4647101" y="1488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7" name="pt5787"/>
            <p:cNvSpPr/>
            <p:nvPr/>
          </p:nvSpPr>
          <p:spPr>
            <a:xfrm>
              <a:off x="5601029" y="1040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8" name="pt5788"/>
            <p:cNvSpPr/>
            <p:nvPr/>
          </p:nvSpPr>
          <p:spPr>
            <a:xfrm>
              <a:off x="5566495" y="1080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89" name="pt5789"/>
            <p:cNvSpPr/>
            <p:nvPr/>
          </p:nvSpPr>
          <p:spPr>
            <a:xfrm>
              <a:off x="3738179" y="22399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0" name="pt5790"/>
            <p:cNvSpPr/>
            <p:nvPr/>
          </p:nvSpPr>
          <p:spPr>
            <a:xfrm>
              <a:off x="4037627" y="1973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1" name="pt5791"/>
            <p:cNvSpPr/>
            <p:nvPr/>
          </p:nvSpPr>
          <p:spPr>
            <a:xfrm>
              <a:off x="3769034" y="217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2" name="pt5792"/>
            <p:cNvSpPr/>
            <p:nvPr/>
          </p:nvSpPr>
          <p:spPr>
            <a:xfrm>
              <a:off x="4094835" y="18953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3" name="pt5793"/>
            <p:cNvSpPr/>
            <p:nvPr/>
          </p:nvSpPr>
          <p:spPr>
            <a:xfrm>
              <a:off x="3905997" y="21474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4" name="pt5794"/>
            <p:cNvSpPr/>
            <p:nvPr/>
          </p:nvSpPr>
          <p:spPr>
            <a:xfrm>
              <a:off x="5268397" y="1206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5" name="pt5795"/>
            <p:cNvSpPr/>
            <p:nvPr/>
          </p:nvSpPr>
          <p:spPr>
            <a:xfrm>
              <a:off x="4402797" y="1618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6" name="pt5796"/>
            <p:cNvSpPr/>
            <p:nvPr/>
          </p:nvSpPr>
          <p:spPr>
            <a:xfrm>
              <a:off x="5490321" y="1028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7" name="pt5797"/>
            <p:cNvSpPr/>
            <p:nvPr/>
          </p:nvSpPr>
          <p:spPr>
            <a:xfrm>
              <a:off x="4612410" y="1611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8" name="pt5798"/>
            <p:cNvSpPr/>
            <p:nvPr/>
          </p:nvSpPr>
          <p:spPr>
            <a:xfrm>
              <a:off x="4490606" y="1580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799" name="pt5799"/>
            <p:cNvSpPr/>
            <p:nvPr/>
          </p:nvSpPr>
          <p:spPr>
            <a:xfrm>
              <a:off x="5377196" y="114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0" name="pt5800"/>
            <p:cNvSpPr/>
            <p:nvPr/>
          </p:nvSpPr>
          <p:spPr>
            <a:xfrm>
              <a:off x="3963812" y="2000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1" name="pt5801"/>
            <p:cNvSpPr/>
            <p:nvPr/>
          </p:nvSpPr>
          <p:spPr>
            <a:xfrm>
              <a:off x="4270462" y="1765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2" name="pt5802"/>
            <p:cNvSpPr/>
            <p:nvPr/>
          </p:nvSpPr>
          <p:spPr>
            <a:xfrm>
              <a:off x="3991653" y="1981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3" name="pt5803"/>
            <p:cNvSpPr/>
            <p:nvPr/>
          </p:nvSpPr>
          <p:spPr>
            <a:xfrm>
              <a:off x="5023750" y="1247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4" name="pt5804"/>
            <p:cNvSpPr/>
            <p:nvPr/>
          </p:nvSpPr>
          <p:spPr>
            <a:xfrm>
              <a:off x="4248679" y="18368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5" name="pt5805"/>
            <p:cNvSpPr/>
            <p:nvPr/>
          </p:nvSpPr>
          <p:spPr>
            <a:xfrm>
              <a:off x="5221503" y="12099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6" name="pt5806"/>
            <p:cNvSpPr/>
            <p:nvPr/>
          </p:nvSpPr>
          <p:spPr>
            <a:xfrm>
              <a:off x="4544222" y="1601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7" name="pt5807"/>
            <p:cNvSpPr/>
            <p:nvPr/>
          </p:nvSpPr>
          <p:spPr>
            <a:xfrm>
              <a:off x="5453448" y="1040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8" name="pt5808"/>
            <p:cNvSpPr/>
            <p:nvPr/>
          </p:nvSpPr>
          <p:spPr>
            <a:xfrm>
              <a:off x="3710250" y="2073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09" name="pt5809"/>
            <p:cNvSpPr/>
            <p:nvPr/>
          </p:nvSpPr>
          <p:spPr>
            <a:xfrm>
              <a:off x="4008984" y="1971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0" name="pt5810"/>
            <p:cNvSpPr/>
            <p:nvPr/>
          </p:nvSpPr>
          <p:spPr>
            <a:xfrm>
              <a:off x="3945366" y="19751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1" name="pt5811"/>
            <p:cNvSpPr/>
            <p:nvPr/>
          </p:nvSpPr>
          <p:spPr>
            <a:xfrm>
              <a:off x="5532136" y="10411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2" name="pt5812"/>
            <p:cNvSpPr/>
            <p:nvPr/>
          </p:nvSpPr>
          <p:spPr>
            <a:xfrm>
              <a:off x="3917388" y="2020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3" name="pt5813"/>
            <p:cNvSpPr/>
            <p:nvPr/>
          </p:nvSpPr>
          <p:spPr>
            <a:xfrm>
              <a:off x="4566544" y="1512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4" name="pt5814"/>
            <p:cNvSpPr/>
            <p:nvPr/>
          </p:nvSpPr>
          <p:spPr>
            <a:xfrm>
              <a:off x="3993248" y="20522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5" name="pt5815"/>
            <p:cNvSpPr/>
            <p:nvPr/>
          </p:nvSpPr>
          <p:spPr>
            <a:xfrm>
              <a:off x="4522645" y="1756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6" name="pt5816"/>
            <p:cNvSpPr/>
            <p:nvPr/>
          </p:nvSpPr>
          <p:spPr>
            <a:xfrm>
              <a:off x="5596204" y="1017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7" name="pt5817"/>
            <p:cNvSpPr/>
            <p:nvPr/>
          </p:nvSpPr>
          <p:spPr>
            <a:xfrm>
              <a:off x="3851294" y="216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8" name="pt5818"/>
            <p:cNvSpPr/>
            <p:nvPr/>
          </p:nvSpPr>
          <p:spPr>
            <a:xfrm>
              <a:off x="4195395" y="1870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19" name="pt5819"/>
            <p:cNvSpPr/>
            <p:nvPr/>
          </p:nvSpPr>
          <p:spPr>
            <a:xfrm>
              <a:off x="3760618" y="2165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0" name="pt5820"/>
            <p:cNvSpPr/>
            <p:nvPr/>
          </p:nvSpPr>
          <p:spPr>
            <a:xfrm>
              <a:off x="4331595" y="1789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1" name="pt5821"/>
            <p:cNvSpPr/>
            <p:nvPr/>
          </p:nvSpPr>
          <p:spPr>
            <a:xfrm>
              <a:off x="4106422" y="1877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2" name="pt5822"/>
            <p:cNvSpPr/>
            <p:nvPr/>
          </p:nvSpPr>
          <p:spPr>
            <a:xfrm>
              <a:off x="4226602" y="19805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3" name="pt5823"/>
            <p:cNvSpPr/>
            <p:nvPr/>
          </p:nvSpPr>
          <p:spPr>
            <a:xfrm>
              <a:off x="5659813" y="980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4" name="pt5824"/>
            <p:cNvSpPr/>
            <p:nvPr/>
          </p:nvSpPr>
          <p:spPr>
            <a:xfrm>
              <a:off x="4883538" y="1430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5" name="pt5825"/>
            <p:cNvSpPr/>
            <p:nvPr/>
          </p:nvSpPr>
          <p:spPr>
            <a:xfrm>
              <a:off x="4658639" y="1780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6" name="pt5826"/>
            <p:cNvSpPr/>
            <p:nvPr/>
          </p:nvSpPr>
          <p:spPr>
            <a:xfrm>
              <a:off x="4588640" y="1600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7" name="pt5827"/>
            <p:cNvSpPr/>
            <p:nvPr/>
          </p:nvSpPr>
          <p:spPr>
            <a:xfrm>
              <a:off x="4144939" y="1944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8" name="pt5828"/>
            <p:cNvSpPr/>
            <p:nvPr/>
          </p:nvSpPr>
          <p:spPr>
            <a:xfrm>
              <a:off x="4367803" y="18684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29" name="pt5829"/>
            <p:cNvSpPr/>
            <p:nvPr/>
          </p:nvSpPr>
          <p:spPr>
            <a:xfrm>
              <a:off x="5591605" y="1080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0" name="pt5830"/>
            <p:cNvSpPr/>
            <p:nvPr/>
          </p:nvSpPr>
          <p:spPr>
            <a:xfrm>
              <a:off x="5206795" y="1400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1" name="pt5831"/>
            <p:cNvSpPr/>
            <p:nvPr/>
          </p:nvSpPr>
          <p:spPr>
            <a:xfrm>
              <a:off x="5563911" y="1084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2" name="pt5832"/>
            <p:cNvSpPr/>
            <p:nvPr/>
          </p:nvSpPr>
          <p:spPr>
            <a:xfrm>
              <a:off x="5393304" y="1284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3" name="pt5833"/>
            <p:cNvSpPr/>
            <p:nvPr/>
          </p:nvSpPr>
          <p:spPr>
            <a:xfrm>
              <a:off x="5436489" y="109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4" name="pt5834"/>
            <p:cNvSpPr/>
            <p:nvPr/>
          </p:nvSpPr>
          <p:spPr>
            <a:xfrm>
              <a:off x="4490234" y="1656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5" name="pt5835"/>
            <p:cNvSpPr/>
            <p:nvPr/>
          </p:nvSpPr>
          <p:spPr>
            <a:xfrm>
              <a:off x="4577367" y="1582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6" name="pt5836"/>
            <p:cNvSpPr/>
            <p:nvPr/>
          </p:nvSpPr>
          <p:spPr>
            <a:xfrm>
              <a:off x="4269503" y="1968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7" name="pt5837"/>
            <p:cNvSpPr/>
            <p:nvPr/>
          </p:nvSpPr>
          <p:spPr>
            <a:xfrm>
              <a:off x="4311406" y="1761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8" name="pt5838"/>
            <p:cNvSpPr/>
            <p:nvPr/>
          </p:nvSpPr>
          <p:spPr>
            <a:xfrm>
              <a:off x="4269523" y="1934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39" name="pt5839"/>
            <p:cNvSpPr/>
            <p:nvPr/>
          </p:nvSpPr>
          <p:spPr>
            <a:xfrm>
              <a:off x="4798890" y="1444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0" name="pt5840"/>
            <p:cNvSpPr/>
            <p:nvPr/>
          </p:nvSpPr>
          <p:spPr>
            <a:xfrm>
              <a:off x="4377461" y="174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1" name="pt5841"/>
            <p:cNvSpPr/>
            <p:nvPr/>
          </p:nvSpPr>
          <p:spPr>
            <a:xfrm>
              <a:off x="3997123" y="202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2" name="pt5842"/>
            <p:cNvSpPr/>
            <p:nvPr/>
          </p:nvSpPr>
          <p:spPr>
            <a:xfrm>
              <a:off x="4800045" y="1506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3" name="pt5843"/>
            <p:cNvSpPr/>
            <p:nvPr/>
          </p:nvSpPr>
          <p:spPr>
            <a:xfrm>
              <a:off x="4724410" y="159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4" name="pt5844"/>
            <p:cNvSpPr/>
            <p:nvPr/>
          </p:nvSpPr>
          <p:spPr>
            <a:xfrm>
              <a:off x="5492181" y="1152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5" name="pt5845"/>
            <p:cNvSpPr/>
            <p:nvPr/>
          </p:nvSpPr>
          <p:spPr>
            <a:xfrm>
              <a:off x="5324715" y="110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6" name="pt5846"/>
            <p:cNvSpPr/>
            <p:nvPr/>
          </p:nvSpPr>
          <p:spPr>
            <a:xfrm>
              <a:off x="5420656" y="1086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7" name="pt5847"/>
            <p:cNvSpPr/>
            <p:nvPr/>
          </p:nvSpPr>
          <p:spPr>
            <a:xfrm>
              <a:off x="3688878" y="223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8" name="pt5848"/>
            <p:cNvSpPr/>
            <p:nvPr/>
          </p:nvSpPr>
          <p:spPr>
            <a:xfrm>
              <a:off x="4249501" y="1838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49" name="pt5849"/>
            <p:cNvSpPr/>
            <p:nvPr/>
          </p:nvSpPr>
          <p:spPr>
            <a:xfrm>
              <a:off x="5354376" y="1094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0" name="pt5850"/>
            <p:cNvSpPr/>
            <p:nvPr/>
          </p:nvSpPr>
          <p:spPr>
            <a:xfrm>
              <a:off x="5561328" y="100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1" name="pt5851"/>
            <p:cNvSpPr/>
            <p:nvPr/>
          </p:nvSpPr>
          <p:spPr>
            <a:xfrm>
              <a:off x="5616921" y="98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2" name="pt5852"/>
            <p:cNvSpPr/>
            <p:nvPr/>
          </p:nvSpPr>
          <p:spPr>
            <a:xfrm>
              <a:off x="4546170" y="1582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3" name="pt5853"/>
            <p:cNvSpPr/>
            <p:nvPr/>
          </p:nvSpPr>
          <p:spPr>
            <a:xfrm>
              <a:off x="4488922" y="1734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4" name="pt5854"/>
            <p:cNvSpPr/>
            <p:nvPr/>
          </p:nvSpPr>
          <p:spPr>
            <a:xfrm>
              <a:off x="4325929" y="1989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5" name="pt5855"/>
            <p:cNvSpPr/>
            <p:nvPr/>
          </p:nvSpPr>
          <p:spPr>
            <a:xfrm>
              <a:off x="4810682" y="1447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6" name="pt5856"/>
            <p:cNvSpPr/>
            <p:nvPr/>
          </p:nvSpPr>
          <p:spPr>
            <a:xfrm>
              <a:off x="5486143" y="1049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7" name="pt5857"/>
            <p:cNvSpPr/>
            <p:nvPr/>
          </p:nvSpPr>
          <p:spPr>
            <a:xfrm>
              <a:off x="4980761" y="1343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8" name="pt5858"/>
            <p:cNvSpPr/>
            <p:nvPr/>
          </p:nvSpPr>
          <p:spPr>
            <a:xfrm>
              <a:off x="4381894" y="1661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59" name="pt5859"/>
            <p:cNvSpPr/>
            <p:nvPr/>
          </p:nvSpPr>
          <p:spPr>
            <a:xfrm>
              <a:off x="5404069" y="1102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0" name="pt5860"/>
            <p:cNvSpPr/>
            <p:nvPr/>
          </p:nvSpPr>
          <p:spPr>
            <a:xfrm>
              <a:off x="4430824" y="1746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1" name="pt5861"/>
            <p:cNvSpPr/>
            <p:nvPr/>
          </p:nvSpPr>
          <p:spPr>
            <a:xfrm>
              <a:off x="4253366" y="1749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2" name="pt5862"/>
            <p:cNvSpPr/>
            <p:nvPr/>
          </p:nvSpPr>
          <p:spPr>
            <a:xfrm>
              <a:off x="3945336" y="19824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3" name="pt5863"/>
            <p:cNvSpPr/>
            <p:nvPr/>
          </p:nvSpPr>
          <p:spPr>
            <a:xfrm>
              <a:off x="5371090" y="12222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4" name="pt5864"/>
            <p:cNvSpPr/>
            <p:nvPr/>
          </p:nvSpPr>
          <p:spPr>
            <a:xfrm>
              <a:off x="5013729" y="133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5" name="pt5865"/>
            <p:cNvSpPr/>
            <p:nvPr/>
          </p:nvSpPr>
          <p:spPr>
            <a:xfrm>
              <a:off x="4050329" y="1932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6" name="pt5866"/>
            <p:cNvSpPr/>
            <p:nvPr/>
          </p:nvSpPr>
          <p:spPr>
            <a:xfrm>
              <a:off x="4163346" y="1874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7" name="pt5867"/>
            <p:cNvSpPr/>
            <p:nvPr/>
          </p:nvSpPr>
          <p:spPr>
            <a:xfrm>
              <a:off x="4648765" y="1583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8" name="pt5868"/>
            <p:cNvSpPr/>
            <p:nvPr/>
          </p:nvSpPr>
          <p:spPr>
            <a:xfrm>
              <a:off x="4026657" y="2000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69" name="pt5869"/>
            <p:cNvSpPr/>
            <p:nvPr/>
          </p:nvSpPr>
          <p:spPr>
            <a:xfrm>
              <a:off x="5616109" y="1111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0" name="pt5870"/>
            <p:cNvSpPr/>
            <p:nvPr/>
          </p:nvSpPr>
          <p:spPr>
            <a:xfrm>
              <a:off x="4246585" y="1884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1" name="pt5871"/>
            <p:cNvSpPr/>
            <p:nvPr/>
          </p:nvSpPr>
          <p:spPr>
            <a:xfrm>
              <a:off x="4077279" y="1888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2" name="pt5872"/>
            <p:cNvSpPr/>
            <p:nvPr/>
          </p:nvSpPr>
          <p:spPr>
            <a:xfrm>
              <a:off x="5485693" y="9572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3" name="pt5873"/>
            <p:cNvSpPr/>
            <p:nvPr/>
          </p:nvSpPr>
          <p:spPr>
            <a:xfrm>
              <a:off x="5662768" y="979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4" name="pt5874"/>
            <p:cNvSpPr/>
            <p:nvPr/>
          </p:nvSpPr>
          <p:spPr>
            <a:xfrm>
              <a:off x="4772556" y="1427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5" name="pt5875"/>
            <p:cNvSpPr/>
            <p:nvPr/>
          </p:nvSpPr>
          <p:spPr>
            <a:xfrm>
              <a:off x="5175050" y="129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6" name="pt5876"/>
            <p:cNvSpPr/>
            <p:nvPr/>
          </p:nvSpPr>
          <p:spPr>
            <a:xfrm>
              <a:off x="4247877" y="1792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7" name="pt5877"/>
            <p:cNvSpPr/>
            <p:nvPr/>
          </p:nvSpPr>
          <p:spPr>
            <a:xfrm>
              <a:off x="4331027" y="1894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8" name="pt5878"/>
            <p:cNvSpPr/>
            <p:nvPr/>
          </p:nvSpPr>
          <p:spPr>
            <a:xfrm>
              <a:off x="3930618" y="2097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79" name="pt5879"/>
            <p:cNvSpPr/>
            <p:nvPr/>
          </p:nvSpPr>
          <p:spPr>
            <a:xfrm>
              <a:off x="4179444" y="186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0" name="pt5880"/>
            <p:cNvSpPr/>
            <p:nvPr/>
          </p:nvSpPr>
          <p:spPr>
            <a:xfrm>
              <a:off x="4555085" y="1640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1" name="pt5881"/>
            <p:cNvSpPr/>
            <p:nvPr/>
          </p:nvSpPr>
          <p:spPr>
            <a:xfrm>
              <a:off x="5540826" y="1069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2" name="pt5882"/>
            <p:cNvSpPr/>
            <p:nvPr/>
          </p:nvSpPr>
          <p:spPr>
            <a:xfrm>
              <a:off x="4113663" y="2015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3" name="pt5883"/>
            <p:cNvSpPr/>
            <p:nvPr/>
          </p:nvSpPr>
          <p:spPr>
            <a:xfrm>
              <a:off x="4385192" y="1794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4" name="pt5884"/>
            <p:cNvSpPr/>
            <p:nvPr/>
          </p:nvSpPr>
          <p:spPr>
            <a:xfrm>
              <a:off x="4360590" y="173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5" name="pt5885"/>
            <p:cNvSpPr/>
            <p:nvPr/>
          </p:nvSpPr>
          <p:spPr>
            <a:xfrm>
              <a:off x="4730467" y="158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6" name="pt5886"/>
            <p:cNvSpPr/>
            <p:nvPr/>
          </p:nvSpPr>
          <p:spPr>
            <a:xfrm>
              <a:off x="4641357" y="1505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7" name="pt5887"/>
            <p:cNvSpPr/>
            <p:nvPr/>
          </p:nvSpPr>
          <p:spPr>
            <a:xfrm>
              <a:off x="4406349" y="1794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8" name="pt5888"/>
            <p:cNvSpPr/>
            <p:nvPr/>
          </p:nvSpPr>
          <p:spPr>
            <a:xfrm>
              <a:off x="4038919" y="2054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89" name="pt5889"/>
            <p:cNvSpPr/>
            <p:nvPr/>
          </p:nvSpPr>
          <p:spPr>
            <a:xfrm>
              <a:off x="3696393" y="2151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0" name="pt5890"/>
            <p:cNvSpPr/>
            <p:nvPr/>
          </p:nvSpPr>
          <p:spPr>
            <a:xfrm>
              <a:off x="5625866" y="9688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1" name="pt5891"/>
            <p:cNvSpPr/>
            <p:nvPr/>
          </p:nvSpPr>
          <p:spPr>
            <a:xfrm>
              <a:off x="5607527" y="1044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2" name="pt5892"/>
            <p:cNvSpPr/>
            <p:nvPr/>
          </p:nvSpPr>
          <p:spPr>
            <a:xfrm>
              <a:off x="4528604" y="1653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3" name="pt5893"/>
            <p:cNvSpPr/>
            <p:nvPr/>
          </p:nvSpPr>
          <p:spPr>
            <a:xfrm>
              <a:off x="5325136" y="11520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4" name="pt5894"/>
            <p:cNvSpPr/>
            <p:nvPr/>
          </p:nvSpPr>
          <p:spPr>
            <a:xfrm>
              <a:off x="5611343" y="93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5" name="pt5895"/>
            <p:cNvSpPr/>
            <p:nvPr/>
          </p:nvSpPr>
          <p:spPr>
            <a:xfrm>
              <a:off x="5255127" y="12087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6" name="pt5896"/>
            <p:cNvSpPr/>
            <p:nvPr/>
          </p:nvSpPr>
          <p:spPr>
            <a:xfrm>
              <a:off x="3936764" y="2007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7" name="pt5897"/>
            <p:cNvSpPr/>
            <p:nvPr/>
          </p:nvSpPr>
          <p:spPr>
            <a:xfrm>
              <a:off x="5200865" y="1115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8" name="pt5898"/>
            <p:cNvSpPr/>
            <p:nvPr/>
          </p:nvSpPr>
          <p:spPr>
            <a:xfrm>
              <a:off x="4316172" y="1779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899" name="pt5899"/>
            <p:cNvSpPr/>
            <p:nvPr/>
          </p:nvSpPr>
          <p:spPr>
            <a:xfrm>
              <a:off x="4400106" y="1823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0" name="pt5900"/>
            <p:cNvSpPr/>
            <p:nvPr/>
          </p:nvSpPr>
          <p:spPr>
            <a:xfrm>
              <a:off x="4005245" y="2091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1" name="pt5901"/>
            <p:cNvSpPr/>
            <p:nvPr/>
          </p:nvSpPr>
          <p:spPr>
            <a:xfrm>
              <a:off x="5441304" y="1175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2" name="pt5902"/>
            <p:cNvSpPr/>
            <p:nvPr/>
          </p:nvSpPr>
          <p:spPr>
            <a:xfrm>
              <a:off x="5465367" y="11478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3" name="pt5903"/>
            <p:cNvSpPr/>
            <p:nvPr/>
          </p:nvSpPr>
          <p:spPr>
            <a:xfrm>
              <a:off x="5483403" y="1115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4" name="pt5904"/>
            <p:cNvSpPr/>
            <p:nvPr/>
          </p:nvSpPr>
          <p:spPr>
            <a:xfrm>
              <a:off x="4870278" y="14851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5" name="pt5905"/>
            <p:cNvSpPr/>
            <p:nvPr/>
          </p:nvSpPr>
          <p:spPr>
            <a:xfrm>
              <a:off x="4454026" y="1775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6" name="pt5906"/>
            <p:cNvSpPr/>
            <p:nvPr/>
          </p:nvSpPr>
          <p:spPr>
            <a:xfrm>
              <a:off x="4140790" y="1899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7" name="pt5907"/>
            <p:cNvSpPr/>
            <p:nvPr/>
          </p:nvSpPr>
          <p:spPr>
            <a:xfrm>
              <a:off x="4512761" y="1619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8" name="pt5908"/>
            <p:cNvSpPr/>
            <p:nvPr/>
          </p:nvSpPr>
          <p:spPr>
            <a:xfrm>
              <a:off x="5439493" y="1155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09" name="pt5909"/>
            <p:cNvSpPr/>
            <p:nvPr/>
          </p:nvSpPr>
          <p:spPr>
            <a:xfrm>
              <a:off x="5238462" y="1322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0" name="pt5910"/>
            <p:cNvSpPr/>
            <p:nvPr/>
          </p:nvSpPr>
          <p:spPr>
            <a:xfrm>
              <a:off x="5514766" y="108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1" name="pt5911"/>
            <p:cNvSpPr/>
            <p:nvPr/>
          </p:nvSpPr>
          <p:spPr>
            <a:xfrm>
              <a:off x="4672368" y="1507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2" name="pt5912"/>
            <p:cNvSpPr/>
            <p:nvPr/>
          </p:nvSpPr>
          <p:spPr>
            <a:xfrm>
              <a:off x="5530825" y="111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3" name="pt5913"/>
            <p:cNvSpPr/>
            <p:nvPr/>
          </p:nvSpPr>
          <p:spPr>
            <a:xfrm>
              <a:off x="4832299" y="1565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4" name="pt5914"/>
            <p:cNvSpPr/>
            <p:nvPr/>
          </p:nvSpPr>
          <p:spPr>
            <a:xfrm>
              <a:off x="3926244" y="195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5" name="pt5915"/>
            <p:cNvSpPr/>
            <p:nvPr/>
          </p:nvSpPr>
          <p:spPr>
            <a:xfrm>
              <a:off x="4091498" y="1984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6" name="pt5916"/>
            <p:cNvSpPr/>
            <p:nvPr/>
          </p:nvSpPr>
          <p:spPr>
            <a:xfrm>
              <a:off x="4172838" y="1882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7" name="pt5917"/>
            <p:cNvSpPr/>
            <p:nvPr/>
          </p:nvSpPr>
          <p:spPr>
            <a:xfrm>
              <a:off x="5544633" y="1081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8" name="pt5918"/>
            <p:cNvSpPr/>
            <p:nvPr/>
          </p:nvSpPr>
          <p:spPr>
            <a:xfrm>
              <a:off x="5526529" y="10693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19" name="pt5919"/>
            <p:cNvSpPr/>
            <p:nvPr/>
          </p:nvSpPr>
          <p:spPr>
            <a:xfrm>
              <a:off x="5079422" y="1252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0" name="pt5920"/>
            <p:cNvSpPr/>
            <p:nvPr/>
          </p:nvSpPr>
          <p:spPr>
            <a:xfrm>
              <a:off x="4710866" y="1502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1" name="pt5921"/>
            <p:cNvSpPr/>
            <p:nvPr/>
          </p:nvSpPr>
          <p:spPr>
            <a:xfrm>
              <a:off x="5636679" y="1007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2" name="pt5922"/>
            <p:cNvSpPr/>
            <p:nvPr/>
          </p:nvSpPr>
          <p:spPr>
            <a:xfrm>
              <a:off x="4555789" y="161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3" name="pt5923"/>
            <p:cNvSpPr/>
            <p:nvPr/>
          </p:nvSpPr>
          <p:spPr>
            <a:xfrm>
              <a:off x="5520706" y="1049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4" name="pt5924"/>
            <p:cNvSpPr/>
            <p:nvPr/>
          </p:nvSpPr>
          <p:spPr>
            <a:xfrm>
              <a:off x="5459858" y="1057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5" name="pt5925"/>
            <p:cNvSpPr/>
            <p:nvPr/>
          </p:nvSpPr>
          <p:spPr>
            <a:xfrm>
              <a:off x="4684503" y="1512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6" name="pt5926"/>
            <p:cNvSpPr/>
            <p:nvPr/>
          </p:nvSpPr>
          <p:spPr>
            <a:xfrm>
              <a:off x="4399411" y="1724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7" name="pt5927"/>
            <p:cNvSpPr/>
            <p:nvPr/>
          </p:nvSpPr>
          <p:spPr>
            <a:xfrm>
              <a:off x="4327524" y="1719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8" name="pt5928"/>
            <p:cNvSpPr/>
            <p:nvPr/>
          </p:nvSpPr>
          <p:spPr>
            <a:xfrm>
              <a:off x="4087995" y="1943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29" name="pt5929"/>
            <p:cNvSpPr/>
            <p:nvPr/>
          </p:nvSpPr>
          <p:spPr>
            <a:xfrm>
              <a:off x="5613692" y="10405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0" name="pt5930"/>
            <p:cNvSpPr/>
            <p:nvPr/>
          </p:nvSpPr>
          <p:spPr>
            <a:xfrm>
              <a:off x="5683808" y="929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1" name="pt5931"/>
            <p:cNvSpPr/>
            <p:nvPr/>
          </p:nvSpPr>
          <p:spPr>
            <a:xfrm>
              <a:off x="4211297" y="1894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2" name="pt5932"/>
            <p:cNvSpPr/>
            <p:nvPr/>
          </p:nvSpPr>
          <p:spPr>
            <a:xfrm>
              <a:off x="3781853" y="20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3" name="pt5933"/>
            <p:cNvSpPr/>
            <p:nvPr/>
          </p:nvSpPr>
          <p:spPr>
            <a:xfrm>
              <a:off x="4681254" y="1472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4" name="pt5934"/>
            <p:cNvSpPr/>
            <p:nvPr/>
          </p:nvSpPr>
          <p:spPr>
            <a:xfrm>
              <a:off x="4416556" y="1705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5" name="pt5935"/>
            <p:cNvSpPr/>
            <p:nvPr/>
          </p:nvSpPr>
          <p:spPr>
            <a:xfrm>
              <a:off x="5610003" y="98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6" name="pt5936"/>
            <p:cNvSpPr/>
            <p:nvPr/>
          </p:nvSpPr>
          <p:spPr>
            <a:xfrm>
              <a:off x="5580361" y="1055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7" name="pt5937"/>
            <p:cNvSpPr/>
            <p:nvPr/>
          </p:nvSpPr>
          <p:spPr>
            <a:xfrm>
              <a:off x="4966806" y="138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8" name="pt5938"/>
            <p:cNvSpPr/>
            <p:nvPr/>
          </p:nvSpPr>
          <p:spPr>
            <a:xfrm>
              <a:off x="4629242" y="16308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39" name="pt5939"/>
            <p:cNvSpPr/>
            <p:nvPr/>
          </p:nvSpPr>
          <p:spPr>
            <a:xfrm>
              <a:off x="3812963" y="2103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0" name="pt5940"/>
            <p:cNvSpPr/>
            <p:nvPr/>
          </p:nvSpPr>
          <p:spPr>
            <a:xfrm>
              <a:off x="4731025" y="157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1" name="pt5941"/>
            <p:cNvSpPr/>
            <p:nvPr/>
          </p:nvSpPr>
          <p:spPr>
            <a:xfrm>
              <a:off x="4668219" y="165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2" name="pt5942"/>
            <p:cNvSpPr/>
            <p:nvPr/>
          </p:nvSpPr>
          <p:spPr>
            <a:xfrm>
              <a:off x="4248327" y="1778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3" name="pt5943"/>
            <p:cNvSpPr/>
            <p:nvPr/>
          </p:nvSpPr>
          <p:spPr>
            <a:xfrm>
              <a:off x="3938153" y="2092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4" name="pt5944"/>
            <p:cNvSpPr/>
            <p:nvPr/>
          </p:nvSpPr>
          <p:spPr>
            <a:xfrm>
              <a:off x="3761959" y="22588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5" name="pt5945"/>
            <p:cNvSpPr/>
            <p:nvPr/>
          </p:nvSpPr>
          <p:spPr>
            <a:xfrm>
              <a:off x="3779632" y="2080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6" name="pt5946"/>
            <p:cNvSpPr/>
            <p:nvPr/>
          </p:nvSpPr>
          <p:spPr>
            <a:xfrm>
              <a:off x="4046875" y="1833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7" name="pt5947"/>
            <p:cNvSpPr/>
            <p:nvPr/>
          </p:nvSpPr>
          <p:spPr>
            <a:xfrm>
              <a:off x="5312023" y="1073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8" name="pt5948"/>
            <p:cNvSpPr/>
            <p:nvPr/>
          </p:nvSpPr>
          <p:spPr>
            <a:xfrm>
              <a:off x="5234078" y="1108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49" name="pt5949"/>
            <p:cNvSpPr/>
            <p:nvPr/>
          </p:nvSpPr>
          <p:spPr>
            <a:xfrm>
              <a:off x="5463841" y="1075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0" name="pt5950"/>
            <p:cNvSpPr/>
            <p:nvPr/>
          </p:nvSpPr>
          <p:spPr>
            <a:xfrm>
              <a:off x="5328590" y="1266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1" name="pt5951"/>
            <p:cNvSpPr/>
            <p:nvPr/>
          </p:nvSpPr>
          <p:spPr>
            <a:xfrm>
              <a:off x="5647062" y="120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2" name="pt5952"/>
            <p:cNvSpPr/>
            <p:nvPr/>
          </p:nvSpPr>
          <p:spPr>
            <a:xfrm>
              <a:off x="5059116" y="14717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3" name="pt5953"/>
            <p:cNvSpPr/>
            <p:nvPr/>
          </p:nvSpPr>
          <p:spPr>
            <a:xfrm>
              <a:off x="3867842" y="2091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4" name="pt5954"/>
            <p:cNvSpPr/>
            <p:nvPr/>
          </p:nvSpPr>
          <p:spPr>
            <a:xfrm>
              <a:off x="5236720" y="11330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5" name="pt5955"/>
            <p:cNvSpPr/>
            <p:nvPr/>
          </p:nvSpPr>
          <p:spPr>
            <a:xfrm>
              <a:off x="4513103" y="1584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6" name="pt5956"/>
            <p:cNvSpPr/>
            <p:nvPr/>
          </p:nvSpPr>
          <p:spPr>
            <a:xfrm>
              <a:off x="5139752" y="1197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7" name="pt5957"/>
            <p:cNvSpPr/>
            <p:nvPr/>
          </p:nvSpPr>
          <p:spPr>
            <a:xfrm>
              <a:off x="5498463" y="1043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8" name="pt5958"/>
            <p:cNvSpPr/>
            <p:nvPr/>
          </p:nvSpPr>
          <p:spPr>
            <a:xfrm>
              <a:off x="4449945" y="1727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59" name="pt5959"/>
            <p:cNvSpPr/>
            <p:nvPr/>
          </p:nvSpPr>
          <p:spPr>
            <a:xfrm>
              <a:off x="3956756" y="2094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0" name="pt5960"/>
            <p:cNvSpPr/>
            <p:nvPr/>
          </p:nvSpPr>
          <p:spPr>
            <a:xfrm>
              <a:off x="5573051" y="106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1" name="pt5961"/>
            <p:cNvSpPr/>
            <p:nvPr/>
          </p:nvSpPr>
          <p:spPr>
            <a:xfrm>
              <a:off x="4807815" y="1540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2" name="pt5962"/>
            <p:cNvSpPr/>
            <p:nvPr/>
          </p:nvSpPr>
          <p:spPr>
            <a:xfrm>
              <a:off x="5061621" y="1333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3" name="pt5963"/>
            <p:cNvSpPr/>
            <p:nvPr/>
          </p:nvSpPr>
          <p:spPr>
            <a:xfrm>
              <a:off x="5086321" y="14204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4" name="pt5964"/>
            <p:cNvSpPr/>
            <p:nvPr/>
          </p:nvSpPr>
          <p:spPr>
            <a:xfrm>
              <a:off x="4902425" y="153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5" name="pt5965"/>
            <p:cNvSpPr/>
            <p:nvPr/>
          </p:nvSpPr>
          <p:spPr>
            <a:xfrm>
              <a:off x="3832172" y="2079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6" name="pt5966"/>
            <p:cNvSpPr/>
            <p:nvPr/>
          </p:nvSpPr>
          <p:spPr>
            <a:xfrm>
              <a:off x="3793949" y="2294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7" name="pt5967"/>
            <p:cNvSpPr/>
            <p:nvPr/>
          </p:nvSpPr>
          <p:spPr>
            <a:xfrm>
              <a:off x="3877393" y="2081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8" name="pt5968"/>
            <p:cNvSpPr/>
            <p:nvPr/>
          </p:nvSpPr>
          <p:spPr>
            <a:xfrm>
              <a:off x="5651730" y="1056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69" name="pt5969"/>
            <p:cNvSpPr/>
            <p:nvPr/>
          </p:nvSpPr>
          <p:spPr>
            <a:xfrm>
              <a:off x="5166908" y="115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0" name="pt5970"/>
            <p:cNvSpPr/>
            <p:nvPr/>
          </p:nvSpPr>
          <p:spPr>
            <a:xfrm>
              <a:off x="4873243" y="1332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1" name="pt5971"/>
            <p:cNvSpPr/>
            <p:nvPr/>
          </p:nvSpPr>
          <p:spPr>
            <a:xfrm>
              <a:off x="4406104" y="1706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2" name="pt5972"/>
            <p:cNvSpPr/>
            <p:nvPr/>
          </p:nvSpPr>
          <p:spPr>
            <a:xfrm>
              <a:off x="4396162" y="15918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3" name="pt5973"/>
            <p:cNvSpPr/>
            <p:nvPr/>
          </p:nvSpPr>
          <p:spPr>
            <a:xfrm>
              <a:off x="4905948" y="1421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4" name="pt5974"/>
            <p:cNvSpPr/>
            <p:nvPr/>
          </p:nvSpPr>
          <p:spPr>
            <a:xfrm>
              <a:off x="4683035" y="149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5" name="pt5975"/>
            <p:cNvSpPr/>
            <p:nvPr/>
          </p:nvSpPr>
          <p:spPr>
            <a:xfrm>
              <a:off x="3954515" y="18961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6" name="pt5976"/>
            <p:cNvSpPr/>
            <p:nvPr/>
          </p:nvSpPr>
          <p:spPr>
            <a:xfrm>
              <a:off x="4996193" y="1317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7" name="pt5977"/>
            <p:cNvSpPr/>
            <p:nvPr/>
          </p:nvSpPr>
          <p:spPr>
            <a:xfrm>
              <a:off x="4004580" y="1933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8" name="pt5978"/>
            <p:cNvSpPr/>
            <p:nvPr/>
          </p:nvSpPr>
          <p:spPr>
            <a:xfrm>
              <a:off x="4970828" y="1272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79" name="pt5979"/>
            <p:cNvSpPr/>
            <p:nvPr/>
          </p:nvSpPr>
          <p:spPr>
            <a:xfrm>
              <a:off x="5455885" y="1049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0" name="pt5980"/>
            <p:cNvSpPr/>
            <p:nvPr/>
          </p:nvSpPr>
          <p:spPr>
            <a:xfrm>
              <a:off x="5040993" y="14464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1" name="pt5981"/>
            <p:cNvSpPr/>
            <p:nvPr/>
          </p:nvSpPr>
          <p:spPr>
            <a:xfrm>
              <a:off x="3911154" y="2066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2" name="pt5982"/>
            <p:cNvSpPr/>
            <p:nvPr/>
          </p:nvSpPr>
          <p:spPr>
            <a:xfrm>
              <a:off x="5167338" y="1184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3" name="pt5983"/>
            <p:cNvSpPr/>
            <p:nvPr/>
          </p:nvSpPr>
          <p:spPr>
            <a:xfrm>
              <a:off x="4496340" y="1683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4" name="pt5984"/>
            <p:cNvSpPr/>
            <p:nvPr/>
          </p:nvSpPr>
          <p:spPr>
            <a:xfrm>
              <a:off x="5681469" y="94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5" name="pt5985"/>
            <p:cNvSpPr/>
            <p:nvPr/>
          </p:nvSpPr>
          <p:spPr>
            <a:xfrm>
              <a:off x="5306024" y="1162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6" name="pt5986"/>
            <p:cNvSpPr/>
            <p:nvPr/>
          </p:nvSpPr>
          <p:spPr>
            <a:xfrm>
              <a:off x="4376512" y="177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7" name="pt5987"/>
            <p:cNvSpPr/>
            <p:nvPr/>
          </p:nvSpPr>
          <p:spPr>
            <a:xfrm>
              <a:off x="4364025" y="1691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8" name="pt5988"/>
            <p:cNvSpPr/>
            <p:nvPr/>
          </p:nvSpPr>
          <p:spPr>
            <a:xfrm>
              <a:off x="5288781" y="134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89" name="pt5989"/>
            <p:cNvSpPr/>
            <p:nvPr/>
          </p:nvSpPr>
          <p:spPr>
            <a:xfrm>
              <a:off x="3787960" y="2107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0" name="pt5990"/>
            <p:cNvSpPr/>
            <p:nvPr/>
          </p:nvSpPr>
          <p:spPr>
            <a:xfrm>
              <a:off x="4088866" y="1950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1" name="pt5991"/>
            <p:cNvSpPr/>
            <p:nvPr/>
          </p:nvSpPr>
          <p:spPr>
            <a:xfrm>
              <a:off x="5680940" y="93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2" name="pt5992"/>
            <p:cNvSpPr/>
            <p:nvPr/>
          </p:nvSpPr>
          <p:spPr>
            <a:xfrm>
              <a:off x="3878323" y="2092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3" name="pt5993"/>
            <p:cNvSpPr/>
            <p:nvPr/>
          </p:nvSpPr>
          <p:spPr>
            <a:xfrm>
              <a:off x="5219223" y="1269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4" name="pt5994"/>
            <p:cNvSpPr/>
            <p:nvPr/>
          </p:nvSpPr>
          <p:spPr>
            <a:xfrm>
              <a:off x="3846881" y="210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5" name="pt5995"/>
            <p:cNvSpPr/>
            <p:nvPr/>
          </p:nvSpPr>
          <p:spPr>
            <a:xfrm>
              <a:off x="4912661" y="14135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6" name="pt5996"/>
            <p:cNvSpPr/>
            <p:nvPr/>
          </p:nvSpPr>
          <p:spPr>
            <a:xfrm>
              <a:off x="3913121" y="209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7" name="pt5997"/>
            <p:cNvSpPr/>
            <p:nvPr/>
          </p:nvSpPr>
          <p:spPr>
            <a:xfrm>
              <a:off x="5361784" y="1183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8" name="pt5998"/>
            <p:cNvSpPr/>
            <p:nvPr/>
          </p:nvSpPr>
          <p:spPr>
            <a:xfrm>
              <a:off x="5400947" y="1141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5999" name="pt5999"/>
            <p:cNvSpPr/>
            <p:nvPr/>
          </p:nvSpPr>
          <p:spPr>
            <a:xfrm>
              <a:off x="5509697" y="1100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0" name="pt6000"/>
            <p:cNvSpPr/>
            <p:nvPr/>
          </p:nvSpPr>
          <p:spPr>
            <a:xfrm>
              <a:off x="5210954" y="11675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1" name="pt6001"/>
            <p:cNvSpPr/>
            <p:nvPr/>
          </p:nvSpPr>
          <p:spPr>
            <a:xfrm>
              <a:off x="4378215" y="1771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2" name="pt6002"/>
            <p:cNvSpPr/>
            <p:nvPr/>
          </p:nvSpPr>
          <p:spPr>
            <a:xfrm>
              <a:off x="5644860" y="945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3" name="pt6003"/>
            <p:cNvSpPr/>
            <p:nvPr/>
          </p:nvSpPr>
          <p:spPr>
            <a:xfrm>
              <a:off x="4829089" y="157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4" name="pt6004"/>
            <p:cNvSpPr/>
            <p:nvPr/>
          </p:nvSpPr>
          <p:spPr>
            <a:xfrm>
              <a:off x="5582015" y="1007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5" name="pt6005"/>
            <p:cNvSpPr/>
            <p:nvPr/>
          </p:nvSpPr>
          <p:spPr>
            <a:xfrm>
              <a:off x="3988179" y="21050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6" name="pt6006"/>
            <p:cNvSpPr/>
            <p:nvPr/>
          </p:nvSpPr>
          <p:spPr>
            <a:xfrm>
              <a:off x="4527068" y="16996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7" name="pt6007"/>
            <p:cNvSpPr/>
            <p:nvPr/>
          </p:nvSpPr>
          <p:spPr>
            <a:xfrm>
              <a:off x="4685530" y="1488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8" name="pt6008"/>
            <p:cNvSpPr/>
            <p:nvPr/>
          </p:nvSpPr>
          <p:spPr>
            <a:xfrm>
              <a:off x="4874359" y="1686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09" name="pt6009"/>
            <p:cNvSpPr/>
            <p:nvPr/>
          </p:nvSpPr>
          <p:spPr>
            <a:xfrm>
              <a:off x="5619446" y="986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0" name="pt6010"/>
            <p:cNvSpPr/>
            <p:nvPr/>
          </p:nvSpPr>
          <p:spPr>
            <a:xfrm>
              <a:off x="3689269" y="223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1" name="pt6011"/>
            <p:cNvSpPr/>
            <p:nvPr/>
          </p:nvSpPr>
          <p:spPr>
            <a:xfrm>
              <a:off x="4138138" y="1987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2" name="pt6012"/>
            <p:cNvSpPr/>
            <p:nvPr/>
          </p:nvSpPr>
          <p:spPr>
            <a:xfrm>
              <a:off x="5455758" y="1062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3" name="pt6013"/>
            <p:cNvSpPr/>
            <p:nvPr/>
          </p:nvSpPr>
          <p:spPr>
            <a:xfrm>
              <a:off x="3961150" y="2106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4" name="pt6014"/>
            <p:cNvSpPr/>
            <p:nvPr/>
          </p:nvSpPr>
          <p:spPr>
            <a:xfrm>
              <a:off x="5569538" y="1287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5" name="pt6015"/>
            <p:cNvSpPr/>
            <p:nvPr/>
          </p:nvSpPr>
          <p:spPr>
            <a:xfrm>
              <a:off x="5643245" y="10403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6" name="pt6016"/>
            <p:cNvSpPr/>
            <p:nvPr/>
          </p:nvSpPr>
          <p:spPr>
            <a:xfrm>
              <a:off x="5634027" y="1000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7" name="pt6017"/>
            <p:cNvSpPr/>
            <p:nvPr/>
          </p:nvSpPr>
          <p:spPr>
            <a:xfrm>
              <a:off x="4466102" y="1558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8" name="pt6018"/>
            <p:cNvSpPr/>
            <p:nvPr/>
          </p:nvSpPr>
          <p:spPr>
            <a:xfrm>
              <a:off x="3724880" y="214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19" name="pt6019"/>
            <p:cNvSpPr/>
            <p:nvPr/>
          </p:nvSpPr>
          <p:spPr>
            <a:xfrm>
              <a:off x="3673015" y="215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0" name="pt6020"/>
            <p:cNvSpPr/>
            <p:nvPr/>
          </p:nvSpPr>
          <p:spPr>
            <a:xfrm>
              <a:off x="5595480" y="1050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1" name="pt6021"/>
            <p:cNvSpPr/>
            <p:nvPr/>
          </p:nvSpPr>
          <p:spPr>
            <a:xfrm>
              <a:off x="4296356" y="17698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2" name="pt6022"/>
            <p:cNvSpPr/>
            <p:nvPr/>
          </p:nvSpPr>
          <p:spPr>
            <a:xfrm>
              <a:off x="4443976" y="17191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3" name="pt6023"/>
            <p:cNvSpPr/>
            <p:nvPr/>
          </p:nvSpPr>
          <p:spPr>
            <a:xfrm>
              <a:off x="5111617" y="11801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4" name="pt6024"/>
            <p:cNvSpPr/>
            <p:nvPr/>
          </p:nvSpPr>
          <p:spPr>
            <a:xfrm>
              <a:off x="3899940" y="2025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5" name="pt6025"/>
            <p:cNvSpPr/>
            <p:nvPr/>
          </p:nvSpPr>
          <p:spPr>
            <a:xfrm>
              <a:off x="5596831" y="981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6" name="pt6026"/>
            <p:cNvSpPr/>
            <p:nvPr/>
          </p:nvSpPr>
          <p:spPr>
            <a:xfrm>
              <a:off x="4524729" y="1542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7" name="pt6027"/>
            <p:cNvSpPr/>
            <p:nvPr/>
          </p:nvSpPr>
          <p:spPr>
            <a:xfrm>
              <a:off x="4225164" y="189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8" name="pt6028"/>
            <p:cNvSpPr/>
            <p:nvPr/>
          </p:nvSpPr>
          <p:spPr>
            <a:xfrm>
              <a:off x="5285151" y="1128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29" name="pt6029"/>
            <p:cNvSpPr/>
            <p:nvPr/>
          </p:nvSpPr>
          <p:spPr>
            <a:xfrm>
              <a:off x="4228471" y="1917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0" name="pt6030"/>
            <p:cNvSpPr/>
            <p:nvPr/>
          </p:nvSpPr>
          <p:spPr>
            <a:xfrm>
              <a:off x="4713861" y="1442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1" name="pt6031"/>
            <p:cNvSpPr/>
            <p:nvPr/>
          </p:nvSpPr>
          <p:spPr>
            <a:xfrm>
              <a:off x="4420695" y="17796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2" name="pt6032"/>
            <p:cNvSpPr/>
            <p:nvPr/>
          </p:nvSpPr>
          <p:spPr>
            <a:xfrm>
              <a:off x="3719077" y="2269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3" name="pt6033"/>
            <p:cNvSpPr/>
            <p:nvPr/>
          </p:nvSpPr>
          <p:spPr>
            <a:xfrm>
              <a:off x="4601705" y="1525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4" name="pt6034"/>
            <p:cNvSpPr/>
            <p:nvPr/>
          </p:nvSpPr>
          <p:spPr>
            <a:xfrm>
              <a:off x="3906036" y="2102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5" name="pt6035"/>
            <p:cNvSpPr/>
            <p:nvPr/>
          </p:nvSpPr>
          <p:spPr>
            <a:xfrm>
              <a:off x="3777518" y="211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6" name="pt6036"/>
            <p:cNvSpPr/>
            <p:nvPr/>
          </p:nvSpPr>
          <p:spPr>
            <a:xfrm>
              <a:off x="5630162" y="1094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7" name="pt6037"/>
            <p:cNvSpPr/>
            <p:nvPr/>
          </p:nvSpPr>
          <p:spPr>
            <a:xfrm>
              <a:off x="5523006" y="1117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8" name="pt6038"/>
            <p:cNvSpPr/>
            <p:nvPr/>
          </p:nvSpPr>
          <p:spPr>
            <a:xfrm>
              <a:off x="4283938" y="1850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39" name="pt6039"/>
            <p:cNvSpPr/>
            <p:nvPr/>
          </p:nvSpPr>
          <p:spPr>
            <a:xfrm>
              <a:off x="3968813" y="2020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0" name="pt6040"/>
            <p:cNvSpPr/>
            <p:nvPr/>
          </p:nvSpPr>
          <p:spPr>
            <a:xfrm>
              <a:off x="4700004" y="1675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1" name="pt6041"/>
            <p:cNvSpPr/>
            <p:nvPr/>
          </p:nvSpPr>
          <p:spPr>
            <a:xfrm>
              <a:off x="3798636" y="2170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2" name="pt6042"/>
            <p:cNvSpPr/>
            <p:nvPr/>
          </p:nvSpPr>
          <p:spPr>
            <a:xfrm>
              <a:off x="4535004" y="16078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3" name="pt6043"/>
            <p:cNvSpPr/>
            <p:nvPr/>
          </p:nvSpPr>
          <p:spPr>
            <a:xfrm>
              <a:off x="4668748" y="1554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4" name="pt6044"/>
            <p:cNvSpPr/>
            <p:nvPr/>
          </p:nvSpPr>
          <p:spPr>
            <a:xfrm>
              <a:off x="5654411" y="944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5" name="pt6045"/>
            <p:cNvSpPr/>
            <p:nvPr/>
          </p:nvSpPr>
          <p:spPr>
            <a:xfrm>
              <a:off x="5491427" y="10569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6" name="pt6046"/>
            <p:cNvSpPr/>
            <p:nvPr/>
          </p:nvSpPr>
          <p:spPr>
            <a:xfrm>
              <a:off x="4138823" y="1942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7" name="pt6047"/>
            <p:cNvSpPr/>
            <p:nvPr/>
          </p:nvSpPr>
          <p:spPr>
            <a:xfrm>
              <a:off x="4400742" y="17325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8" name="pt6048"/>
            <p:cNvSpPr/>
            <p:nvPr/>
          </p:nvSpPr>
          <p:spPr>
            <a:xfrm>
              <a:off x="4284838" y="1858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49" name="pt6049"/>
            <p:cNvSpPr/>
            <p:nvPr/>
          </p:nvSpPr>
          <p:spPr>
            <a:xfrm>
              <a:off x="4623870" y="16370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0" name="pt6050"/>
            <p:cNvSpPr/>
            <p:nvPr/>
          </p:nvSpPr>
          <p:spPr>
            <a:xfrm>
              <a:off x="4523878" y="17642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1" name="pt6051"/>
            <p:cNvSpPr/>
            <p:nvPr/>
          </p:nvSpPr>
          <p:spPr>
            <a:xfrm>
              <a:off x="5681449" y="9854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2" name="pt6052"/>
            <p:cNvSpPr/>
            <p:nvPr/>
          </p:nvSpPr>
          <p:spPr>
            <a:xfrm>
              <a:off x="4908541" y="1491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3" name="pt6053"/>
            <p:cNvSpPr/>
            <p:nvPr/>
          </p:nvSpPr>
          <p:spPr>
            <a:xfrm>
              <a:off x="5176449" y="14483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4" name="pt6054"/>
            <p:cNvSpPr/>
            <p:nvPr/>
          </p:nvSpPr>
          <p:spPr>
            <a:xfrm>
              <a:off x="4642551" y="1746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5" name="pt6055"/>
            <p:cNvSpPr/>
            <p:nvPr/>
          </p:nvSpPr>
          <p:spPr>
            <a:xfrm>
              <a:off x="5475476" y="1032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6" name="pt6056"/>
            <p:cNvSpPr/>
            <p:nvPr/>
          </p:nvSpPr>
          <p:spPr>
            <a:xfrm>
              <a:off x="4127921" y="1948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7" name="pt6057"/>
            <p:cNvSpPr/>
            <p:nvPr/>
          </p:nvSpPr>
          <p:spPr>
            <a:xfrm>
              <a:off x="4198115" y="1864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8" name="pt6058"/>
            <p:cNvSpPr/>
            <p:nvPr/>
          </p:nvSpPr>
          <p:spPr>
            <a:xfrm>
              <a:off x="4852938" y="1470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59" name="pt6059"/>
            <p:cNvSpPr/>
            <p:nvPr/>
          </p:nvSpPr>
          <p:spPr>
            <a:xfrm>
              <a:off x="4317092" y="1899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0" name="pt6060"/>
            <p:cNvSpPr/>
            <p:nvPr/>
          </p:nvSpPr>
          <p:spPr>
            <a:xfrm>
              <a:off x="5082964" y="1550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1" name="pt6061"/>
            <p:cNvSpPr/>
            <p:nvPr/>
          </p:nvSpPr>
          <p:spPr>
            <a:xfrm>
              <a:off x="4313608" y="1836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2" name="pt6062"/>
            <p:cNvSpPr/>
            <p:nvPr/>
          </p:nvSpPr>
          <p:spPr>
            <a:xfrm>
              <a:off x="4517624" y="1753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3" name="pt6063"/>
            <p:cNvSpPr/>
            <p:nvPr/>
          </p:nvSpPr>
          <p:spPr>
            <a:xfrm>
              <a:off x="5648667" y="9905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4" name="pt6064"/>
            <p:cNvSpPr/>
            <p:nvPr/>
          </p:nvSpPr>
          <p:spPr>
            <a:xfrm>
              <a:off x="4026667" y="1911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5" name="pt6065"/>
            <p:cNvSpPr/>
            <p:nvPr/>
          </p:nvSpPr>
          <p:spPr>
            <a:xfrm>
              <a:off x="4304077" y="190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6" name="pt6066"/>
            <p:cNvSpPr/>
            <p:nvPr/>
          </p:nvSpPr>
          <p:spPr>
            <a:xfrm>
              <a:off x="3937948" y="206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7" name="pt6067"/>
            <p:cNvSpPr/>
            <p:nvPr/>
          </p:nvSpPr>
          <p:spPr>
            <a:xfrm>
              <a:off x="4858750" y="1417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8" name="pt6068"/>
            <p:cNvSpPr/>
            <p:nvPr/>
          </p:nvSpPr>
          <p:spPr>
            <a:xfrm>
              <a:off x="5178132" y="1359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69" name="pt6069"/>
            <p:cNvSpPr/>
            <p:nvPr/>
          </p:nvSpPr>
          <p:spPr>
            <a:xfrm>
              <a:off x="4286237" y="1810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0" name="pt6070"/>
            <p:cNvSpPr/>
            <p:nvPr/>
          </p:nvSpPr>
          <p:spPr>
            <a:xfrm>
              <a:off x="5280502" y="1111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1" name="pt6071"/>
            <p:cNvSpPr/>
            <p:nvPr/>
          </p:nvSpPr>
          <p:spPr>
            <a:xfrm>
              <a:off x="4254355" y="18625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2" name="pt6072"/>
            <p:cNvSpPr/>
            <p:nvPr/>
          </p:nvSpPr>
          <p:spPr>
            <a:xfrm>
              <a:off x="4722727" y="1559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3" name="pt6073"/>
            <p:cNvSpPr/>
            <p:nvPr/>
          </p:nvSpPr>
          <p:spPr>
            <a:xfrm>
              <a:off x="4083562" y="20253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4" name="pt6074"/>
            <p:cNvSpPr/>
            <p:nvPr/>
          </p:nvSpPr>
          <p:spPr>
            <a:xfrm>
              <a:off x="4615170" y="1658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5" name="pt6075"/>
            <p:cNvSpPr/>
            <p:nvPr/>
          </p:nvSpPr>
          <p:spPr>
            <a:xfrm>
              <a:off x="4672036" y="1654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6" name="pt6076"/>
            <p:cNvSpPr/>
            <p:nvPr/>
          </p:nvSpPr>
          <p:spPr>
            <a:xfrm>
              <a:off x="3889801" y="2212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7" name="pt6077"/>
            <p:cNvSpPr/>
            <p:nvPr/>
          </p:nvSpPr>
          <p:spPr>
            <a:xfrm>
              <a:off x="4398697" y="17411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8" name="pt6078"/>
            <p:cNvSpPr/>
            <p:nvPr/>
          </p:nvSpPr>
          <p:spPr>
            <a:xfrm>
              <a:off x="5507036" y="106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79" name="pt6079"/>
            <p:cNvSpPr/>
            <p:nvPr/>
          </p:nvSpPr>
          <p:spPr>
            <a:xfrm>
              <a:off x="4385388" y="1641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0" name="pt6080"/>
            <p:cNvSpPr/>
            <p:nvPr/>
          </p:nvSpPr>
          <p:spPr>
            <a:xfrm>
              <a:off x="5559918" y="1058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1" name="pt6081"/>
            <p:cNvSpPr/>
            <p:nvPr/>
          </p:nvSpPr>
          <p:spPr>
            <a:xfrm>
              <a:off x="3927467" y="2010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2" name="pt6082"/>
            <p:cNvSpPr/>
            <p:nvPr/>
          </p:nvSpPr>
          <p:spPr>
            <a:xfrm>
              <a:off x="5061856" y="1282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3" name="pt6083"/>
            <p:cNvSpPr/>
            <p:nvPr/>
          </p:nvSpPr>
          <p:spPr>
            <a:xfrm>
              <a:off x="5542676" y="1092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4" name="pt6084"/>
            <p:cNvSpPr/>
            <p:nvPr/>
          </p:nvSpPr>
          <p:spPr>
            <a:xfrm>
              <a:off x="5638930" y="1124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5" name="pt6085"/>
            <p:cNvSpPr/>
            <p:nvPr/>
          </p:nvSpPr>
          <p:spPr>
            <a:xfrm>
              <a:off x="4777302" y="170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6" name="pt6086"/>
            <p:cNvSpPr/>
            <p:nvPr/>
          </p:nvSpPr>
          <p:spPr>
            <a:xfrm>
              <a:off x="5674022" y="1075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7" name="pt6087"/>
            <p:cNvSpPr/>
            <p:nvPr/>
          </p:nvSpPr>
          <p:spPr>
            <a:xfrm>
              <a:off x="5501370" y="1124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8" name="pt6088"/>
            <p:cNvSpPr/>
            <p:nvPr/>
          </p:nvSpPr>
          <p:spPr>
            <a:xfrm>
              <a:off x="4418484" y="1711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89" name="pt6089"/>
            <p:cNvSpPr/>
            <p:nvPr/>
          </p:nvSpPr>
          <p:spPr>
            <a:xfrm>
              <a:off x="5469624" y="1184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0" name="pt6090"/>
            <p:cNvSpPr/>
            <p:nvPr/>
          </p:nvSpPr>
          <p:spPr>
            <a:xfrm>
              <a:off x="4174199" y="1964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1" name="pt6091"/>
            <p:cNvSpPr/>
            <p:nvPr/>
          </p:nvSpPr>
          <p:spPr>
            <a:xfrm>
              <a:off x="5261586" y="1350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2" name="pt6092"/>
            <p:cNvSpPr/>
            <p:nvPr/>
          </p:nvSpPr>
          <p:spPr>
            <a:xfrm>
              <a:off x="5497191" y="110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3" name="pt6093"/>
            <p:cNvSpPr/>
            <p:nvPr/>
          </p:nvSpPr>
          <p:spPr>
            <a:xfrm>
              <a:off x="5312434" y="1214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4" name="pt6094"/>
            <p:cNvSpPr/>
            <p:nvPr/>
          </p:nvSpPr>
          <p:spPr>
            <a:xfrm>
              <a:off x="5608094" y="943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5" name="pt6095"/>
            <p:cNvSpPr/>
            <p:nvPr/>
          </p:nvSpPr>
          <p:spPr>
            <a:xfrm>
              <a:off x="4291336" y="18829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6" name="pt6096"/>
            <p:cNvSpPr/>
            <p:nvPr/>
          </p:nvSpPr>
          <p:spPr>
            <a:xfrm>
              <a:off x="4251468" y="2035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7" name="pt6097"/>
            <p:cNvSpPr/>
            <p:nvPr/>
          </p:nvSpPr>
          <p:spPr>
            <a:xfrm>
              <a:off x="5005636" y="13143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8" name="pt6098"/>
            <p:cNvSpPr/>
            <p:nvPr/>
          </p:nvSpPr>
          <p:spPr>
            <a:xfrm>
              <a:off x="5638900" y="987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099" name="pt6099"/>
            <p:cNvSpPr/>
            <p:nvPr/>
          </p:nvSpPr>
          <p:spPr>
            <a:xfrm>
              <a:off x="5410410" y="1129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0" name="pt6100"/>
            <p:cNvSpPr/>
            <p:nvPr/>
          </p:nvSpPr>
          <p:spPr>
            <a:xfrm>
              <a:off x="4847839" y="1559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1" name="pt6101"/>
            <p:cNvSpPr/>
            <p:nvPr/>
          </p:nvSpPr>
          <p:spPr>
            <a:xfrm>
              <a:off x="4321192" y="187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2" name="pt6102"/>
            <p:cNvSpPr/>
            <p:nvPr/>
          </p:nvSpPr>
          <p:spPr>
            <a:xfrm>
              <a:off x="4326800" y="1882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3" name="pt6103"/>
            <p:cNvSpPr/>
            <p:nvPr/>
          </p:nvSpPr>
          <p:spPr>
            <a:xfrm>
              <a:off x="4105766" y="188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4" name="pt6104"/>
            <p:cNvSpPr/>
            <p:nvPr/>
          </p:nvSpPr>
          <p:spPr>
            <a:xfrm>
              <a:off x="4172378" y="1691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5" name="pt6105"/>
            <p:cNvSpPr/>
            <p:nvPr/>
          </p:nvSpPr>
          <p:spPr>
            <a:xfrm>
              <a:off x="5319734" y="11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6" name="pt6106"/>
            <p:cNvSpPr/>
            <p:nvPr/>
          </p:nvSpPr>
          <p:spPr>
            <a:xfrm>
              <a:off x="4779485" y="15699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7" name="pt6107"/>
            <p:cNvSpPr/>
            <p:nvPr/>
          </p:nvSpPr>
          <p:spPr>
            <a:xfrm>
              <a:off x="5361852" y="1135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8" name="pt6108"/>
            <p:cNvSpPr/>
            <p:nvPr/>
          </p:nvSpPr>
          <p:spPr>
            <a:xfrm>
              <a:off x="5385524" y="1265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09" name="pt6109"/>
            <p:cNvSpPr/>
            <p:nvPr/>
          </p:nvSpPr>
          <p:spPr>
            <a:xfrm>
              <a:off x="4930833" y="14905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0" name="pt6110"/>
            <p:cNvSpPr/>
            <p:nvPr/>
          </p:nvSpPr>
          <p:spPr>
            <a:xfrm>
              <a:off x="4359475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1" name="pt6111"/>
            <p:cNvSpPr/>
            <p:nvPr/>
          </p:nvSpPr>
          <p:spPr>
            <a:xfrm>
              <a:off x="5112293" y="122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2" name="pt6112"/>
            <p:cNvSpPr/>
            <p:nvPr/>
          </p:nvSpPr>
          <p:spPr>
            <a:xfrm>
              <a:off x="3673719" y="214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3" name="pt6113"/>
            <p:cNvSpPr/>
            <p:nvPr/>
          </p:nvSpPr>
          <p:spPr>
            <a:xfrm>
              <a:off x="4582906" y="1620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4" name="pt6114"/>
            <p:cNvSpPr/>
            <p:nvPr/>
          </p:nvSpPr>
          <p:spPr>
            <a:xfrm>
              <a:off x="4938182" y="13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5" name="pt6115"/>
            <p:cNvSpPr/>
            <p:nvPr/>
          </p:nvSpPr>
          <p:spPr>
            <a:xfrm>
              <a:off x="3924336" y="2122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6" name="pt6116"/>
            <p:cNvSpPr/>
            <p:nvPr/>
          </p:nvSpPr>
          <p:spPr>
            <a:xfrm>
              <a:off x="4116579" y="1983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7" name="pt6117"/>
            <p:cNvSpPr/>
            <p:nvPr/>
          </p:nvSpPr>
          <p:spPr>
            <a:xfrm>
              <a:off x="5171987" y="1372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8" name="pt6118"/>
            <p:cNvSpPr/>
            <p:nvPr/>
          </p:nvSpPr>
          <p:spPr>
            <a:xfrm>
              <a:off x="4768084" y="1680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19" name="pt6119"/>
            <p:cNvSpPr/>
            <p:nvPr/>
          </p:nvSpPr>
          <p:spPr>
            <a:xfrm>
              <a:off x="4489216" y="1644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0" name="pt6120"/>
            <p:cNvSpPr/>
            <p:nvPr/>
          </p:nvSpPr>
          <p:spPr>
            <a:xfrm>
              <a:off x="4393794" y="17223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1" name="pt6121"/>
            <p:cNvSpPr/>
            <p:nvPr/>
          </p:nvSpPr>
          <p:spPr>
            <a:xfrm>
              <a:off x="4507310" y="1827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2" name="pt6122"/>
            <p:cNvSpPr/>
            <p:nvPr/>
          </p:nvSpPr>
          <p:spPr>
            <a:xfrm>
              <a:off x="4312669" y="17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3" name="pt6123"/>
            <p:cNvSpPr/>
            <p:nvPr/>
          </p:nvSpPr>
          <p:spPr>
            <a:xfrm>
              <a:off x="4366638" y="1726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4" name="pt6124"/>
            <p:cNvSpPr/>
            <p:nvPr/>
          </p:nvSpPr>
          <p:spPr>
            <a:xfrm>
              <a:off x="4242680" y="18616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5" name="pt6125"/>
            <p:cNvSpPr/>
            <p:nvPr/>
          </p:nvSpPr>
          <p:spPr>
            <a:xfrm>
              <a:off x="4681274" y="1469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6" name="pt6126"/>
            <p:cNvSpPr/>
            <p:nvPr/>
          </p:nvSpPr>
          <p:spPr>
            <a:xfrm>
              <a:off x="4142972" y="1901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7" name="pt6127"/>
            <p:cNvSpPr/>
            <p:nvPr/>
          </p:nvSpPr>
          <p:spPr>
            <a:xfrm>
              <a:off x="4249344" y="18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8" name="pt6128"/>
            <p:cNvSpPr/>
            <p:nvPr/>
          </p:nvSpPr>
          <p:spPr>
            <a:xfrm>
              <a:off x="5646328" y="1011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29" name="pt6129"/>
            <p:cNvSpPr/>
            <p:nvPr/>
          </p:nvSpPr>
          <p:spPr>
            <a:xfrm>
              <a:off x="3930109" y="21533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0" name="pt6130"/>
            <p:cNvSpPr/>
            <p:nvPr/>
          </p:nvSpPr>
          <p:spPr>
            <a:xfrm>
              <a:off x="3939866" y="21127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1" name="pt6131"/>
            <p:cNvSpPr/>
            <p:nvPr/>
          </p:nvSpPr>
          <p:spPr>
            <a:xfrm>
              <a:off x="4356011" y="1774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2" name="pt6132"/>
            <p:cNvSpPr/>
            <p:nvPr/>
          </p:nvSpPr>
          <p:spPr>
            <a:xfrm>
              <a:off x="5432722" y="10549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3" name="pt6133"/>
            <p:cNvSpPr/>
            <p:nvPr/>
          </p:nvSpPr>
          <p:spPr>
            <a:xfrm>
              <a:off x="4609651" y="1590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4" name="pt6134"/>
            <p:cNvSpPr/>
            <p:nvPr/>
          </p:nvSpPr>
          <p:spPr>
            <a:xfrm>
              <a:off x="5144439" y="126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5" name="pt6135"/>
            <p:cNvSpPr/>
            <p:nvPr/>
          </p:nvSpPr>
          <p:spPr>
            <a:xfrm>
              <a:off x="4335313" y="171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6" name="pt6136"/>
            <p:cNvSpPr/>
            <p:nvPr/>
          </p:nvSpPr>
          <p:spPr>
            <a:xfrm>
              <a:off x="5679825" y="976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7" name="pt6137"/>
            <p:cNvSpPr/>
            <p:nvPr/>
          </p:nvSpPr>
          <p:spPr>
            <a:xfrm>
              <a:off x="5556748" y="1026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8" name="pt6138"/>
            <p:cNvSpPr/>
            <p:nvPr/>
          </p:nvSpPr>
          <p:spPr>
            <a:xfrm>
              <a:off x="3877990" y="21085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39" name="pt6139"/>
            <p:cNvSpPr/>
            <p:nvPr/>
          </p:nvSpPr>
          <p:spPr>
            <a:xfrm>
              <a:off x="3842614" y="2084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0" name="pt6140"/>
            <p:cNvSpPr/>
            <p:nvPr/>
          </p:nvSpPr>
          <p:spPr>
            <a:xfrm>
              <a:off x="3963900" y="19515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1" name="pt6141"/>
            <p:cNvSpPr/>
            <p:nvPr/>
          </p:nvSpPr>
          <p:spPr>
            <a:xfrm>
              <a:off x="4134889" y="18380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2" name="pt6142"/>
            <p:cNvSpPr/>
            <p:nvPr/>
          </p:nvSpPr>
          <p:spPr>
            <a:xfrm>
              <a:off x="4421478" y="173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3" name="pt6143"/>
            <p:cNvSpPr/>
            <p:nvPr/>
          </p:nvSpPr>
          <p:spPr>
            <a:xfrm>
              <a:off x="5133244" y="140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4" name="pt6144"/>
            <p:cNvSpPr/>
            <p:nvPr/>
          </p:nvSpPr>
          <p:spPr>
            <a:xfrm>
              <a:off x="4577289" y="1615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5" name="pt6145"/>
            <p:cNvSpPr/>
            <p:nvPr/>
          </p:nvSpPr>
          <p:spPr>
            <a:xfrm>
              <a:off x="5639938" y="961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6" name="pt6146"/>
            <p:cNvSpPr/>
            <p:nvPr/>
          </p:nvSpPr>
          <p:spPr>
            <a:xfrm>
              <a:off x="3942909" y="2062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7" name="pt6147"/>
            <p:cNvSpPr/>
            <p:nvPr/>
          </p:nvSpPr>
          <p:spPr>
            <a:xfrm>
              <a:off x="5679678" y="953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8" name="pt6148"/>
            <p:cNvSpPr/>
            <p:nvPr/>
          </p:nvSpPr>
          <p:spPr>
            <a:xfrm>
              <a:off x="4168533" y="1900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49" name="pt6149"/>
            <p:cNvSpPr/>
            <p:nvPr/>
          </p:nvSpPr>
          <p:spPr>
            <a:xfrm>
              <a:off x="5147199" y="1251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0" name="pt6150"/>
            <p:cNvSpPr/>
            <p:nvPr/>
          </p:nvSpPr>
          <p:spPr>
            <a:xfrm>
              <a:off x="4884008" y="1433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1" name="pt6151"/>
            <p:cNvSpPr/>
            <p:nvPr/>
          </p:nvSpPr>
          <p:spPr>
            <a:xfrm>
              <a:off x="4871022" y="142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2" name="pt6152"/>
            <p:cNvSpPr/>
            <p:nvPr/>
          </p:nvSpPr>
          <p:spPr>
            <a:xfrm>
              <a:off x="5067376" y="1468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3" name="pt6153"/>
            <p:cNvSpPr/>
            <p:nvPr/>
          </p:nvSpPr>
          <p:spPr>
            <a:xfrm>
              <a:off x="4043567" y="189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4" name="pt6154"/>
            <p:cNvSpPr/>
            <p:nvPr/>
          </p:nvSpPr>
          <p:spPr>
            <a:xfrm>
              <a:off x="4243708" y="1806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5" name="pt6155"/>
            <p:cNvSpPr/>
            <p:nvPr/>
          </p:nvSpPr>
          <p:spPr>
            <a:xfrm>
              <a:off x="5378302" y="1091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6" name="pt6156"/>
            <p:cNvSpPr/>
            <p:nvPr/>
          </p:nvSpPr>
          <p:spPr>
            <a:xfrm>
              <a:off x="5633704" y="1019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7" name="pt6157"/>
            <p:cNvSpPr/>
            <p:nvPr/>
          </p:nvSpPr>
          <p:spPr>
            <a:xfrm>
              <a:off x="4624261" y="1587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8" name="pt6158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59" name="pt6159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0" name="pt6160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1" name="pt6161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2" name="pt6162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3" name="pt6163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4" name="pt6164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5" name="pt6165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6" name="pt6166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7" name="pt6167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8" name="pt6168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69" name="pt6169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0" name="pt6170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1" name="pt6171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2" name="pt6172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3" name="pt6173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4" name="pt6174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5" name="pt6175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6" name="pt6176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7" name="pt6177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8" name="pt6178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79" name="pt6179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0" name="pt6180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1" name="pt6181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2" name="pt6182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3" name="pt6183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4" name="pt6184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5" name="pt6185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6" name="pt6186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7" name="pt6187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8" name="pt6188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89" name="pt6189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0" name="pt6190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1" name="pt6191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2" name="pt6192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3" name="pt6193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4" name="pt6194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5" name="pt6195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6" name="pt6196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7" name="pt6197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8" name="pt6198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199" name="pt6199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0" name="pt6200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1" name="pt6201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2" name="pt6202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3" name="pt6203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4" name="pt6204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5" name="pt6205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6" name="pt6206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7" name="pt6207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8" name="pt6208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09" name="pt6209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0" name="pt6210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1" name="pt6211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2" name="pt6212"/>
            <p:cNvSpPr/>
            <p:nvPr/>
          </p:nvSpPr>
          <p:spPr>
            <a:xfrm>
              <a:off x="3893481" y="2040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3" name="pt6213"/>
            <p:cNvSpPr/>
            <p:nvPr/>
          </p:nvSpPr>
          <p:spPr>
            <a:xfrm>
              <a:off x="4745997" y="161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4" name="pt6214"/>
            <p:cNvSpPr/>
            <p:nvPr/>
          </p:nvSpPr>
          <p:spPr>
            <a:xfrm>
              <a:off x="3862587" y="2106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5" name="pt6215"/>
            <p:cNvSpPr/>
            <p:nvPr/>
          </p:nvSpPr>
          <p:spPr>
            <a:xfrm>
              <a:off x="4061465" y="1948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6" name="pt6216"/>
            <p:cNvSpPr/>
            <p:nvPr/>
          </p:nvSpPr>
          <p:spPr>
            <a:xfrm>
              <a:off x="3988463" y="203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7" name="pt6217"/>
            <p:cNvSpPr/>
            <p:nvPr/>
          </p:nvSpPr>
          <p:spPr>
            <a:xfrm>
              <a:off x="4022146" y="2001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8" name="pt6218"/>
            <p:cNvSpPr/>
            <p:nvPr/>
          </p:nvSpPr>
          <p:spPr>
            <a:xfrm>
              <a:off x="4146749" y="1869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19" name="pt6219"/>
            <p:cNvSpPr/>
            <p:nvPr/>
          </p:nvSpPr>
          <p:spPr>
            <a:xfrm>
              <a:off x="5462617" y="102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0" name="pt6220"/>
            <p:cNvSpPr/>
            <p:nvPr/>
          </p:nvSpPr>
          <p:spPr>
            <a:xfrm>
              <a:off x="4075449" y="195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1" name="pt6221"/>
            <p:cNvSpPr/>
            <p:nvPr/>
          </p:nvSpPr>
          <p:spPr>
            <a:xfrm>
              <a:off x="3675403" y="2204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2" name="pt6222"/>
            <p:cNvSpPr/>
            <p:nvPr/>
          </p:nvSpPr>
          <p:spPr>
            <a:xfrm>
              <a:off x="4168963" y="2070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3" name="pt6223"/>
            <p:cNvSpPr/>
            <p:nvPr/>
          </p:nvSpPr>
          <p:spPr>
            <a:xfrm>
              <a:off x="3919032" y="20572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4" name="pt6224"/>
            <p:cNvSpPr/>
            <p:nvPr/>
          </p:nvSpPr>
          <p:spPr>
            <a:xfrm>
              <a:off x="5153178" y="1215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5" name="pt6225"/>
            <p:cNvSpPr/>
            <p:nvPr/>
          </p:nvSpPr>
          <p:spPr>
            <a:xfrm>
              <a:off x="5583806" y="996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6" name="pt6226"/>
            <p:cNvSpPr/>
            <p:nvPr/>
          </p:nvSpPr>
          <p:spPr>
            <a:xfrm>
              <a:off x="4548029" y="1576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7" name="pt6227"/>
            <p:cNvSpPr/>
            <p:nvPr/>
          </p:nvSpPr>
          <p:spPr>
            <a:xfrm>
              <a:off x="4243395" y="174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8" name="pt6228"/>
            <p:cNvSpPr/>
            <p:nvPr/>
          </p:nvSpPr>
          <p:spPr>
            <a:xfrm>
              <a:off x="4443066" y="17104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29" name="pt6229"/>
            <p:cNvSpPr/>
            <p:nvPr/>
          </p:nvSpPr>
          <p:spPr>
            <a:xfrm>
              <a:off x="5260715" y="1206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0" name="pt6230"/>
            <p:cNvSpPr/>
            <p:nvPr/>
          </p:nvSpPr>
          <p:spPr>
            <a:xfrm>
              <a:off x="5603847" y="1077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1" name="pt6231"/>
            <p:cNvSpPr/>
            <p:nvPr/>
          </p:nvSpPr>
          <p:spPr>
            <a:xfrm>
              <a:off x="4560809" y="1992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2" name="pt6232"/>
            <p:cNvSpPr/>
            <p:nvPr/>
          </p:nvSpPr>
          <p:spPr>
            <a:xfrm>
              <a:off x="5392952" y="123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3" name="pt6233"/>
            <p:cNvSpPr/>
            <p:nvPr/>
          </p:nvSpPr>
          <p:spPr>
            <a:xfrm>
              <a:off x="3712315" y="21384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4" name="pt6234"/>
            <p:cNvSpPr/>
            <p:nvPr/>
          </p:nvSpPr>
          <p:spPr>
            <a:xfrm>
              <a:off x="5645819" y="1045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5" name="pt6235"/>
            <p:cNvSpPr/>
            <p:nvPr/>
          </p:nvSpPr>
          <p:spPr>
            <a:xfrm>
              <a:off x="5420626" y="10692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6" name="pt6236"/>
            <p:cNvSpPr/>
            <p:nvPr/>
          </p:nvSpPr>
          <p:spPr>
            <a:xfrm>
              <a:off x="4709555" y="1692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7" name="pt6237"/>
            <p:cNvSpPr/>
            <p:nvPr/>
          </p:nvSpPr>
          <p:spPr>
            <a:xfrm>
              <a:off x="3649098" y="23445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8" name="pt6238"/>
            <p:cNvSpPr/>
            <p:nvPr/>
          </p:nvSpPr>
          <p:spPr>
            <a:xfrm>
              <a:off x="5057228" y="1356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39" name="pt6239"/>
            <p:cNvSpPr/>
            <p:nvPr/>
          </p:nvSpPr>
          <p:spPr>
            <a:xfrm>
              <a:off x="5207950" y="13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0" name="pt6240"/>
            <p:cNvSpPr/>
            <p:nvPr/>
          </p:nvSpPr>
          <p:spPr>
            <a:xfrm>
              <a:off x="3806073" y="21966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1" name="pt6241"/>
            <p:cNvSpPr/>
            <p:nvPr/>
          </p:nvSpPr>
          <p:spPr>
            <a:xfrm>
              <a:off x="3842428" y="2087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2" name="pt6242"/>
            <p:cNvSpPr/>
            <p:nvPr/>
          </p:nvSpPr>
          <p:spPr>
            <a:xfrm>
              <a:off x="4133724" y="1911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3" name="pt6243"/>
            <p:cNvSpPr/>
            <p:nvPr/>
          </p:nvSpPr>
          <p:spPr>
            <a:xfrm>
              <a:off x="5342731" y="1325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4" name="pt6244"/>
            <p:cNvSpPr/>
            <p:nvPr/>
          </p:nvSpPr>
          <p:spPr>
            <a:xfrm>
              <a:off x="4206052" y="1935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5" name="pt6245"/>
            <p:cNvSpPr/>
            <p:nvPr/>
          </p:nvSpPr>
          <p:spPr>
            <a:xfrm>
              <a:off x="5345011" y="11539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6" name="pt6246"/>
            <p:cNvSpPr/>
            <p:nvPr/>
          </p:nvSpPr>
          <p:spPr>
            <a:xfrm>
              <a:off x="3733452" y="2153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7" name="pt6247"/>
            <p:cNvSpPr/>
            <p:nvPr/>
          </p:nvSpPr>
          <p:spPr>
            <a:xfrm>
              <a:off x="5354963" y="1173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8" name="pt6248"/>
            <p:cNvSpPr/>
            <p:nvPr/>
          </p:nvSpPr>
          <p:spPr>
            <a:xfrm>
              <a:off x="4130720" y="2069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49" name="pt6249"/>
            <p:cNvSpPr/>
            <p:nvPr/>
          </p:nvSpPr>
          <p:spPr>
            <a:xfrm>
              <a:off x="5068560" y="1367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0" name="pt6250"/>
            <p:cNvSpPr/>
            <p:nvPr/>
          </p:nvSpPr>
          <p:spPr>
            <a:xfrm>
              <a:off x="4144528" y="1931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1" name="pt6251"/>
            <p:cNvSpPr/>
            <p:nvPr/>
          </p:nvSpPr>
          <p:spPr>
            <a:xfrm>
              <a:off x="3995391" y="2090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2" name="pt6252"/>
            <p:cNvSpPr/>
            <p:nvPr/>
          </p:nvSpPr>
          <p:spPr>
            <a:xfrm>
              <a:off x="3969693" y="2045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3" name="pt6253"/>
            <p:cNvSpPr/>
            <p:nvPr/>
          </p:nvSpPr>
          <p:spPr>
            <a:xfrm>
              <a:off x="3846704" y="2093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4" name="pt6254"/>
            <p:cNvSpPr/>
            <p:nvPr/>
          </p:nvSpPr>
          <p:spPr>
            <a:xfrm>
              <a:off x="3922251" y="20894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5" name="pt6255"/>
            <p:cNvSpPr/>
            <p:nvPr/>
          </p:nvSpPr>
          <p:spPr>
            <a:xfrm>
              <a:off x="4674805" y="15350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6" name="pt6256"/>
            <p:cNvSpPr/>
            <p:nvPr/>
          </p:nvSpPr>
          <p:spPr>
            <a:xfrm>
              <a:off x="4116022" y="1932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7" name="pt6257"/>
            <p:cNvSpPr/>
            <p:nvPr/>
          </p:nvSpPr>
          <p:spPr>
            <a:xfrm>
              <a:off x="4790729" y="1483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8" name="pt6258"/>
            <p:cNvSpPr/>
            <p:nvPr/>
          </p:nvSpPr>
          <p:spPr>
            <a:xfrm>
              <a:off x="3925774" y="1961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59" name="pt6259"/>
            <p:cNvSpPr/>
            <p:nvPr/>
          </p:nvSpPr>
          <p:spPr>
            <a:xfrm>
              <a:off x="5243649" y="1332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0" name="pt6260"/>
            <p:cNvSpPr/>
            <p:nvPr/>
          </p:nvSpPr>
          <p:spPr>
            <a:xfrm>
              <a:off x="5206638" y="1213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1" name="pt6261"/>
            <p:cNvSpPr/>
            <p:nvPr/>
          </p:nvSpPr>
          <p:spPr>
            <a:xfrm>
              <a:off x="5640574" y="10077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2" name="pt6262"/>
            <p:cNvSpPr/>
            <p:nvPr/>
          </p:nvSpPr>
          <p:spPr>
            <a:xfrm>
              <a:off x="4745019" y="1457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3" name="pt6263"/>
            <p:cNvSpPr/>
            <p:nvPr/>
          </p:nvSpPr>
          <p:spPr>
            <a:xfrm>
              <a:off x="4713831" y="1639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4" name="pt6264"/>
            <p:cNvSpPr/>
            <p:nvPr/>
          </p:nvSpPr>
          <p:spPr>
            <a:xfrm>
              <a:off x="5672485" y="96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5" name="pt6265"/>
            <p:cNvSpPr/>
            <p:nvPr/>
          </p:nvSpPr>
          <p:spPr>
            <a:xfrm>
              <a:off x="4453341" y="16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6" name="pt6266"/>
            <p:cNvSpPr/>
            <p:nvPr/>
          </p:nvSpPr>
          <p:spPr>
            <a:xfrm>
              <a:off x="4339649" y="1791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7" name="pt6267"/>
            <p:cNvSpPr/>
            <p:nvPr/>
          </p:nvSpPr>
          <p:spPr>
            <a:xfrm>
              <a:off x="3923103" y="215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8" name="pt6268"/>
            <p:cNvSpPr/>
            <p:nvPr/>
          </p:nvSpPr>
          <p:spPr>
            <a:xfrm>
              <a:off x="5525599" y="1075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69" name="pt6269"/>
            <p:cNvSpPr/>
            <p:nvPr/>
          </p:nvSpPr>
          <p:spPr>
            <a:xfrm>
              <a:off x="5625660" y="945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0" name="pt6270"/>
            <p:cNvSpPr/>
            <p:nvPr/>
          </p:nvSpPr>
          <p:spPr>
            <a:xfrm>
              <a:off x="5239470" y="1235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1" name="pt6271"/>
            <p:cNvSpPr/>
            <p:nvPr/>
          </p:nvSpPr>
          <p:spPr>
            <a:xfrm>
              <a:off x="5627099" y="10191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2" name="pt6272"/>
            <p:cNvSpPr/>
            <p:nvPr/>
          </p:nvSpPr>
          <p:spPr>
            <a:xfrm>
              <a:off x="5390016" y="1134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3" name="pt6273"/>
            <p:cNvSpPr/>
            <p:nvPr/>
          </p:nvSpPr>
          <p:spPr>
            <a:xfrm>
              <a:off x="4947900" y="14000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4" name="pt6274"/>
            <p:cNvSpPr/>
            <p:nvPr/>
          </p:nvSpPr>
          <p:spPr>
            <a:xfrm>
              <a:off x="5377324" y="10967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5" name="pt6275"/>
            <p:cNvSpPr/>
            <p:nvPr/>
          </p:nvSpPr>
          <p:spPr>
            <a:xfrm>
              <a:off x="5513025" y="10989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6" name="pt6276"/>
            <p:cNvSpPr/>
            <p:nvPr/>
          </p:nvSpPr>
          <p:spPr>
            <a:xfrm>
              <a:off x="4266098" y="172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7" name="pt6277"/>
            <p:cNvSpPr/>
            <p:nvPr/>
          </p:nvSpPr>
          <p:spPr>
            <a:xfrm>
              <a:off x="5290132" y="1123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8" name="pt6278"/>
            <p:cNvSpPr/>
            <p:nvPr/>
          </p:nvSpPr>
          <p:spPr>
            <a:xfrm>
              <a:off x="3600932" y="2209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79" name="pt6279"/>
            <p:cNvSpPr/>
            <p:nvPr/>
          </p:nvSpPr>
          <p:spPr>
            <a:xfrm>
              <a:off x="3815987" y="21412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0" name="pt6280"/>
            <p:cNvSpPr/>
            <p:nvPr/>
          </p:nvSpPr>
          <p:spPr>
            <a:xfrm>
              <a:off x="4274954" y="1798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1" name="pt6281"/>
            <p:cNvSpPr/>
            <p:nvPr/>
          </p:nvSpPr>
          <p:spPr>
            <a:xfrm>
              <a:off x="4782978" y="148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2" name="pt6282"/>
            <p:cNvSpPr/>
            <p:nvPr/>
          </p:nvSpPr>
          <p:spPr>
            <a:xfrm>
              <a:off x="5598044" y="1000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3" name="pt6283"/>
            <p:cNvSpPr/>
            <p:nvPr/>
          </p:nvSpPr>
          <p:spPr>
            <a:xfrm>
              <a:off x="4193379" y="19594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4" name="pt6284"/>
            <p:cNvSpPr/>
            <p:nvPr/>
          </p:nvSpPr>
          <p:spPr>
            <a:xfrm>
              <a:off x="5516087" y="992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5" name="pt6285"/>
            <p:cNvSpPr/>
            <p:nvPr/>
          </p:nvSpPr>
          <p:spPr>
            <a:xfrm>
              <a:off x="4611393" y="1586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6" name="pt6286"/>
            <p:cNvSpPr/>
            <p:nvPr/>
          </p:nvSpPr>
          <p:spPr>
            <a:xfrm>
              <a:off x="3733492" y="21477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7" name="pt6287"/>
            <p:cNvSpPr/>
            <p:nvPr/>
          </p:nvSpPr>
          <p:spPr>
            <a:xfrm>
              <a:off x="4591655" y="1527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8" name="pt6288"/>
            <p:cNvSpPr/>
            <p:nvPr/>
          </p:nvSpPr>
          <p:spPr>
            <a:xfrm>
              <a:off x="4016803" y="2137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89" name="pt6289"/>
            <p:cNvSpPr/>
            <p:nvPr/>
          </p:nvSpPr>
          <p:spPr>
            <a:xfrm>
              <a:off x="5605393" y="9577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0" name="pt6290"/>
            <p:cNvSpPr/>
            <p:nvPr/>
          </p:nvSpPr>
          <p:spPr>
            <a:xfrm>
              <a:off x="4219977" y="1786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1" name="pt6291"/>
            <p:cNvSpPr/>
            <p:nvPr/>
          </p:nvSpPr>
          <p:spPr>
            <a:xfrm>
              <a:off x="5556112" y="1028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2" name="pt6292"/>
            <p:cNvSpPr/>
            <p:nvPr/>
          </p:nvSpPr>
          <p:spPr>
            <a:xfrm>
              <a:off x="5608359" y="1047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3" name="pt6293"/>
            <p:cNvSpPr/>
            <p:nvPr/>
          </p:nvSpPr>
          <p:spPr>
            <a:xfrm>
              <a:off x="5453820" y="1087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4" name="pt6294"/>
            <p:cNvSpPr/>
            <p:nvPr/>
          </p:nvSpPr>
          <p:spPr>
            <a:xfrm>
              <a:off x="3891935" y="1940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5" name="pt6295"/>
            <p:cNvSpPr/>
            <p:nvPr/>
          </p:nvSpPr>
          <p:spPr>
            <a:xfrm>
              <a:off x="5595725" y="10073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6" name="pt6296"/>
            <p:cNvSpPr/>
            <p:nvPr/>
          </p:nvSpPr>
          <p:spPr>
            <a:xfrm>
              <a:off x="5575145" y="100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7" name="pt6297"/>
            <p:cNvSpPr/>
            <p:nvPr/>
          </p:nvSpPr>
          <p:spPr>
            <a:xfrm>
              <a:off x="5574392" y="10167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8" name="pt6298"/>
            <p:cNvSpPr/>
            <p:nvPr/>
          </p:nvSpPr>
          <p:spPr>
            <a:xfrm>
              <a:off x="5530629" y="10077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299" name="pt6299"/>
            <p:cNvSpPr/>
            <p:nvPr/>
          </p:nvSpPr>
          <p:spPr>
            <a:xfrm>
              <a:off x="5007232" y="129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0" name="pt6300"/>
            <p:cNvSpPr/>
            <p:nvPr/>
          </p:nvSpPr>
          <p:spPr>
            <a:xfrm>
              <a:off x="5500225" y="9919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1" name="pt6301"/>
            <p:cNvSpPr/>
            <p:nvPr/>
          </p:nvSpPr>
          <p:spPr>
            <a:xfrm>
              <a:off x="4147728" y="186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2" name="pt6302"/>
            <p:cNvSpPr/>
            <p:nvPr/>
          </p:nvSpPr>
          <p:spPr>
            <a:xfrm>
              <a:off x="4914119" y="1392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3" name="pt6303"/>
            <p:cNvSpPr/>
            <p:nvPr/>
          </p:nvSpPr>
          <p:spPr>
            <a:xfrm>
              <a:off x="5441891" y="11326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4" name="pt6304"/>
            <p:cNvSpPr/>
            <p:nvPr/>
          </p:nvSpPr>
          <p:spPr>
            <a:xfrm>
              <a:off x="4139067" y="19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5" name="pt6305"/>
            <p:cNvSpPr/>
            <p:nvPr/>
          </p:nvSpPr>
          <p:spPr>
            <a:xfrm>
              <a:off x="4348926" y="19532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6" name="pt6306"/>
            <p:cNvSpPr/>
            <p:nvPr/>
          </p:nvSpPr>
          <p:spPr>
            <a:xfrm>
              <a:off x="4838259" y="1751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7" name="pt6307"/>
            <p:cNvSpPr/>
            <p:nvPr/>
          </p:nvSpPr>
          <p:spPr>
            <a:xfrm>
              <a:off x="4321369" y="175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8" name="pt6308"/>
            <p:cNvSpPr/>
            <p:nvPr/>
          </p:nvSpPr>
          <p:spPr>
            <a:xfrm>
              <a:off x="4538312" y="15759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09" name="pt6309"/>
            <p:cNvSpPr/>
            <p:nvPr/>
          </p:nvSpPr>
          <p:spPr>
            <a:xfrm>
              <a:off x="5640192" y="9514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0" name="pt6310"/>
            <p:cNvSpPr/>
            <p:nvPr/>
          </p:nvSpPr>
          <p:spPr>
            <a:xfrm>
              <a:off x="4019513" y="1915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1" name="pt6311"/>
            <p:cNvSpPr/>
            <p:nvPr/>
          </p:nvSpPr>
          <p:spPr>
            <a:xfrm>
              <a:off x="5119143" y="1420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2" name="pt6312"/>
            <p:cNvSpPr/>
            <p:nvPr/>
          </p:nvSpPr>
          <p:spPr>
            <a:xfrm>
              <a:off x="4968812" y="1418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3" name="pt6313"/>
            <p:cNvSpPr/>
            <p:nvPr/>
          </p:nvSpPr>
          <p:spPr>
            <a:xfrm>
              <a:off x="4695581" y="1607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4" name="pt6314"/>
            <p:cNvSpPr/>
            <p:nvPr/>
          </p:nvSpPr>
          <p:spPr>
            <a:xfrm>
              <a:off x="5632177" y="949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5" name="pt6315"/>
            <p:cNvSpPr/>
            <p:nvPr/>
          </p:nvSpPr>
          <p:spPr>
            <a:xfrm>
              <a:off x="4484196" y="1658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6" name="pt6316"/>
            <p:cNvSpPr/>
            <p:nvPr/>
          </p:nvSpPr>
          <p:spPr>
            <a:xfrm>
              <a:off x="4168180" y="1975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7" name="pt6317"/>
            <p:cNvSpPr/>
            <p:nvPr/>
          </p:nvSpPr>
          <p:spPr>
            <a:xfrm>
              <a:off x="4687439" y="1612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8" name="pt6318"/>
            <p:cNvSpPr/>
            <p:nvPr/>
          </p:nvSpPr>
          <p:spPr>
            <a:xfrm>
              <a:off x="4500479" y="15683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19" name="pt6319"/>
            <p:cNvSpPr/>
            <p:nvPr/>
          </p:nvSpPr>
          <p:spPr>
            <a:xfrm>
              <a:off x="3914452" y="20446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0" name="pt6320"/>
            <p:cNvSpPr/>
            <p:nvPr/>
          </p:nvSpPr>
          <p:spPr>
            <a:xfrm>
              <a:off x="5673855" y="9324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1" name="pt6321"/>
            <p:cNvSpPr/>
            <p:nvPr/>
          </p:nvSpPr>
          <p:spPr>
            <a:xfrm>
              <a:off x="4150507" y="1862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2" name="pt6322"/>
            <p:cNvSpPr/>
            <p:nvPr/>
          </p:nvSpPr>
          <p:spPr>
            <a:xfrm>
              <a:off x="5638509" y="998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3" name="pt6323"/>
            <p:cNvSpPr/>
            <p:nvPr/>
          </p:nvSpPr>
          <p:spPr>
            <a:xfrm>
              <a:off x="3777557" y="2133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4" name="pt6324"/>
            <p:cNvSpPr/>
            <p:nvPr/>
          </p:nvSpPr>
          <p:spPr>
            <a:xfrm>
              <a:off x="5375543" y="1050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5" name="pt6325"/>
            <p:cNvSpPr/>
            <p:nvPr/>
          </p:nvSpPr>
          <p:spPr>
            <a:xfrm>
              <a:off x="5310848" y="11490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6" name="pt6326"/>
            <p:cNvSpPr/>
            <p:nvPr/>
          </p:nvSpPr>
          <p:spPr>
            <a:xfrm>
              <a:off x="4384761" y="161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7" name="pt6327"/>
            <p:cNvSpPr/>
            <p:nvPr/>
          </p:nvSpPr>
          <p:spPr>
            <a:xfrm>
              <a:off x="4009894" y="2010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8" name="pt6328"/>
            <p:cNvSpPr/>
            <p:nvPr/>
          </p:nvSpPr>
          <p:spPr>
            <a:xfrm>
              <a:off x="5257075" y="1160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29" name="pt6329"/>
            <p:cNvSpPr/>
            <p:nvPr/>
          </p:nvSpPr>
          <p:spPr>
            <a:xfrm>
              <a:off x="4130240" y="2039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0" name="pt6330"/>
            <p:cNvSpPr/>
            <p:nvPr/>
          </p:nvSpPr>
          <p:spPr>
            <a:xfrm>
              <a:off x="4727796" y="1571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1" name="pt6331"/>
            <p:cNvSpPr/>
            <p:nvPr/>
          </p:nvSpPr>
          <p:spPr>
            <a:xfrm>
              <a:off x="3914168" y="20188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2" name="pt6332"/>
            <p:cNvSpPr/>
            <p:nvPr/>
          </p:nvSpPr>
          <p:spPr>
            <a:xfrm>
              <a:off x="3855688" y="20913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3" name="pt6333"/>
            <p:cNvSpPr/>
            <p:nvPr/>
          </p:nvSpPr>
          <p:spPr>
            <a:xfrm>
              <a:off x="5601029" y="1033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4" name="pt6334"/>
            <p:cNvSpPr/>
            <p:nvPr/>
          </p:nvSpPr>
          <p:spPr>
            <a:xfrm>
              <a:off x="3586752" y="227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5" name="pt6335"/>
            <p:cNvSpPr/>
            <p:nvPr/>
          </p:nvSpPr>
          <p:spPr>
            <a:xfrm>
              <a:off x="5205102" y="1263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6" name="pt6336"/>
            <p:cNvSpPr/>
            <p:nvPr/>
          </p:nvSpPr>
          <p:spPr>
            <a:xfrm>
              <a:off x="5187037" y="1349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7" name="pt6337"/>
            <p:cNvSpPr/>
            <p:nvPr/>
          </p:nvSpPr>
          <p:spPr>
            <a:xfrm>
              <a:off x="3966865" y="1991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8" name="pt6338"/>
            <p:cNvSpPr/>
            <p:nvPr/>
          </p:nvSpPr>
          <p:spPr>
            <a:xfrm>
              <a:off x="5463684" y="1156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39" name="pt6339"/>
            <p:cNvSpPr/>
            <p:nvPr/>
          </p:nvSpPr>
          <p:spPr>
            <a:xfrm>
              <a:off x="5315477" y="1307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0" name="pt6340"/>
            <p:cNvSpPr/>
            <p:nvPr/>
          </p:nvSpPr>
          <p:spPr>
            <a:xfrm>
              <a:off x="5146093" y="13166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1" name="pt6341"/>
            <p:cNvSpPr/>
            <p:nvPr/>
          </p:nvSpPr>
          <p:spPr>
            <a:xfrm>
              <a:off x="3946315" y="19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2" name="pt6342"/>
            <p:cNvSpPr/>
            <p:nvPr/>
          </p:nvSpPr>
          <p:spPr>
            <a:xfrm>
              <a:off x="5619837" y="9315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3" name="pt6343"/>
            <p:cNvSpPr/>
            <p:nvPr/>
          </p:nvSpPr>
          <p:spPr>
            <a:xfrm>
              <a:off x="4508925" y="15418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4" name="pt6344"/>
            <p:cNvSpPr/>
            <p:nvPr/>
          </p:nvSpPr>
          <p:spPr>
            <a:xfrm>
              <a:off x="5606842" y="964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5" name="pt6345"/>
            <p:cNvSpPr/>
            <p:nvPr/>
          </p:nvSpPr>
          <p:spPr>
            <a:xfrm>
              <a:off x="4289966" y="184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6" name="pt6346"/>
            <p:cNvSpPr/>
            <p:nvPr/>
          </p:nvSpPr>
          <p:spPr>
            <a:xfrm>
              <a:off x="4299879" y="20128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7" name="pt6347"/>
            <p:cNvSpPr/>
            <p:nvPr/>
          </p:nvSpPr>
          <p:spPr>
            <a:xfrm>
              <a:off x="4947821" y="13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8" name="pt6348"/>
            <p:cNvSpPr/>
            <p:nvPr/>
          </p:nvSpPr>
          <p:spPr>
            <a:xfrm>
              <a:off x="4338230" y="1949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49" name="pt6349"/>
            <p:cNvSpPr/>
            <p:nvPr/>
          </p:nvSpPr>
          <p:spPr>
            <a:xfrm>
              <a:off x="3652621" y="2219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0" name="pt6350"/>
            <p:cNvSpPr/>
            <p:nvPr/>
          </p:nvSpPr>
          <p:spPr>
            <a:xfrm>
              <a:off x="5455924" y="106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1" name="pt6351"/>
            <p:cNvSpPr/>
            <p:nvPr/>
          </p:nvSpPr>
          <p:spPr>
            <a:xfrm>
              <a:off x="3977307" y="1883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2" name="pt6352"/>
            <p:cNvSpPr/>
            <p:nvPr/>
          </p:nvSpPr>
          <p:spPr>
            <a:xfrm>
              <a:off x="5278369" y="1136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3" name="pt6353"/>
            <p:cNvSpPr/>
            <p:nvPr/>
          </p:nvSpPr>
          <p:spPr>
            <a:xfrm>
              <a:off x="5620845" y="1020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4" name="pt6354"/>
            <p:cNvSpPr/>
            <p:nvPr/>
          </p:nvSpPr>
          <p:spPr>
            <a:xfrm>
              <a:off x="5263367" y="1250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5" name="pt6355"/>
            <p:cNvSpPr/>
            <p:nvPr/>
          </p:nvSpPr>
          <p:spPr>
            <a:xfrm>
              <a:off x="4838973" y="1275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6" name="pt6356"/>
            <p:cNvSpPr/>
            <p:nvPr/>
          </p:nvSpPr>
          <p:spPr>
            <a:xfrm>
              <a:off x="5155400" y="1159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7" name="pt6357"/>
            <p:cNvSpPr/>
            <p:nvPr/>
          </p:nvSpPr>
          <p:spPr>
            <a:xfrm>
              <a:off x="4283957" y="1643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8" name="pt6358"/>
            <p:cNvSpPr/>
            <p:nvPr/>
          </p:nvSpPr>
          <p:spPr>
            <a:xfrm>
              <a:off x="4733021" y="1381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59" name="pt6359"/>
            <p:cNvSpPr/>
            <p:nvPr/>
          </p:nvSpPr>
          <p:spPr>
            <a:xfrm>
              <a:off x="5478383" y="930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0" name="pt6360"/>
            <p:cNvSpPr/>
            <p:nvPr/>
          </p:nvSpPr>
          <p:spPr>
            <a:xfrm>
              <a:off x="4394900" y="18585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1" name="pt6361"/>
            <p:cNvSpPr/>
            <p:nvPr/>
          </p:nvSpPr>
          <p:spPr>
            <a:xfrm>
              <a:off x="4248611" y="17712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2" name="pt6362"/>
            <p:cNvSpPr/>
            <p:nvPr/>
          </p:nvSpPr>
          <p:spPr>
            <a:xfrm>
              <a:off x="4232131" y="1823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3" name="pt6363"/>
            <p:cNvSpPr/>
            <p:nvPr/>
          </p:nvSpPr>
          <p:spPr>
            <a:xfrm>
              <a:off x="5655370" y="1001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4" name="pt6364"/>
            <p:cNvSpPr/>
            <p:nvPr/>
          </p:nvSpPr>
          <p:spPr>
            <a:xfrm>
              <a:off x="4316808" y="17336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5" name="pt6365"/>
            <p:cNvSpPr/>
            <p:nvPr/>
          </p:nvSpPr>
          <p:spPr>
            <a:xfrm>
              <a:off x="5454799" y="1241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6" name="pt6366"/>
            <p:cNvSpPr/>
            <p:nvPr/>
          </p:nvSpPr>
          <p:spPr>
            <a:xfrm>
              <a:off x="5622597" y="1084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7" name="pt6367"/>
            <p:cNvSpPr/>
            <p:nvPr/>
          </p:nvSpPr>
          <p:spPr>
            <a:xfrm>
              <a:off x="4869026" y="1462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8" name="pt6368"/>
            <p:cNvSpPr/>
            <p:nvPr/>
          </p:nvSpPr>
          <p:spPr>
            <a:xfrm>
              <a:off x="5599913" y="1109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69" name="pt6369"/>
            <p:cNvSpPr/>
            <p:nvPr/>
          </p:nvSpPr>
          <p:spPr>
            <a:xfrm>
              <a:off x="4259551" y="1937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0" name="pt6370"/>
            <p:cNvSpPr/>
            <p:nvPr/>
          </p:nvSpPr>
          <p:spPr>
            <a:xfrm>
              <a:off x="3821809" y="2139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1" name="pt6371"/>
            <p:cNvSpPr/>
            <p:nvPr/>
          </p:nvSpPr>
          <p:spPr>
            <a:xfrm>
              <a:off x="4570008" y="1690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2" name="pt6372"/>
            <p:cNvSpPr/>
            <p:nvPr/>
          </p:nvSpPr>
          <p:spPr>
            <a:xfrm>
              <a:off x="5037294" y="15364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3" name="pt6373"/>
            <p:cNvSpPr/>
            <p:nvPr/>
          </p:nvSpPr>
          <p:spPr>
            <a:xfrm>
              <a:off x="5262418" y="1155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4" name="pt6374"/>
            <p:cNvSpPr/>
            <p:nvPr/>
          </p:nvSpPr>
          <p:spPr>
            <a:xfrm>
              <a:off x="5608691" y="1025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5" name="pt6375"/>
            <p:cNvSpPr/>
            <p:nvPr/>
          </p:nvSpPr>
          <p:spPr>
            <a:xfrm>
              <a:off x="5379115" y="1186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6" name="pt6376"/>
            <p:cNvSpPr/>
            <p:nvPr/>
          </p:nvSpPr>
          <p:spPr>
            <a:xfrm>
              <a:off x="5034270" y="14956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7" name="pt6377"/>
            <p:cNvSpPr/>
            <p:nvPr/>
          </p:nvSpPr>
          <p:spPr>
            <a:xfrm>
              <a:off x="5176302" y="13855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8" name="pt6378"/>
            <p:cNvSpPr/>
            <p:nvPr/>
          </p:nvSpPr>
          <p:spPr>
            <a:xfrm>
              <a:off x="4262252" y="18660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79" name="pt6379"/>
            <p:cNvSpPr/>
            <p:nvPr/>
          </p:nvSpPr>
          <p:spPr>
            <a:xfrm>
              <a:off x="5524650" y="10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0" name="pt6380"/>
            <p:cNvSpPr/>
            <p:nvPr/>
          </p:nvSpPr>
          <p:spPr>
            <a:xfrm>
              <a:off x="4312199" y="177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1" name="pt6381"/>
            <p:cNvSpPr/>
            <p:nvPr/>
          </p:nvSpPr>
          <p:spPr>
            <a:xfrm>
              <a:off x="4234098" y="18868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2" name="pt6382"/>
            <p:cNvSpPr/>
            <p:nvPr/>
          </p:nvSpPr>
          <p:spPr>
            <a:xfrm>
              <a:off x="4238511" y="1879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3" name="pt6383"/>
            <p:cNvSpPr/>
            <p:nvPr/>
          </p:nvSpPr>
          <p:spPr>
            <a:xfrm>
              <a:off x="4118566" y="1893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4" name="pt6384"/>
            <p:cNvSpPr/>
            <p:nvPr/>
          </p:nvSpPr>
          <p:spPr>
            <a:xfrm>
              <a:off x="3873890" y="2002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5" name="pt6385"/>
            <p:cNvSpPr/>
            <p:nvPr/>
          </p:nvSpPr>
          <p:spPr>
            <a:xfrm>
              <a:off x="4652552" y="1693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6" name="pt6386"/>
            <p:cNvSpPr/>
            <p:nvPr/>
          </p:nvSpPr>
          <p:spPr>
            <a:xfrm>
              <a:off x="3897327" y="2080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7" name="pt6387"/>
            <p:cNvSpPr/>
            <p:nvPr/>
          </p:nvSpPr>
          <p:spPr>
            <a:xfrm>
              <a:off x="4129135" y="1810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8" name="pt6388"/>
            <p:cNvSpPr/>
            <p:nvPr/>
          </p:nvSpPr>
          <p:spPr>
            <a:xfrm>
              <a:off x="3652249" y="2177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89" name="pt6389"/>
            <p:cNvSpPr/>
            <p:nvPr/>
          </p:nvSpPr>
          <p:spPr>
            <a:xfrm>
              <a:off x="4173749" y="1829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0" name="pt6390"/>
            <p:cNvSpPr/>
            <p:nvPr/>
          </p:nvSpPr>
          <p:spPr>
            <a:xfrm>
              <a:off x="4399235" y="1732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1" name="pt6391"/>
            <p:cNvSpPr/>
            <p:nvPr/>
          </p:nvSpPr>
          <p:spPr>
            <a:xfrm>
              <a:off x="5266234" y="1149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2" name="pt6392"/>
            <p:cNvSpPr/>
            <p:nvPr/>
          </p:nvSpPr>
          <p:spPr>
            <a:xfrm>
              <a:off x="4096753" y="20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3" name="pt6393"/>
            <p:cNvSpPr/>
            <p:nvPr/>
          </p:nvSpPr>
          <p:spPr>
            <a:xfrm>
              <a:off x="4779113" y="1479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4" name="pt6394"/>
            <p:cNvSpPr/>
            <p:nvPr/>
          </p:nvSpPr>
          <p:spPr>
            <a:xfrm>
              <a:off x="4137854" y="1911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5" name="pt6395"/>
            <p:cNvSpPr/>
            <p:nvPr/>
          </p:nvSpPr>
          <p:spPr>
            <a:xfrm>
              <a:off x="4077573" y="1879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6" name="pt6396"/>
            <p:cNvSpPr/>
            <p:nvPr/>
          </p:nvSpPr>
          <p:spPr>
            <a:xfrm>
              <a:off x="4299947" y="188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7" name="pt6397"/>
            <p:cNvSpPr/>
            <p:nvPr/>
          </p:nvSpPr>
          <p:spPr>
            <a:xfrm>
              <a:off x="4612890" y="1487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8" name="pt6398"/>
            <p:cNvSpPr/>
            <p:nvPr/>
          </p:nvSpPr>
          <p:spPr>
            <a:xfrm>
              <a:off x="4312914" y="1629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399" name="pt6399"/>
            <p:cNvSpPr/>
            <p:nvPr/>
          </p:nvSpPr>
          <p:spPr>
            <a:xfrm>
              <a:off x="5481768" y="101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0" name="pt6400"/>
            <p:cNvSpPr/>
            <p:nvPr/>
          </p:nvSpPr>
          <p:spPr>
            <a:xfrm>
              <a:off x="4044908" y="19704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1" name="pt6401"/>
            <p:cNvSpPr/>
            <p:nvPr/>
          </p:nvSpPr>
          <p:spPr>
            <a:xfrm>
              <a:off x="4216689" y="1867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2" name="pt6402"/>
            <p:cNvSpPr/>
            <p:nvPr/>
          </p:nvSpPr>
          <p:spPr>
            <a:xfrm>
              <a:off x="4126649" y="1911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3" name="pt6403"/>
            <p:cNvSpPr/>
            <p:nvPr/>
          </p:nvSpPr>
          <p:spPr>
            <a:xfrm>
              <a:off x="4054850" y="2068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4" name="pt6404"/>
            <p:cNvSpPr/>
            <p:nvPr/>
          </p:nvSpPr>
          <p:spPr>
            <a:xfrm>
              <a:off x="3846049" y="2158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5" name="pt6405"/>
            <p:cNvSpPr/>
            <p:nvPr/>
          </p:nvSpPr>
          <p:spPr>
            <a:xfrm>
              <a:off x="5610071" y="1019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6" name="pt6406"/>
            <p:cNvSpPr/>
            <p:nvPr/>
          </p:nvSpPr>
          <p:spPr>
            <a:xfrm>
              <a:off x="3654519" y="218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7" name="pt6407"/>
            <p:cNvSpPr/>
            <p:nvPr/>
          </p:nvSpPr>
          <p:spPr>
            <a:xfrm>
              <a:off x="3797873" y="21502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8" name="pt6408"/>
            <p:cNvSpPr/>
            <p:nvPr/>
          </p:nvSpPr>
          <p:spPr>
            <a:xfrm>
              <a:off x="5446989" y="1126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09" name="pt6409"/>
            <p:cNvSpPr/>
            <p:nvPr/>
          </p:nvSpPr>
          <p:spPr>
            <a:xfrm>
              <a:off x="4068932" y="2068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0" name="pt6410"/>
            <p:cNvSpPr/>
            <p:nvPr/>
          </p:nvSpPr>
          <p:spPr>
            <a:xfrm>
              <a:off x="3988502" y="19827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1" name="pt6411"/>
            <p:cNvSpPr/>
            <p:nvPr/>
          </p:nvSpPr>
          <p:spPr>
            <a:xfrm>
              <a:off x="5319724" y="1201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2" name="pt6412"/>
            <p:cNvSpPr/>
            <p:nvPr/>
          </p:nvSpPr>
          <p:spPr>
            <a:xfrm>
              <a:off x="5169638" y="1242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3" name="pt6413"/>
            <p:cNvSpPr/>
            <p:nvPr/>
          </p:nvSpPr>
          <p:spPr>
            <a:xfrm>
              <a:off x="5601244" y="98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4" name="pt6414"/>
            <p:cNvSpPr/>
            <p:nvPr/>
          </p:nvSpPr>
          <p:spPr>
            <a:xfrm>
              <a:off x="5448751" y="106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5" name="pt6415"/>
            <p:cNvSpPr/>
            <p:nvPr/>
          </p:nvSpPr>
          <p:spPr>
            <a:xfrm>
              <a:off x="4807326" y="145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6" name="pt6416"/>
            <p:cNvSpPr/>
            <p:nvPr/>
          </p:nvSpPr>
          <p:spPr>
            <a:xfrm>
              <a:off x="3734177" y="2108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7" name="pt6417"/>
            <p:cNvSpPr/>
            <p:nvPr/>
          </p:nvSpPr>
          <p:spPr>
            <a:xfrm>
              <a:off x="4441989" y="1691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8" name="pt6418"/>
            <p:cNvSpPr/>
            <p:nvPr/>
          </p:nvSpPr>
          <p:spPr>
            <a:xfrm>
              <a:off x="4031061" y="19285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19" name="pt6419"/>
            <p:cNvSpPr/>
            <p:nvPr/>
          </p:nvSpPr>
          <p:spPr>
            <a:xfrm>
              <a:off x="4310741" y="17640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0" name="pt6420"/>
            <p:cNvSpPr/>
            <p:nvPr/>
          </p:nvSpPr>
          <p:spPr>
            <a:xfrm>
              <a:off x="5587153" y="1074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1" name="pt6421"/>
            <p:cNvSpPr/>
            <p:nvPr/>
          </p:nvSpPr>
          <p:spPr>
            <a:xfrm>
              <a:off x="4362215" y="17759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2" name="pt6422"/>
            <p:cNvSpPr/>
            <p:nvPr/>
          </p:nvSpPr>
          <p:spPr>
            <a:xfrm>
              <a:off x="5160459" y="1267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3" name="pt6423"/>
            <p:cNvSpPr/>
            <p:nvPr/>
          </p:nvSpPr>
          <p:spPr>
            <a:xfrm>
              <a:off x="4684630" y="1689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4" name="pt6424"/>
            <p:cNvSpPr/>
            <p:nvPr/>
          </p:nvSpPr>
          <p:spPr>
            <a:xfrm>
              <a:off x="3711346" y="2239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5" name="pt6425"/>
            <p:cNvSpPr/>
            <p:nvPr/>
          </p:nvSpPr>
          <p:spPr>
            <a:xfrm>
              <a:off x="395998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6" name="pt6426"/>
            <p:cNvSpPr/>
            <p:nvPr/>
          </p:nvSpPr>
          <p:spPr>
            <a:xfrm>
              <a:off x="3976749" y="1963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7" name="pt6427"/>
            <p:cNvSpPr/>
            <p:nvPr/>
          </p:nvSpPr>
          <p:spPr>
            <a:xfrm>
              <a:off x="4002916" y="1959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8" name="pt6428"/>
            <p:cNvSpPr/>
            <p:nvPr/>
          </p:nvSpPr>
          <p:spPr>
            <a:xfrm>
              <a:off x="4703918" y="1536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29" name="pt6429"/>
            <p:cNvSpPr/>
            <p:nvPr/>
          </p:nvSpPr>
          <p:spPr>
            <a:xfrm>
              <a:off x="4531471" y="1751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0" name="pt6430"/>
            <p:cNvSpPr/>
            <p:nvPr/>
          </p:nvSpPr>
          <p:spPr>
            <a:xfrm>
              <a:off x="4517350" y="1656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1" name="pt6431"/>
            <p:cNvSpPr/>
            <p:nvPr/>
          </p:nvSpPr>
          <p:spPr>
            <a:xfrm>
              <a:off x="4402493" y="1836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2" name="pt6432"/>
            <p:cNvSpPr/>
            <p:nvPr/>
          </p:nvSpPr>
          <p:spPr>
            <a:xfrm>
              <a:off x="4074784" y="1863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3" name="pt6433"/>
            <p:cNvSpPr/>
            <p:nvPr/>
          </p:nvSpPr>
          <p:spPr>
            <a:xfrm>
              <a:off x="4087515" y="192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4" name="pt6434"/>
            <p:cNvSpPr/>
            <p:nvPr/>
          </p:nvSpPr>
          <p:spPr>
            <a:xfrm>
              <a:off x="5260519" y="1280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5" name="pt6435"/>
            <p:cNvSpPr/>
            <p:nvPr/>
          </p:nvSpPr>
          <p:spPr>
            <a:xfrm>
              <a:off x="5498708" y="10464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6" name="pt6436"/>
            <p:cNvSpPr/>
            <p:nvPr/>
          </p:nvSpPr>
          <p:spPr>
            <a:xfrm>
              <a:off x="5480819" y="1049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7" name="pt6437"/>
            <p:cNvSpPr/>
            <p:nvPr/>
          </p:nvSpPr>
          <p:spPr>
            <a:xfrm>
              <a:off x="3953136" y="2026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8" name="pt6438"/>
            <p:cNvSpPr/>
            <p:nvPr/>
          </p:nvSpPr>
          <p:spPr>
            <a:xfrm>
              <a:off x="3900781" y="2107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39" name="pt6439"/>
            <p:cNvSpPr/>
            <p:nvPr/>
          </p:nvSpPr>
          <p:spPr>
            <a:xfrm>
              <a:off x="5096537" y="1285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0" name="pt6440"/>
            <p:cNvSpPr/>
            <p:nvPr/>
          </p:nvSpPr>
          <p:spPr>
            <a:xfrm>
              <a:off x="3744667" y="2127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1" name="pt6441"/>
            <p:cNvSpPr/>
            <p:nvPr/>
          </p:nvSpPr>
          <p:spPr>
            <a:xfrm>
              <a:off x="5407601" y="1317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2" name="pt6442"/>
            <p:cNvSpPr/>
            <p:nvPr/>
          </p:nvSpPr>
          <p:spPr>
            <a:xfrm>
              <a:off x="5616305" y="944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3" name="pt6443"/>
            <p:cNvSpPr/>
            <p:nvPr/>
          </p:nvSpPr>
          <p:spPr>
            <a:xfrm>
              <a:off x="4544858" y="1758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4" name="pt6444"/>
            <p:cNvSpPr/>
            <p:nvPr/>
          </p:nvSpPr>
          <p:spPr>
            <a:xfrm>
              <a:off x="5578042" y="119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5" name="pt6445"/>
            <p:cNvSpPr/>
            <p:nvPr/>
          </p:nvSpPr>
          <p:spPr>
            <a:xfrm>
              <a:off x="4299722" y="18260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6" name="pt6446"/>
            <p:cNvSpPr/>
            <p:nvPr/>
          </p:nvSpPr>
          <p:spPr>
            <a:xfrm>
              <a:off x="5591732" y="1048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7" name="pt6447"/>
            <p:cNvSpPr/>
            <p:nvPr/>
          </p:nvSpPr>
          <p:spPr>
            <a:xfrm>
              <a:off x="4464389" y="1779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8" name="pt6448"/>
            <p:cNvSpPr/>
            <p:nvPr/>
          </p:nvSpPr>
          <p:spPr>
            <a:xfrm>
              <a:off x="5575165" y="1108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49" name="pt6449"/>
            <p:cNvSpPr/>
            <p:nvPr/>
          </p:nvSpPr>
          <p:spPr>
            <a:xfrm>
              <a:off x="4343954" y="19738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0" name="pt6450"/>
            <p:cNvSpPr/>
            <p:nvPr/>
          </p:nvSpPr>
          <p:spPr>
            <a:xfrm>
              <a:off x="4866706" y="16374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1" name="pt6451"/>
            <p:cNvSpPr/>
            <p:nvPr/>
          </p:nvSpPr>
          <p:spPr>
            <a:xfrm>
              <a:off x="4207901" y="197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2" name="pt6452"/>
            <p:cNvSpPr/>
            <p:nvPr/>
          </p:nvSpPr>
          <p:spPr>
            <a:xfrm>
              <a:off x="5680862" y="962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3" name="pt6453"/>
            <p:cNvSpPr/>
            <p:nvPr/>
          </p:nvSpPr>
          <p:spPr>
            <a:xfrm>
              <a:off x="3934435" y="199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4" name="pt6454"/>
            <p:cNvSpPr/>
            <p:nvPr/>
          </p:nvSpPr>
          <p:spPr>
            <a:xfrm>
              <a:off x="5365356" y="1196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5" name="pt6455"/>
            <p:cNvSpPr/>
            <p:nvPr/>
          </p:nvSpPr>
          <p:spPr>
            <a:xfrm>
              <a:off x="5351606" y="1171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6" name="pt6456"/>
            <p:cNvSpPr/>
            <p:nvPr/>
          </p:nvSpPr>
          <p:spPr>
            <a:xfrm>
              <a:off x="5449720" y="1259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7" name="pt6457"/>
            <p:cNvSpPr/>
            <p:nvPr/>
          </p:nvSpPr>
          <p:spPr>
            <a:xfrm>
              <a:off x="4877402" y="13747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8" name="pt6458"/>
            <p:cNvSpPr/>
            <p:nvPr/>
          </p:nvSpPr>
          <p:spPr>
            <a:xfrm>
              <a:off x="4777870" y="15206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59" name="pt6459"/>
            <p:cNvSpPr/>
            <p:nvPr/>
          </p:nvSpPr>
          <p:spPr>
            <a:xfrm>
              <a:off x="4175402" y="1913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0" name="pt6460"/>
            <p:cNvSpPr/>
            <p:nvPr/>
          </p:nvSpPr>
          <p:spPr>
            <a:xfrm>
              <a:off x="4971758" y="1389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1" name="pt6461"/>
            <p:cNvSpPr/>
            <p:nvPr/>
          </p:nvSpPr>
          <p:spPr>
            <a:xfrm>
              <a:off x="4398569" y="1775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2" name="pt6462"/>
            <p:cNvSpPr/>
            <p:nvPr/>
          </p:nvSpPr>
          <p:spPr>
            <a:xfrm>
              <a:off x="4305085" y="18844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3" name="pt6463"/>
            <p:cNvSpPr/>
            <p:nvPr/>
          </p:nvSpPr>
          <p:spPr>
            <a:xfrm>
              <a:off x="5470123" y="96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4" name="pt6464"/>
            <p:cNvSpPr/>
            <p:nvPr/>
          </p:nvSpPr>
          <p:spPr>
            <a:xfrm>
              <a:off x="4264522" y="1918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5" name="pt6465"/>
            <p:cNvSpPr/>
            <p:nvPr/>
          </p:nvSpPr>
          <p:spPr>
            <a:xfrm>
              <a:off x="5100334" y="13202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6" name="pt6466"/>
            <p:cNvSpPr/>
            <p:nvPr/>
          </p:nvSpPr>
          <p:spPr>
            <a:xfrm>
              <a:off x="4673699" y="169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7" name="pt6467"/>
            <p:cNvSpPr/>
            <p:nvPr/>
          </p:nvSpPr>
          <p:spPr>
            <a:xfrm>
              <a:off x="5428259" y="1143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8" name="pt6468"/>
            <p:cNvSpPr/>
            <p:nvPr/>
          </p:nvSpPr>
          <p:spPr>
            <a:xfrm>
              <a:off x="4113233" y="1914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69" name="pt6469"/>
            <p:cNvSpPr/>
            <p:nvPr/>
          </p:nvSpPr>
          <p:spPr>
            <a:xfrm>
              <a:off x="5144537" y="12791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0" name="pt6470"/>
            <p:cNvSpPr/>
            <p:nvPr/>
          </p:nvSpPr>
          <p:spPr>
            <a:xfrm>
              <a:off x="5487268" y="1185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1" name="pt6471"/>
            <p:cNvSpPr/>
            <p:nvPr/>
          </p:nvSpPr>
          <p:spPr>
            <a:xfrm>
              <a:off x="4243952" y="1748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2" name="pt6472"/>
            <p:cNvSpPr/>
            <p:nvPr/>
          </p:nvSpPr>
          <p:spPr>
            <a:xfrm>
              <a:off x="4764982" y="14502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3" name="pt6473"/>
            <p:cNvSpPr/>
            <p:nvPr/>
          </p:nvSpPr>
          <p:spPr>
            <a:xfrm>
              <a:off x="4223402" y="1886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4" name="pt6474"/>
            <p:cNvSpPr/>
            <p:nvPr/>
          </p:nvSpPr>
          <p:spPr>
            <a:xfrm>
              <a:off x="5472736" y="1109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5" name="pt6475"/>
            <p:cNvSpPr/>
            <p:nvPr/>
          </p:nvSpPr>
          <p:spPr>
            <a:xfrm>
              <a:off x="4261694" y="18090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6" name="pt6476"/>
            <p:cNvSpPr/>
            <p:nvPr/>
          </p:nvSpPr>
          <p:spPr>
            <a:xfrm>
              <a:off x="3853202" y="210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7" name="pt6477"/>
            <p:cNvSpPr/>
            <p:nvPr/>
          </p:nvSpPr>
          <p:spPr>
            <a:xfrm>
              <a:off x="4132149" y="1955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8" name="pt6478"/>
            <p:cNvSpPr/>
            <p:nvPr/>
          </p:nvSpPr>
          <p:spPr>
            <a:xfrm>
              <a:off x="5519444" y="1012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79" name="pt6479"/>
            <p:cNvSpPr/>
            <p:nvPr/>
          </p:nvSpPr>
          <p:spPr>
            <a:xfrm>
              <a:off x="4783487" y="154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0" name="pt6480"/>
            <p:cNvSpPr/>
            <p:nvPr/>
          </p:nvSpPr>
          <p:spPr>
            <a:xfrm>
              <a:off x="5463459" y="1118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1" name="pt6481"/>
            <p:cNvSpPr/>
            <p:nvPr/>
          </p:nvSpPr>
          <p:spPr>
            <a:xfrm>
              <a:off x="3793146" y="21154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2" name="pt6482"/>
            <p:cNvSpPr/>
            <p:nvPr/>
          </p:nvSpPr>
          <p:spPr>
            <a:xfrm>
              <a:off x="5502113" y="1082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3" name="pt6483"/>
            <p:cNvSpPr/>
            <p:nvPr/>
          </p:nvSpPr>
          <p:spPr>
            <a:xfrm>
              <a:off x="5532420" y="12094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4" name="pt6484"/>
            <p:cNvSpPr/>
            <p:nvPr/>
          </p:nvSpPr>
          <p:spPr>
            <a:xfrm>
              <a:off x="5630631" y="1088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5" name="pt6485"/>
            <p:cNvSpPr/>
            <p:nvPr/>
          </p:nvSpPr>
          <p:spPr>
            <a:xfrm>
              <a:off x="5327426" y="13120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6" name="pt6486"/>
            <p:cNvSpPr/>
            <p:nvPr/>
          </p:nvSpPr>
          <p:spPr>
            <a:xfrm>
              <a:off x="4478628" y="16699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7" name="pt6487"/>
            <p:cNvSpPr/>
            <p:nvPr/>
          </p:nvSpPr>
          <p:spPr>
            <a:xfrm>
              <a:off x="3907866" y="2131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8" name="pt6488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89" name="pt6489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0" name="pt6490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1" name="pt6491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2" name="pt6492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3" name="pt6493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4" name="pt6494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5" name="pt6495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6" name="pt6496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7" name="pt6497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8" name="pt6498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499" name="pt6499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0" name="pt6500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1" name="pt6501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2" name="pt6502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3" name="pt6503"/>
            <p:cNvSpPr/>
            <p:nvPr/>
          </p:nvSpPr>
          <p:spPr>
            <a:xfrm>
              <a:off x="4188447" y="19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4" name="pt6504"/>
            <p:cNvSpPr/>
            <p:nvPr/>
          </p:nvSpPr>
          <p:spPr>
            <a:xfrm>
              <a:off x="4018946" y="1982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5" name="pt6505"/>
            <p:cNvSpPr/>
            <p:nvPr/>
          </p:nvSpPr>
          <p:spPr>
            <a:xfrm>
              <a:off x="5438818" y="109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6" name="pt6506"/>
            <p:cNvSpPr/>
            <p:nvPr/>
          </p:nvSpPr>
          <p:spPr>
            <a:xfrm>
              <a:off x="4027156" y="2094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7" name="pt6507"/>
            <p:cNvSpPr/>
            <p:nvPr/>
          </p:nvSpPr>
          <p:spPr>
            <a:xfrm>
              <a:off x="3759072" y="22330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8" name="pt6508"/>
            <p:cNvSpPr/>
            <p:nvPr/>
          </p:nvSpPr>
          <p:spPr>
            <a:xfrm>
              <a:off x="4016235" y="1964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09" name="pt6509"/>
            <p:cNvSpPr/>
            <p:nvPr/>
          </p:nvSpPr>
          <p:spPr>
            <a:xfrm>
              <a:off x="5599737" y="10439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0" name="pt6510"/>
            <p:cNvSpPr/>
            <p:nvPr/>
          </p:nvSpPr>
          <p:spPr>
            <a:xfrm>
              <a:off x="3927653" y="2093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1" name="pt6511"/>
            <p:cNvSpPr/>
            <p:nvPr/>
          </p:nvSpPr>
          <p:spPr>
            <a:xfrm>
              <a:off x="5100540" y="14158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2" name="pt6512"/>
            <p:cNvSpPr/>
            <p:nvPr/>
          </p:nvSpPr>
          <p:spPr>
            <a:xfrm>
              <a:off x="3962207" y="1974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3" name="pt6513"/>
            <p:cNvSpPr/>
            <p:nvPr/>
          </p:nvSpPr>
          <p:spPr>
            <a:xfrm>
              <a:off x="4036404" y="2027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4" name="pt6514"/>
            <p:cNvSpPr/>
            <p:nvPr/>
          </p:nvSpPr>
          <p:spPr>
            <a:xfrm>
              <a:off x="4401936" y="16330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5" name="pt6515"/>
            <p:cNvSpPr/>
            <p:nvPr/>
          </p:nvSpPr>
          <p:spPr>
            <a:xfrm>
              <a:off x="4233677" y="1809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6" name="pt6516"/>
            <p:cNvSpPr/>
            <p:nvPr/>
          </p:nvSpPr>
          <p:spPr>
            <a:xfrm>
              <a:off x="4085881" y="1910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7" name="pt6517"/>
            <p:cNvSpPr/>
            <p:nvPr/>
          </p:nvSpPr>
          <p:spPr>
            <a:xfrm>
              <a:off x="5550250" y="994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8" name="pt6518"/>
            <p:cNvSpPr/>
            <p:nvPr/>
          </p:nvSpPr>
          <p:spPr>
            <a:xfrm>
              <a:off x="4246330" y="1922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19" name="pt6519"/>
            <p:cNvSpPr/>
            <p:nvPr/>
          </p:nvSpPr>
          <p:spPr>
            <a:xfrm>
              <a:off x="5541276" y="1062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0" name="pt6520"/>
            <p:cNvSpPr/>
            <p:nvPr/>
          </p:nvSpPr>
          <p:spPr>
            <a:xfrm>
              <a:off x="4908443" y="1523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1" name="pt6521"/>
            <p:cNvSpPr/>
            <p:nvPr/>
          </p:nvSpPr>
          <p:spPr>
            <a:xfrm>
              <a:off x="4034094" y="2014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2" name="pt6522"/>
            <p:cNvSpPr/>
            <p:nvPr/>
          </p:nvSpPr>
          <p:spPr>
            <a:xfrm>
              <a:off x="4262643" y="1837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3" name="pt6523"/>
            <p:cNvSpPr/>
            <p:nvPr/>
          </p:nvSpPr>
          <p:spPr>
            <a:xfrm>
              <a:off x="5452107" y="10821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4" name="pt6524"/>
            <p:cNvSpPr/>
            <p:nvPr/>
          </p:nvSpPr>
          <p:spPr>
            <a:xfrm>
              <a:off x="4407768" y="16711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5" name="pt6525"/>
            <p:cNvSpPr/>
            <p:nvPr/>
          </p:nvSpPr>
          <p:spPr>
            <a:xfrm>
              <a:off x="5038096" y="14316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6" name="pt6526"/>
            <p:cNvSpPr/>
            <p:nvPr/>
          </p:nvSpPr>
          <p:spPr>
            <a:xfrm>
              <a:off x="5654460" y="978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7" name="pt6527"/>
            <p:cNvSpPr/>
            <p:nvPr/>
          </p:nvSpPr>
          <p:spPr>
            <a:xfrm>
              <a:off x="3956394" y="2051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8" name="pt6528"/>
            <p:cNvSpPr/>
            <p:nvPr/>
          </p:nvSpPr>
          <p:spPr>
            <a:xfrm>
              <a:off x="4790053" y="1432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29" name="pt6529"/>
            <p:cNvSpPr/>
            <p:nvPr/>
          </p:nvSpPr>
          <p:spPr>
            <a:xfrm>
              <a:off x="4285816" y="18689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0" name="pt6530"/>
            <p:cNvSpPr/>
            <p:nvPr/>
          </p:nvSpPr>
          <p:spPr>
            <a:xfrm>
              <a:off x="4124741" y="1976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1" name="pt6531"/>
            <p:cNvSpPr/>
            <p:nvPr/>
          </p:nvSpPr>
          <p:spPr>
            <a:xfrm>
              <a:off x="5516782" y="1026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2" name="pt6532"/>
            <p:cNvSpPr/>
            <p:nvPr/>
          </p:nvSpPr>
          <p:spPr>
            <a:xfrm>
              <a:off x="4659030" y="1627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3" name="pt6533"/>
            <p:cNvSpPr/>
            <p:nvPr/>
          </p:nvSpPr>
          <p:spPr>
            <a:xfrm>
              <a:off x="5499637" y="1110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4" name="pt6534"/>
            <p:cNvSpPr/>
            <p:nvPr/>
          </p:nvSpPr>
          <p:spPr>
            <a:xfrm>
              <a:off x="3786962" y="2196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5" name="pt6535"/>
            <p:cNvSpPr/>
            <p:nvPr/>
          </p:nvSpPr>
          <p:spPr>
            <a:xfrm>
              <a:off x="4330655" y="1845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6" name="pt6536"/>
            <p:cNvSpPr/>
            <p:nvPr/>
          </p:nvSpPr>
          <p:spPr>
            <a:xfrm>
              <a:off x="4086909" y="1884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7" name="pt6537"/>
            <p:cNvSpPr/>
            <p:nvPr/>
          </p:nvSpPr>
          <p:spPr>
            <a:xfrm>
              <a:off x="4471464" y="17828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8" name="pt6538"/>
            <p:cNvSpPr/>
            <p:nvPr/>
          </p:nvSpPr>
          <p:spPr>
            <a:xfrm>
              <a:off x="5244637" y="12121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39" name="pt6539"/>
            <p:cNvSpPr/>
            <p:nvPr/>
          </p:nvSpPr>
          <p:spPr>
            <a:xfrm>
              <a:off x="3960436" y="2065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0" name="pt6540"/>
            <p:cNvSpPr/>
            <p:nvPr/>
          </p:nvSpPr>
          <p:spPr>
            <a:xfrm>
              <a:off x="3930217" y="199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1" name="pt6541"/>
            <p:cNvSpPr/>
            <p:nvPr/>
          </p:nvSpPr>
          <p:spPr>
            <a:xfrm>
              <a:off x="3877686" y="21110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2" name="pt6542"/>
            <p:cNvSpPr/>
            <p:nvPr/>
          </p:nvSpPr>
          <p:spPr>
            <a:xfrm>
              <a:off x="4133891" y="1848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3" name="pt6543"/>
            <p:cNvSpPr/>
            <p:nvPr/>
          </p:nvSpPr>
          <p:spPr>
            <a:xfrm>
              <a:off x="4140985" y="194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4" name="pt6544"/>
            <p:cNvSpPr/>
            <p:nvPr/>
          </p:nvSpPr>
          <p:spPr>
            <a:xfrm>
              <a:off x="5598279" y="10549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5" name="pt6545"/>
            <p:cNvSpPr/>
            <p:nvPr/>
          </p:nvSpPr>
          <p:spPr>
            <a:xfrm>
              <a:off x="4118977" y="19105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6" name="pt6546"/>
            <p:cNvSpPr/>
            <p:nvPr/>
          </p:nvSpPr>
          <p:spPr>
            <a:xfrm>
              <a:off x="3797892" y="20327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7" name="pt6547"/>
            <p:cNvSpPr/>
            <p:nvPr/>
          </p:nvSpPr>
          <p:spPr>
            <a:xfrm>
              <a:off x="3806739" y="21200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8" name="pt6548"/>
            <p:cNvSpPr/>
            <p:nvPr/>
          </p:nvSpPr>
          <p:spPr>
            <a:xfrm>
              <a:off x="4301200" y="1807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49" name="pt6549"/>
            <p:cNvSpPr/>
            <p:nvPr/>
          </p:nvSpPr>
          <p:spPr>
            <a:xfrm>
              <a:off x="4157494" y="19211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0" name="pt6550"/>
            <p:cNvSpPr/>
            <p:nvPr/>
          </p:nvSpPr>
          <p:spPr>
            <a:xfrm>
              <a:off x="3901388" y="1983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1" name="pt6551"/>
            <p:cNvSpPr/>
            <p:nvPr/>
          </p:nvSpPr>
          <p:spPr>
            <a:xfrm>
              <a:off x="5596762" y="980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2" name="pt6552"/>
            <p:cNvSpPr/>
            <p:nvPr/>
          </p:nvSpPr>
          <p:spPr>
            <a:xfrm>
              <a:off x="4678700" y="1610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3" name="pt6553"/>
            <p:cNvSpPr/>
            <p:nvPr/>
          </p:nvSpPr>
          <p:spPr>
            <a:xfrm>
              <a:off x="3797305" y="21533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4" name="pt6554"/>
            <p:cNvSpPr/>
            <p:nvPr/>
          </p:nvSpPr>
          <p:spPr>
            <a:xfrm>
              <a:off x="5492934" y="1017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5" name="pt6555"/>
            <p:cNvSpPr/>
            <p:nvPr/>
          </p:nvSpPr>
          <p:spPr>
            <a:xfrm>
              <a:off x="4425774" y="158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6" name="pt6556"/>
            <p:cNvSpPr/>
            <p:nvPr/>
          </p:nvSpPr>
          <p:spPr>
            <a:xfrm>
              <a:off x="5171497" y="121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7" name="pt6557"/>
            <p:cNvSpPr/>
            <p:nvPr/>
          </p:nvSpPr>
          <p:spPr>
            <a:xfrm>
              <a:off x="4783380" y="1502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8" name="pt6558"/>
            <p:cNvSpPr/>
            <p:nvPr/>
          </p:nvSpPr>
          <p:spPr>
            <a:xfrm>
              <a:off x="4089962" y="18675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59" name="pt6559"/>
            <p:cNvSpPr/>
            <p:nvPr/>
          </p:nvSpPr>
          <p:spPr>
            <a:xfrm>
              <a:off x="5332240" y="1086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0" name="pt6560"/>
            <p:cNvSpPr/>
            <p:nvPr/>
          </p:nvSpPr>
          <p:spPr>
            <a:xfrm>
              <a:off x="3979342" y="20096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1" name="pt6561"/>
            <p:cNvSpPr/>
            <p:nvPr/>
          </p:nvSpPr>
          <p:spPr>
            <a:xfrm>
              <a:off x="3907338" y="20357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2" name="pt6562"/>
            <p:cNvSpPr/>
            <p:nvPr/>
          </p:nvSpPr>
          <p:spPr>
            <a:xfrm>
              <a:off x="4569118" y="1622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3" name="pt6563"/>
            <p:cNvSpPr/>
            <p:nvPr/>
          </p:nvSpPr>
          <p:spPr>
            <a:xfrm>
              <a:off x="4674101" y="1585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4" name="pt6564"/>
            <p:cNvSpPr/>
            <p:nvPr/>
          </p:nvSpPr>
          <p:spPr>
            <a:xfrm>
              <a:off x="5604268" y="1031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5" name="pt6565"/>
            <p:cNvSpPr/>
            <p:nvPr/>
          </p:nvSpPr>
          <p:spPr>
            <a:xfrm>
              <a:off x="4297951" y="17621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6" name="pt6566"/>
            <p:cNvSpPr/>
            <p:nvPr/>
          </p:nvSpPr>
          <p:spPr>
            <a:xfrm>
              <a:off x="3645047" y="2103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7" name="pt6567"/>
            <p:cNvSpPr/>
            <p:nvPr/>
          </p:nvSpPr>
          <p:spPr>
            <a:xfrm>
              <a:off x="4135760" y="1839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8" name="pt6568"/>
            <p:cNvSpPr/>
            <p:nvPr/>
          </p:nvSpPr>
          <p:spPr>
            <a:xfrm>
              <a:off x="4129027" y="203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69" name="pt6569"/>
            <p:cNvSpPr/>
            <p:nvPr/>
          </p:nvSpPr>
          <p:spPr>
            <a:xfrm>
              <a:off x="4997700" y="1406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0" name="pt6570"/>
            <p:cNvSpPr/>
            <p:nvPr/>
          </p:nvSpPr>
          <p:spPr>
            <a:xfrm>
              <a:off x="5463195" y="1007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1" name="pt6571"/>
            <p:cNvSpPr/>
            <p:nvPr/>
          </p:nvSpPr>
          <p:spPr>
            <a:xfrm>
              <a:off x="3788185" y="21123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2" name="pt6572"/>
            <p:cNvSpPr/>
            <p:nvPr/>
          </p:nvSpPr>
          <p:spPr>
            <a:xfrm>
              <a:off x="4634556" y="16960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3" name="pt6573"/>
            <p:cNvSpPr/>
            <p:nvPr/>
          </p:nvSpPr>
          <p:spPr>
            <a:xfrm>
              <a:off x="3699427" y="21753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4" name="pt6574"/>
            <p:cNvSpPr/>
            <p:nvPr/>
          </p:nvSpPr>
          <p:spPr>
            <a:xfrm>
              <a:off x="4455660" y="1790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5" name="pt6575"/>
            <p:cNvSpPr/>
            <p:nvPr/>
          </p:nvSpPr>
          <p:spPr>
            <a:xfrm>
              <a:off x="4462432" y="18008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6" name="pt6576"/>
            <p:cNvSpPr/>
            <p:nvPr/>
          </p:nvSpPr>
          <p:spPr>
            <a:xfrm>
              <a:off x="4268495" y="20086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7" name="pt6577"/>
            <p:cNvSpPr/>
            <p:nvPr/>
          </p:nvSpPr>
          <p:spPr>
            <a:xfrm>
              <a:off x="4201169" y="2029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8" name="pt6578"/>
            <p:cNvSpPr/>
            <p:nvPr/>
          </p:nvSpPr>
          <p:spPr>
            <a:xfrm>
              <a:off x="5098416" y="13176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79" name="pt6579"/>
            <p:cNvSpPr/>
            <p:nvPr/>
          </p:nvSpPr>
          <p:spPr>
            <a:xfrm>
              <a:off x="4130691" y="20576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0" name="pt6580"/>
            <p:cNvSpPr/>
            <p:nvPr/>
          </p:nvSpPr>
          <p:spPr>
            <a:xfrm>
              <a:off x="5667035" y="10730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1" name="pt6581"/>
            <p:cNvSpPr/>
            <p:nvPr/>
          </p:nvSpPr>
          <p:spPr>
            <a:xfrm>
              <a:off x="4677712" y="1728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2" name="pt6582"/>
            <p:cNvSpPr/>
            <p:nvPr/>
          </p:nvSpPr>
          <p:spPr>
            <a:xfrm>
              <a:off x="3908992" y="218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3" name="pt6583"/>
            <p:cNvSpPr/>
            <p:nvPr/>
          </p:nvSpPr>
          <p:spPr>
            <a:xfrm>
              <a:off x="5642648" y="998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4" name="pt6584"/>
            <p:cNvSpPr/>
            <p:nvPr/>
          </p:nvSpPr>
          <p:spPr>
            <a:xfrm>
              <a:off x="3895839" y="2140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5" name="pt6585"/>
            <p:cNvSpPr/>
            <p:nvPr/>
          </p:nvSpPr>
          <p:spPr>
            <a:xfrm>
              <a:off x="3766108" y="2240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6" name="pt6586"/>
            <p:cNvSpPr/>
            <p:nvPr/>
          </p:nvSpPr>
          <p:spPr>
            <a:xfrm>
              <a:off x="5652013" y="1134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7" name="pt6587"/>
            <p:cNvSpPr/>
            <p:nvPr/>
          </p:nvSpPr>
          <p:spPr>
            <a:xfrm>
              <a:off x="4292471" y="17419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8" name="pt6588"/>
            <p:cNvSpPr/>
            <p:nvPr/>
          </p:nvSpPr>
          <p:spPr>
            <a:xfrm>
              <a:off x="4701384" y="1498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89" name="pt6589"/>
            <p:cNvSpPr/>
            <p:nvPr/>
          </p:nvSpPr>
          <p:spPr>
            <a:xfrm>
              <a:off x="3967511" y="1989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0" name="pt6590"/>
            <p:cNvSpPr/>
            <p:nvPr/>
          </p:nvSpPr>
          <p:spPr>
            <a:xfrm>
              <a:off x="5338777" y="1057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1" name="pt6591"/>
            <p:cNvSpPr/>
            <p:nvPr/>
          </p:nvSpPr>
          <p:spPr>
            <a:xfrm>
              <a:off x="4403932" y="1613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2" name="pt6592"/>
            <p:cNvSpPr/>
            <p:nvPr/>
          </p:nvSpPr>
          <p:spPr>
            <a:xfrm>
              <a:off x="4938818" y="1332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3" name="pt6593"/>
            <p:cNvSpPr/>
            <p:nvPr/>
          </p:nvSpPr>
          <p:spPr>
            <a:xfrm>
              <a:off x="5087329" y="12450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4" name="pt6594"/>
            <p:cNvSpPr/>
            <p:nvPr/>
          </p:nvSpPr>
          <p:spPr>
            <a:xfrm>
              <a:off x="4255735" y="180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5" name="pt6595"/>
            <p:cNvSpPr/>
            <p:nvPr/>
          </p:nvSpPr>
          <p:spPr>
            <a:xfrm>
              <a:off x="4352135" y="1814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6" name="pt6596"/>
            <p:cNvSpPr/>
            <p:nvPr/>
          </p:nvSpPr>
          <p:spPr>
            <a:xfrm>
              <a:off x="5316593" y="1108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7" name="pt6597"/>
            <p:cNvSpPr/>
            <p:nvPr/>
          </p:nvSpPr>
          <p:spPr>
            <a:xfrm>
              <a:off x="5480545" y="10320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8" name="pt6598"/>
            <p:cNvSpPr/>
            <p:nvPr/>
          </p:nvSpPr>
          <p:spPr>
            <a:xfrm>
              <a:off x="5506184" y="1077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599" name="pt6599"/>
            <p:cNvSpPr/>
            <p:nvPr/>
          </p:nvSpPr>
          <p:spPr>
            <a:xfrm>
              <a:off x="4000891" y="20230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0" name="pt6600"/>
            <p:cNvSpPr/>
            <p:nvPr/>
          </p:nvSpPr>
          <p:spPr>
            <a:xfrm>
              <a:off x="4365288" y="1761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1" name="pt6601"/>
            <p:cNvSpPr/>
            <p:nvPr/>
          </p:nvSpPr>
          <p:spPr>
            <a:xfrm>
              <a:off x="5630054" y="928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2" name="pt6602"/>
            <p:cNvSpPr/>
            <p:nvPr/>
          </p:nvSpPr>
          <p:spPr>
            <a:xfrm>
              <a:off x="4328356" y="17996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3" name="pt6603"/>
            <p:cNvSpPr/>
            <p:nvPr/>
          </p:nvSpPr>
          <p:spPr>
            <a:xfrm>
              <a:off x="4708136" y="15567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4" name="pt6604"/>
            <p:cNvSpPr/>
            <p:nvPr/>
          </p:nvSpPr>
          <p:spPr>
            <a:xfrm>
              <a:off x="4835088" y="1538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5" name="pt6605"/>
            <p:cNvSpPr/>
            <p:nvPr/>
          </p:nvSpPr>
          <p:spPr>
            <a:xfrm>
              <a:off x="4234078" y="1724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6" name="pt6606"/>
            <p:cNvSpPr/>
            <p:nvPr/>
          </p:nvSpPr>
          <p:spPr>
            <a:xfrm>
              <a:off x="5381904" y="1135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7" name="pt6607"/>
            <p:cNvSpPr/>
            <p:nvPr/>
          </p:nvSpPr>
          <p:spPr>
            <a:xfrm>
              <a:off x="4553431" y="1694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8" name="pt6608"/>
            <p:cNvSpPr/>
            <p:nvPr/>
          </p:nvSpPr>
          <p:spPr>
            <a:xfrm>
              <a:off x="5651710" y="1037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09" name="pt6609"/>
            <p:cNvSpPr/>
            <p:nvPr/>
          </p:nvSpPr>
          <p:spPr>
            <a:xfrm>
              <a:off x="4307433" y="17500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0" name="pt6610"/>
            <p:cNvSpPr/>
            <p:nvPr/>
          </p:nvSpPr>
          <p:spPr>
            <a:xfrm>
              <a:off x="4744451" y="15579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1" name="pt6611"/>
            <p:cNvSpPr/>
            <p:nvPr/>
          </p:nvSpPr>
          <p:spPr>
            <a:xfrm>
              <a:off x="5144371" y="1127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2" name="pt6612"/>
            <p:cNvSpPr/>
            <p:nvPr/>
          </p:nvSpPr>
          <p:spPr>
            <a:xfrm>
              <a:off x="4885936" y="1327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3" name="pt6613"/>
            <p:cNvSpPr/>
            <p:nvPr/>
          </p:nvSpPr>
          <p:spPr>
            <a:xfrm>
              <a:off x="5645564" y="969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4" name="pt6614"/>
            <p:cNvSpPr/>
            <p:nvPr/>
          </p:nvSpPr>
          <p:spPr>
            <a:xfrm>
              <a:off x="4227209" y="18685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5" name="pt6615"/>
            <p:cNvSpPr/>
            <p:nvPr/>
          </p:nvSpPr>
          <p:spPr>
            <a:xfrm>
              <a:off x="5149166" y="1323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6" name="pt6616"/>
            <p:cNvSpPr/>
            <p:nvPr/>
          </p:nvSpPr>
          <p:spPr>
            <a:xfrm>
              <a:off x="4118595" y="19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7" name="pt6617"/>
            <p:cNvSpPr/>
            <p:nvPr/>
          </p:nvSpPr>
          <p:spPr>
            <a:xfrm>
              <a:off x="4562542" y="1634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8" name="pt6618"/>
            <p:cNvSpPr/>
            <p:nvPr/>
          </p:nvSpPr>
          <p:spPr>
            <a:xfrm>
              <a:off x="4833728" y="15817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19" name="pt6619"/>
            <p:cNvSpPr/>
            <p:nvPr/>
          </p:nvSpPr>
          <p:spPr>
            <a:xfrm>
              <a:off x="3643745" y="2107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0" name="pt6620"/>
            <p:cNvSpPr/>
            <p:nvPr/>
          </p:nvSpPr>
          <p:spPr>
            <a:xfrm>
              <a:off x="4228706" y="1902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1" name="pt6621"/>
            <p:cNvSpPr/>
            <p:nvPr/>
          </p:nvSpPr>
          <p:spPr>
            <a:xfrm>
              <a:off x="4191383" y="197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2" name="pt6622"/>
            <p:cNvSpPr/>
            <p:nvPr/>
          </p:nvSpPr>
          <p:spPr>
            <a:xfrm>
              <a:off x="4227395" y="1851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3" name="pt6623"/>
            <p:cNvSpPr/>
            <p:nvPr/>
          </p:nvSpPr>
          <p:spPr>
            <a:xfrm>
              <a:off x="5458586" y="1096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4" name="pt6624"/>
            <p:cNvSpPr/>
            <p:nvPr/>
          </p:nvSpPr>
          <p:spPr>
            <a:xfrm>
              <a:off x="4009952" y="198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5" name="pt6625"/>
            <p:cNvSpPr/>
            <p:nvPr/>
          </p:nvSpPr>
          <p:spPr>
            <a:xfrm>
              <a:off x="4615767" y="1596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6" name="pt6626"/>
            <p:cNvSpPr/>
            <p:nvPr/>
          </p:nvSpPr>
          <p:spPr>
            <a:xfrm>
              <a:off x="5525697" y="104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7" name="pt6627"/>
            <p:cNvSpPr/>
            <p:nvPr/>
          </p:nvSpPr>
          <p:spPr>
            <a:xfrm>
              <a:off x="4489412" y="153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8" name="pt6628"/>
            <p:cNvSpPr/>
            <p:nvPr/>
          </p:nvSpPr>
          <p:spPr>
            <a:xfrm>
              <a:off x="4139752" y="19102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29" name="pt6629"/>
            <p:cNvSpPr/>
            <p:nvPr/>
          </p:nvSpPr>
          <p:spPr>
            <a:xfrm>
              <a:off x="4349953" y="1631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0" name="pt6630"/>
            <p:cNvSpPr/>
            <p:nvPr/>
          </p:nvSpPr>
          <p:spPr>
            <a:xfrm>
              <a:off x="5594003" y="9772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1" name="pt6631"/>
            <p:cNvSpPr/>
            <p:nvPr/>
          </p:nvSpPr>
          <p:spPr>
            <a:xfrm>
              <a:off x="4577700" y="152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2" name="pt6632"/>
            <p:cNvSpPr/>
            <p:nvPr/>
          </p:nvSpPr>
          <p:spPr>
            <a:xfrm>
              <a:off x="4116237" y="1954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3" name="pt6633"/>
            <p:cNvSpPr/>
            <p:nvPr/>
          </p:nvSpPr>
          <p:spPr>
            <a:xfrm>
              <a:off x="4597702" y="1721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4" name="pt6634"/>
            <p:cNvSpPr/>
            <p:nvPr/>
          </p:nvSpPr>
          <p:spPr>
            <a:xfrm>
              <a:off x="4779769" y="13322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5" name="pt6635"/>
            <p:cNvSpPr/>
            <p:nvPr/>
          </p:nvSpPr>
          <p:spPr>
            <a:xfrm>
              <a:off x="5228539" y="1113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6" name="pt6636"/>
            <p:cNvSpPr/>
            <p:nvPr/>
          </p:nvSpPr>
          <p:spPr>
            <a:xfrm>
              <a:off x="5285346" y="1359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7" name="pt6637"/>
            <p:cNvSpPr/>
            <p:nvPr/>
          </p:nvSpPr>
          <p:spPr>
            <a:xfrm>
              <a:off x="5311132" y="1077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8" name="pt6638"/>
            <p:cNvSpPr/>
            <p:nvPr/>
          </p:nvSpPr>
          <p:spPr>
            <a:xfrm>
              <a:off x="5306797" y="11275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39" name="pt6639"/>
            <p:cNvSpPr/>
            <p:nvPr/>
          </p:nvSpPr>
          <p:spPr>
            <a:xfrm>
              <a:off x="5388245" y="100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0" name="pt6640"/>
            <p:cNvSpPr/>
            <p:nvPr/>
          </p:nvSpPr>
          <p:spPr>
            <a:xfrm>
              <a:off x="5227551" y="1095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1" name="pt6641"/>
            <p:cNvSpPr/>
            <p:nvPr/>
          </p:nvSpPr>
          <p:spPr>
            <a:xfrm>
              <a:off x="4513984" y="15256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2" name="pt6642"/>
            <p:cNvSpPr/>
            <p:nvPr/>
          </p:nvSpPr>
          <p:spPr>
            <a:xfrm>
              <a:off x="5064205" y="14593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3" name="pt6643"/>
            <p:cNvSpPr/>
            <p:nvPr/>
          </p:nvSpPr>
          <p:spPr>
            <a:xfrm>
              <a:off x="4859132" y="1437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4" name="pt6644"/>
            <p:cNvSpPr/>
            <p:nvPr/>
          </p:nvSpPr>
          <p:spPr>
            <a:xfrm>
              <a:off x="4234382" y="1892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5" name="pt6645"/>
            <p:cNvSpPr/>
            <p:nvPr/>
          </p:nvSpPr>
          <p:spPr>
            <a:xfrm>
              <a:off x="3863409" y="20831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6" name="pt6646"/>
            <p:cNvSpPr/>
            <p:nvPr/>
          </p:nvSpPr>
          <p:spPr>
            <a:xfrm>
              <a:off x="3934259" y="213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7" name="pt6647"/>
            <p:cNvSpPr/>
            <p:nvPr/>
          </p:nvSpPr>
          <p:spPr>
            <a:xfrm>
              <a:off x="4043919" y="1943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8" name="pt6648"/>
            <p:cNvSpPr/>
            <p:nvPr/>
          </p:nvSpPr>
          <p:spPr>
            <a:xfrm>
              <a:off x="4977463" y="138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49" name="pt6649"/>
            <p:cNvSpPr/>
            <p:nvPr/>
          </p:nvSpPr>
          <p:spPr>
            <a:xfrm>
              <a:off x="5595852" y="1116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0" name="pt6650"/>
            <p:cNvSpPr/>
            <p:nvPr/>
          </p:nvSpPr>
          <p:spPr>
            <a:xfrm>
              <a:off x="3887590" y="21147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1" name="pt6651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2" name="pt6652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3" name="pt6653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4" name="pt6654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5" name="pt6655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6" name="pt6656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7" name="pt6657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8" name="pt6658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59" name="pt6659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0" name="pt6660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1" name="pt6661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2" name="pt6662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3" name="pt6663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4" name="pt6664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5" name="pt6665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6" name="pt6666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7" name="pt6667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8" name="pt6668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69" name="pt6669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0" name="pt6670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1" name="pt6671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2" name="pt6672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3" name="pt6673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4" name="pt6674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5" name="pt6675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6" name="pt6676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7" name="pt6677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8" name="pt6678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79" name="pt6679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0" name="pt6680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1" name="pt6681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2" name="pt6682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3" name="pt6683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4" name="pt6684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5" name="pt6685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6" name="pt6686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7" name="pt6687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8" name="pt6688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89" name="pt6689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0" name="pt6690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1" name="pt6691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2" name="pt6692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3" name="pt6693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4" name="pt6694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5" name="pt6695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6" name="pt6696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7" name="pt6697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8" name="pt6698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699" name="pt6699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0" name="pt6700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1" name="pt6701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2" name="pt6702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3" name="pt6703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4" name="pt6704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5" name="pt6705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6" name="pt6706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7" name="pt6707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8" name="pt6708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09" name="pt6709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0" name="pt6710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1" name="pt6711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2" name="pt6712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3" name="pt6713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4" name="pt6714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5" name="pt6715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6" name="pt6716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7" name="pt6717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8" name="pt6718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19" name="pt6719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0" name="pt6720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1" name="pt6721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2" name="pt6722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3" name="pt6723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4" name="pt6724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5" name="pt6725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6" name="pt6726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7" name="pt6727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8" name="pt6728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29" name="pt6729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0" name="pt6730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1" name="pt6731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2" name="pt6732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3" name="pt6733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4" name="pt6734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5" name="pt6735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6" name="pt6736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7" name="pt6737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8" name="pt6738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39" name="pt6739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0" name="pt6740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1" name="pt6741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2" name="pt6742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3" name="pt6743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4" name="pt6744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5" name="pt6745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6" name="pt6746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7" name="pt6747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8" name="pt6748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49" name="pt6749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0" name="pt6750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1" name="pt6751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2" name="pt6752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3" name="pt6753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4" name="pt6754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5" name="pt6755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6" name="pt6756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7" name="pt6757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8" name="pt6758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59" name="pt6759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0" name="pt6760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1" name="pt6761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2" name="pt6762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3" name="pt6763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4" name="pt6764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5" name="pt6765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6" name="pt6766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7" name="pt6767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8" name="pt6768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69" name="pt6769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0" name="pt6770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1" name="pt6771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2" name="pt6772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3" name="pt6773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4" name="pt6774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5" name="pt6775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6" name="pt6776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7" name="pt6777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8" name="pt6778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79" name="pt6779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0" name="pt6780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1" name="pt6781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2" name="pt6782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3" name="pt6783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4" name="pt6784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5" name="pt6785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6" name="pt6786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7" name="pt6787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8" name="pt6788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89" name="pt6789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0" name="pt6790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1" name="pt6791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2" name="pt6792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3" name="pt6793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4" name="pt6794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5" name="pt6795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6" name="pt6796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7" name="pt6797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8" name="pt6798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799" name="pt6799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0" name="pt6800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1" name="pt6801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2" name="pt6802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3" name="pt6803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4" name="pt6804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5" name="pt6805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6" name="pt6806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7" name="pt6807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8" name="pt6808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09" name="pt6809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0" name="pt6810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1" name="pt6811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2" name="pt6812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3" name="pt6813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4" name="pt6814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5" name="pt6815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6" name="pt6816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7" name="pt6817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8" name="pt6818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19" name="pt6819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0" name="pt6820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1" name="pt6821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2" name="pt6822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3" name="pt6823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4" name="pt6824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5" name="pt6825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6" name="pt6826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7" name="pt6827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8" name="pt6828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29" name="pt6829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0" name="pt6830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1" name="pt6831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2" name="pt6832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3" name="pt6833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4" name="pt6834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5" name="pt6835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6" name="pt6836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7" name="pt6837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8" name="pt6838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39" name="pt6839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0" name="pt6840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1" name="pt6841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2" name="pt6842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3" name="pt6843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4" name="pt6844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5" name="pt6845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6" name="pt6846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7" name="pt6847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8" name="pt6848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49" name="pt6849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0" name="pt6850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1" name="pt6851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2" name="pt6852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3" name="pt6853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4" name="pt6854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5" name="pt6855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6" name="pt6856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7" name="pt6857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8" name="pt6858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59" name="pt6859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0" name="pt6860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1" name="pt6861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2" name="pt6862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3" name="pt6863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4" name="pt6864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5" name="pt6865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6" name="pt6866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7" name="pt6867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8" name="pt6868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69" name="pt6869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0" name="pt6870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1" name="pt6871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2" name="pt6872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3" name="pt6873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4" name="pt6874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5" name="pt6875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6" name="pt6876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7" name="pt6877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8" name="pt6878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79" name="pt6879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0" name="pt6880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1" name="pt688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2" name="pt688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3" name="pt688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4" name="pt688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5" name="pt688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6" name="pt688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7" name="pt688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8" name="pt688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89" name="pt688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0" name="pt689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1" name="pt689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2" name="pt689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3" name="pt689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4" name="pt689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5" name="pt689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6" name="pt689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7" name="pt689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8" name="pt689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899" name="pt689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0" name="pt690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1" name="pt690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2" name="pt690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3" name="pt690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4" name="pt690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5" name="pt690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6" name="pt690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7" name="pt690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8" name="pt690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09" name="pt690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0" name="pt691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1" name="pt691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2" name="pt691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3" name="pt691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4" name="pt691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5" name="pt691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6" name="pt691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7" name="pt691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8" name="pt691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19" name="pt691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0" name="pt692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1" name="pt692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2" name="pt692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3" name="pt692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4" name="pt692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5" name="pt692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6" name="pt6926"/>
            <p:cNvSpPr/>
            <p:nvPr/>
          </p:nvSpPr>
          <p:spPr>
            <a:xfrm>
              <a:off x="4433877" y="17589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7" name="pt6927"/>
            <p:cNvSpPr/>
            <p:nvPr/>
          </p:nvSpPr>
          <p:spPr>
            <a:xfrm>
              <a:off x="5496663" y="1143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8" name="pt6928"/>
            <p:cNvSpPr/>
            <p:nvPr/>
          </p:nvSpPr>
          <p:spPr>
            <a:xfrm>
              <a:off x="4875572" y="1232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29" name="pt6929"/>
            <p:cNvSpPr/>
            <p:nvPr/>
          </p:nvSpPr>
          <p:spPr>
            <a:xfrm>
              <a:off x="5117098" y="12797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0" name="pt6930"/>
            <p:cNvSpPr/>
            <p:nvPr/>
          </p:nvSpPr>
          <p:spPr>
            <a:xfrm>
              <a:off x="4834755" y="14867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1" name="pt6931"/>
            <p:cNvSpPr/>
            <p:nvPr/>
          </p:nvSpPr>
          <p:spPr>
            <a:xfrm>
              <a:off x="5584491" y="9599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2" name="pt6932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3" name="pt6933"/>
            <p:cNvSpPr/>
            <p:nvPr/>
          </p:nvSpPr>
          <p:spPr>
            <a:xfrm>
              <a:off x="5132765" y="1345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4" name="pt6934"/>
            <p:cNvSpPr/>
            <p:nvPr/>
          </p:nvSpPr>
          <p:spPr>
            <a:xfrm>
              <a:off x="4210857" y="1918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5" name="pt6935"/>
            <p:cNvSpPr/>
            <p:nvPr/>
          </p:nvSpPr>
          <p:spPr>
            <a:xfrm>
              <a:off x="4397434" y="17929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6" name="pt6936"/>
            <p:cNvSpPr/>
            <p:nvPr/>
          </p:nvSpPr>
          <p:spPr>
            <a:xfrm>
              <a:off x="4837270" y="156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7" name="pt6937"/>
            <p:cNvSpPr/>
            <p:nvPr/>
          </p:nvSpPr>
          <p:spPr>
            <a:xfrm>
              <a:off x="4026168" y="1968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8" name="pt6938"/>
            <p:cNvSpPr/>
            <p:nvPr/>
          </p:nvSpPr>
          <p:spPr>
            <a:xfrm>
              <a:off x="4687918" y="17047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39" name="pt6939"/>
            <p:cNvSpPr/>
            <p:nvPr/>
          </p:nvSpPr>
          <p:spPr>
            <a:xfrm>
              <a:off x="3880554" y="218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0" name="pt6940"/>
            <p:cNvSpPr/>
            <p:nvPr/>
          </p:nvSpPr>
          <p:spPr>
            <a:xfrm>
              <a:off x="5621579" y="10334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1" name="pt6941"/>
            <p:cNvSpPr/>
            <p:nvPr/>
          </p:nvSpPr>
          <p:spPr>
            <a:xfrm>
              <a:off x="3808422" y="2143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2" name="pt6942"/>
            <p:cNvSpPr/>
            <p:nvPr/>
          </p:nvSpPr>
          <p:spPr>
            <a:xfrm>
              <a:off x="5276285" y="1215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3" name="pt6943"/>
            <p:cNvSpPr/>
            <p:nvPr/>
          </p:nvSpPr>
          <p:spPr>
            <a:xfrm>
              <a:off x="5090304" y="12784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4" name="pt6944"/>
            <p:cNvSpPr/>
            <p:nvPr/>
          </p:nvSpPr>
          <p:spPr>
            <a:xfrm>
              <a:off x="4184337" y="1959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5" name="pt6945"/>
            <p:cNvSpPr/>
            <p:nvPr/>
          </p:nvSpPr>
          <p:spPr>
            <a:xfrm>
              <a:off x="4713773" y="162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6" name="pt6946"/>
            <p:cNvSpPr/>
            <p:nvPr/>
          </p:nvSpPr>
          <p:spPr>
            <a:xfrm>
              <a:off x="4271891" y="18848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7" name="pt6947"/>
            <p:cNvSpPr/>
            <p:nvPr/>
          </p:nvSpPr>
          <p:spPr>
            <a:xfrm>
              <a:off x="3926087" y="2144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8" name="pt6948"/>
            <p:cNvSpPr/>
            <p:nvPr/>
          </p:nvSpPr>
          <p:spPr>
            <a:xfrm>
              <a:off x="5438955" y="974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49" name="pt6949"/>
            <p:cNvSpPr/>
            <p:nvPr/>
          </p:nvSpPr>
          <p:spPr>
            <a:xfrm>
              <a:off x="5400242" y="1088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0" name="pt6950"/>
            <p:cNvSpPr/>
            <p:nvPr/>
          </p:nvSpPr>
          <p:spPr>
            <a:xfrm>
              <a:off x="4779690" y="178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1" name="pt6951"/>
            <p:cNvSpPr/>
            <p:nvPr/>
          </p:nvSpPr>
          <p:spPr>
            <a:xfrm>
              <a:off x="5102840" y="13720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2" name="pt6952"/>
            <p:cNvSpPr/>
            <p:nvPr/>
          </p:nvSpPr>
          <p:spPr>
            <a:xfrm>
              <a:off x="5667211" y="10576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3" name="pt6953"/>
            <p:cNvSpPr/>
            <p:nvPr/>
          </p:nvSpPr>
          <p:spPr>
            <a:xfrm>
              <a:off x="4530454" y="1610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4" name="pt6954"/>
            <p:cNvSpPr/>
            <p:nvPr/>
          </p:nvSpPr>
          <p:spPr>
            <a:xfrm>
              <a:off x="4312571" y="18147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5" name="pt6955"/>
            <p:cNvSpPr/>
            <p:nvPr/>
          </p:nvSpPr>
          <p:spPr>
            <a:xfrm>
              <a:off x="4301630" y="182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6" name="pt6956"/>
            <p:cNvSpPr/>
            <p:nvPr/>
          </p:nvSpPr>
          <p:spPr>
            <a:xfrm>
              <a:off x="4252975" y="1833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7" name="pt6957"/>
            <p:cNvSpPr/>
            <p:nvPr/>
          </p:nvSpPr>
          <p:spPr>
            <a:xfrm>
              <a:off x="5261371" y="1233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8" name="pt6958"/>
            <p:cNvSpPr/>
            <p:nvPr/>
          </p:nvSpPr>
          <p:spPr>
            <a:xfrm>
              <a:off x="4265452" y="1816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59" name="pt6959"/>
            <p:cNvSpPr/>
            <p:nvPr/>
          </p:nvSpPr>
          <p:spPr>
            <a:xfrm>
              <a:off x="4224214" y="1876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0" name="pt6960"/>
            <p:cNvSpPr/>
            <p:nvPr/>
          </p:nvSpPr>
          <p:spPr>
            <a:xfrm>
              <a:off x="3861305" y="2155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1" name="pt6961"/>
            <p:cNvSpPr/>
            <p:nvPr/>
          </p:nvSpPr>
          <p:spPr>
            <a:xfrm>
              <a:off x="5571867" y="11436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2" name="pt6962"/>
            <p:cNvSpPr/>
            <p:nvPr/>
          </p:nvSpPr>
          <p:spPr>
            <a:xfrm>
              <a:off x="5568873" y="106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3" name="pt6963"/>
            <p:cNvSpPr/>
            <p:nvPr/>
          </p:nvSpPr>
          <p:spPr>
            <a:xfrm>
              <a:off x="4636963" y="1720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4" name="pt6964"/>
            <p:cNvSpPr/>
            <p:nvPr/>
          </p:nvSpPr>
          <p:spPr>
            <a:xfrm>
              <a:off x="4052355" y="20118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5" name="pt6965"/>
            <p:cNvSpPr/>
            <p:nvPr/>
          </p:nvSpPr>
          <p:spPr>
            <a:xfrm>
              <a:off x="4027978" y="1960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6" name="pt6966"/>
            <p:cNvSpPr/>
            <p:nvPr/>
          </p:nvSpPr>
          <p:spPr>
            <a:xfrm>
              <a:off x="4994128" y="1204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7" name="pt6967"/>
            <p:cNvSpPr/>
            <p:nvPr/>
          </p:nvSpPr>
          <p:spPr>
            <a:xfrm>
              <a:off x="5490409" y="1291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8" name="pt6968"/>
            <p:cNvSpPr/>
            <p:nvPr/>
          </p:nvSpPr>
          <p:spPr>
            <a:xfrm>
              <a:off x="3999227" y="21079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69" name="pt6969"/>
            <p:cNvSpPr/>
            <p:nvPr/>
          </p:nvSpPr>
          <p:spPr>
            <a:xfrm>
              <a:off x="3969498" y="21164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0" name="pt6970"/>
            <p:cNvSpPr/>
            <p:nvPr/>
          </p:nvSpPr>
          <p:spPr>
            <a:xfrm>
              <a:off x="4606245" y="1682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1" name="pt6971"/>
            <p:cNvSpPr/>
            <p:nvPr/>
          </p:nvSpPr>
          <p:spPr>
            <a:xfrm>
              <a:off x="4529270" y="169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2" name="pt6972"/>
            <p:cNvSpPr/>
            <p:nvPr/>
          </p:nvSpPr>
          <p:spPr>
            <a:xfrm>
              <a:off x="5290200" y="13719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3" name="pt6973"/>
            <p:cNvSpPr/>
            <p:nvPr/>
          </p:nvSpPr>
          <p:spPr>
            <a:xfrm>
              <a:off x="5026314" y="1346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4" name="pt6974"/>
            <p:cNvSpPr/>
            <p:nvPr/>
          </p:nvSpPr>
          <p:spPr>
            <a:xfrm>
              <a:off x="4245352" y="1898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5" name="pt6975"/>
            <p:cNvSpPr/>
            <p:nvPr/>
          </p:nvSpPr>
          <p:spPr>
            <a:xfrm>
              <a:off x="4200219" y="1878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6" name="pt6976"/>
            <p:cNvSpPr/>
            <p:nvPr/>
          </p:nvSpPr>
          <p:spPr>
            <a:xfrm>
              <a:off x="4720280" y="165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7" name="pt6977"/>
            <p:cNvSpPr/>
            <p:nvPr/>
          </p:nvSpPr>
          <p:spPr>
            <a:xfrm>
              <a:off x="5216522" y="134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8" name="pt6978"/>
            <p:cNvSpPr/>
            <p:nvPr/>
          </p:nvSpPr>
          <p:spPr>
            <a:xfrm>
              <a:off x="3807385" y="2207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79" name="pt6979"/>
            <p:cNvSpPr/>
            <p:nvPr/>
          </p:nvSpPr>
          <p:spPr>
            <a:xfrm>
              <a:off x="5404372" y="11658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0" name="pt6980"/>
            <p:cNvSpPr/>
            <p:nvPr/>
          </p:nvSpPr>
          <p:spPr>
            <a:xfrm>
              <a:off x="5213811" y="1282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1" name="pt6981"/>
            <p:cNvSpPr/>
            <p:nvPr/>
          </p:nvSpPr>
          <p:spPr>
            <a:xfrm>
              <a:off x="3997769" y="19624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2" name="pt6982"/>
            <p:cNvSpPr/>
            <p:nvPr/>
          </p:nvSpPr>
          <p:spPr>
            <a:xfrm>
              <a:off x="4266509" y="1840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3" name="pt6983"/>
            <p:cNvSpPr/>
            <p:nvPr/>
          </p:nvSpPr>
          <p:spPr>
            <a:xfrm>
              <a:off x="5247132" y="1204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4" name="pt6984"/>
            <p:cNvSpPr/>
            <p:nvPr/>
          </p:nvSpPr>
          <p:spPr>
            <a:xfrm>
              <a:off x="5374819" y="11254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5" name="pt6985"/>
            <p:cNvSpPr/>
            <p:nvPr/>
          </p:nvSpPr>
          <p:spPr>
            <a:xfrm>
              <a:off x="5428210" y="11226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6" name="pt6986"/>
            <p:cNvSpPr/>
            <p:nvPr/>
          </p:nvSpPr>
          <p:spPr>
            <a:xfrm>
              <a:off x="3743473" y="2213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7" name="pt6987"/>
            <p:cNvSpPr/>
            <p:nvPr/>
          </p:nvSpPr>
          <p:spPr>
            <a:xfrm>
              <a:off x="5066730" y="1337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8" name="pt6988"/>
            <p:cNvSpPr/>
            <p:nvPr/>
          </p:nvSpPr>
          <p:spPr>
            <a:xfrm>
              <a:off x="4817102" y="14867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89" name="pt6989"/>
            <p:cNvSpPr/>
            <p:nvPr/>
          </p:nvSpPr>
          <p:spPr>
            <a:xfrm>
              <a:off x="4181421" y="19035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0" name="pt6990"/>
            <p:cNvSpPr/>
            <p:nvPr/>
          </p:nvSpPr>
          <p:spPr>
            <a:xfrm>
              <a:off x="4374232" y="1771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1" name="pt6991"/>
            <p:cNvSpPr/>
            <p:nvPr/>
          </p:nvSpPr>
          <p:spPr>
            <a:xfrm>
              <a:off x="4823815" y="16048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2" name="pt6992"/>
            <p:cNvSpPr/>
            <p:nvPr/>
          </p:nvSpPr>
          <p:spPr>
            <a:xfrm>
              <a:off x="4455641" y="1776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3" name="pt6993"/>
            <p:cNvSpPr/>
            <p:nvPr/>
          </p:nvSpPr>
          <p:spPr>
            <a:xfrm>
              <a:off x="3846215" y="21482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4" name="pt6994"/>
            <p:cNvSpPr/>
            <p:nvPr/>
          </p:nvSpPr>
          <p:spPr>
            <a:xfrm>
              <a:off x="5632765" y="10524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5" name="pt6995"/>
            <p:cNvSpPr/>
            <p:nvPr/>
          </p:nvSpPr>
          <p:spPr>
            <a:xfrm>
              <a:off x="5079422" y="14630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6" name="pt6996"/>
            <p:cNvSpPr/>
            <p:nvPr/>
          </p:nvSpPr>
          <p:spPr>
            <a:xfrm>
              <a:off x="4893236" y="1425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7" name="pt6997"/>
            <p:cNvSpPr/>
            <p:nvPr/>
          </p:nvSpPr>
          <p:spPr>
            <a:xfrm>
              <a:off x="5559987" y="1082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8" name="pt6998"/>
            <p:cNvSpPr/>
            <p:nvPr/>
          </p:nvSpPr>
          <p:spPr>
            <a:xfrm>
              <a:off x="4445571" y="1718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6999" name="pt6999"/>
            <p:cNvSpPr/>
            <p:nvPr/>
          </p:nvSpPr>
          <p:spPr>
            <a:xfrm>
              <a:off x="5534847" y="1087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0" name="pt7000"/>
            <p:cNvSpPr/>
            <p:nvPr/>
          </p:nvSpPr>
          <p:spPr>
            <a:xfrm>
              <a:off x="4042941" y="1946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1" name="pt7001"/>
            <p:cNvSpPr/>
            <p:nvPr/>
          </p:nvSpPr>
          <p:spPr>
            <a:xfrm>
              <a:off x="3872686" y="20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2" name="pt7002"/>
            <p:cNvSpPr/>
            <p:nvPr/>
          </p:nvSpPr>
          <p:spPr>
            <a:xfrm>
              <a:off x="4247260" y="1873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3" name="pt7003"/>
            <p:cNvSpPr/>
            <p:nvPr/>
          </p:nvSpPr>
          <p:spPr>
            <a:xfrm>
              <a:off x="4340177" y="1926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4" name="pt7004"/>
            <p:cNvSpPr/>
            <p:nvPr/>
          </p:nvSpPr>
          <p:spPr>
            <a:xfrm>
              <a:off x="4217208" y="1887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5" name="pt7005"/>
            <p:cNvSpPr/>
            <p:nvPr/>
          </p:nvSpPr>
          <p:spPr>
            <a:xfrm>
              <a:off x="3851186" y="2145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6" name="pt7006"/>
            <p:cNvSpPr/>
            <p:nvPr/>
          </p:nvSpPr>
          <p:spPr>
            <a:xfrm>
              <a:off x="4332916" y="1811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7" name="pt7007"/>
            <p:cNvSpPr/>
            <p:nvPr/>
          </p:nvSpPr>
          <p:spPr>
            <a:xfrm>
              <a:off x="5354268" y="13289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8" name="pt7008"/>
            <p:cNvSpPr/>
            <p:nvPr/>
          </p:nvSpPr>
          <p:spPr>
            <a:xfrm>
              <a:off x="5125876" y="14507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09" name="pt7009"/>
            <p:cNvSpPr/>
            <p:nvPr/>
          </p:nvSpPr>
          <p:spPr>
            <a:xfrm>
              <a:off x="4103124" y="20127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0" name="pt7010"/>
            <p:cNvSpPr/>
            <p:nvPr/>
          </p:nvSpPr>
          <p:spPr>
            <a:xfrm>
              <a:off x="4955445" y="1551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1" name="pt7011"/>
            <p:cNvSpPr/>
            <p:nvPr/>
          </p:nvSpPr>
          <p:spPr>
            <a:xfrm>
              <a:off x="3965965" y="206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2" name="pt7012"/>
            <p:cNvSpPr/>
            <p:nvPr/>
          </p:nvSpPr>
          <p:spPr>
            <a:xfrm>
              <a:off x="3715339" y="22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3" name="pt7013"/>
            <p:cNvSpPr/>
            <p:nvPr/>
          </p:nvSpPr>
          <p:spPr>
            <a:xfrm>
              <a:off x="5291629" y="12397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4" name="pt7014"/>
            <p:cNvSpPr/>
            <p:nvPr/>
          </p:nvSpPr>
          <p:spPr>
            <a:xfrm>
              <a:off x="4177311" y="20228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5" name="pt7015"/>
            <p:cNvSpPr/>
            <p:nvPr/>
          </p:nvSpPr>
          <p:spPr>
            <a:xfrm>
              <a:off x="4696354" y="1649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6" name="pt7016"/>
            <p:cNvSpPr/>
            <p:nvPr/>
          </p:nvSpPr>
          <p:spPr>
            <a:xfrm>
              <a:off x="5309684" y="12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7" name="pt7017"/>
            <p:cNvSpPr/>
            <p:nvPr/>
          </p:nvSpPr>
          <p:spPr>
            <a:xfrm>
              <a:off x="4116090" y="2072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8" name="pt7018"/>
            <p:cNvSpPr/>
            <p:nvPr/>
          </p:nvSpPr>
          <p:spPr>
            <a:xfrm>
              <a:off x="4745224" y="17197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19" name="pt7019"/>
            <p:cNvSpPr/>
            <p:nvPr/>
          </p:nvSpPr>
          <p:spPr>
            <a:xfrm>
              <a:off x="4234206" y="195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0" name="pt7020"/>
            <p:cNvSpPr/>
            <p:nvPr/>
          </p:nvSpPr>
          <p:spPr>
            <a:xfrm>
              <a:off x="5095295" y="1344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1" name="pt7021"/>
            <p:cNvSpPr/>
            <p:nvPr/>
          </p:nvSpPr>
          <p:spPr>
            <a:xfrm>
              <a:off x="3766323" y="2238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2" name="pt7022"/>
            <p:cNvSpPr/>
            <p:nvPr/>
          </p:nvSpPr>
          <p:spPr>
            <a:xfrm>
              <a:off x="4328268" y="17939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3" name="pt7023"/>
            <p:cNvSpPr/>
            <p:nvPr/>
          </p:nvSpPr>
          <p:spPr>
            <a:xfrm>
              <a:off x="4131434" y="189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4" name="pt7024"/>
            <p:cNvSpPr/>
            <p:nvPr/>
          </p:nvSpPr>
          <p:spPr>
            <a:xfrm>
              <a:off x="5625210" y="1102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5" name="pt7025"/>
            <p:cNvSpPr/>
            <p:nvPr/>
          </p:nvSpPr>
          <p:spPr>
            <a:xfrm>
              <a:off x="4207451" y="18517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6" name="pt7026"/>
            <p:cNvSpPr/>
            <p:nvPr/>
          </p:nvSpPr>
          <p:spPr>
            <a:xfrm>
              <a:off x="5155135" y="1351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7" name="pt7027"/>
            <p:cNvSpPr/>
            <p:nvPr/>
          </p:nvSpPr>
          <p:spPr>
            <a:xfrm>
              <a:off x="4011469" y="1998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8" name="pt7028"/>
            <p:cNvSpPr/>
            <p:nvPr/>
          </p:nvSpPr>
          <p:spPr>
            <a:xfrm>
              <a:off x="5190834" y="12676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29" name="pt7029"/>
            <p:cNvSpPr/>
            <p:nvPr/>
          </p:nvSpPr>
          <p:spPr>
            <a:xfrm>
              <a:off x="4513955" y="16397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0" name="pt7030"/>
            <p:cNvSpPr/>
            <p:nvPr/>
          </p:nvSpPr>
          <p:spPr>
            <a:xfrm>
              <a:off x="4347419" y="18648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1" name="pt7031"/>
            <p:cNvSpPr/>
            <p:nvPr/>
          </p:nvSpPr>
          <p:spPr>
            <a:xfrm>
              <a:off x="4278898" y="19442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2" name="pt7032"/>
            <p:cNvSpPr/>
            <p:nvPr/>
          </p:nvSpPr>
          <p:spPr>
            <a:xfrm>
              <a:off x="4218049" y="1944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3" name="pt7033"/>
            <p:cNvSpPr/>
            <p:nvPr/>
          </p:nvSpPr>
          <p:spPr>
            <a:xfrm>
              <a:off x="3920784" y="21413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4" name="pt7034"/>
            <p:cNvSpPr/>
            <p:nvPr/>
          </p:nvSpPr>
          <p:spPr>
            <a:xfrm>
              <a:off x="4301738" y="19145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5" name="pt7035"/>
            <p:cNvSpPr/>
            <p:nvPr/>
          </p:nvSpPr>
          <p:spPr>
            <a:xfrm>
              <a:off x="4579148" y="1773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6" name="pt7036"/>
            <p:cNvSpPr/>
            <p:nvPr/>
          </p:nvSpPr>
          <p:spPr>
            <a:xfrm>
              <a:off x="4040641" y="207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7" name="pt7037"/>
            <p:cNvSpPr/>
            <p:nvPr/>
          </p:nvSpPr>
          <p:spPr>
            <a:xfrm>
              <a:off x="3794213" y="2173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8" name="pt7038"/>
            <p:cNvSpPr/>
            <p:nvPr/>
          </p:nvSpPr>
          <p:spPr>
            <a:xfrm>
              <a:off x="5686665" y="1037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39" name="pt7039"/>
            <p:cNvSpPr/>
            <p:nvPr/>
          </p:nvSpPr>
          <p:spPr>
            <a:xfrm>
              <a:off x="5347858" y="1209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0" name="pt7040"/>
            <p:cNvSpPr/>
            <p:nvPr/>
          </p:nvSpPr>
          <p:spPr>
            <a:xfrm>
              <a:off x="5206032" y="1316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1" name="pt7041"/>
            <p:cNvSpPr/>
            <p:nvPr/>
          </p:nvSpPr>
          <p:spPr>
            <a:xfrm>
              <a:off x="4304967" y="1788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2" name="pt7042"/>
            <p:cNvSpPr/>
            <p:nvPr/>
          </p:nvSpPr>
          <p:spPr>
            <a:xfrm>
              <a:off x="3730575" y="2196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3" name="pt7043"/>
            <p:cNvSpPr/>
            <p:nvPr/>
          </p:nvSpPr>
          <p:spPr>
            <a:xfrm>
              <a:off x="4594395" y="17006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4" name="pt7044"/>
            <p:cNvSpPr/>
            <p:nvPr/>
          </p:nvSpPr>
          <p:spPr>
            <a:xfrm>
              <a:off x="4494050" y="17843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5" name="pt7045"/>
            <p:cNvSpPr/>
            <p:nvPr/>
          </p:nvSpPr>
          <p:spPr>
            <a:xfrm>
              <a:off x="4808265" y="15318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6" name="pt7046"/>
            <p:cNvSpPr/>
            <p:nvPr/>
          </p:nvSpPr>
          <p:spPr>
            <a:xfrm>
              <a:off x="5523828" y="1237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7" name="pt7047"/>
            <p:cNvSpPr/>
            <p:nvPr/>
          </p:nvSpPr>
          <p:spPr>
            <a:xfrm>
              <a:off x="3964869" y="21300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8" name="pt7048"/>
            <p:cNvSpPr/>
            <p:nvPr/>
          </p:nvSpPr>
          <p:spPr>
            <a:xfrm>
              <a:off x="4251899" y="197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49" name="pt7049"/>
            <p:cNvSpPr/>
            <p:nvPr/>
          </p:nvSpPr>
          <p:spPr>
            <a:xfrm>
              <a:off x="4526167" y="175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0" name="pt7050"/>
            <p:cNvSpPr/>
            <p:nvPr/>
          </p:nvSpPr>
          <p:spPr>
            <a:xfrm>
              <a:off x="4343788" y="19043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1" name="pt7051"/>
            <p:cNvSpPr/>
            <p:nvPr/>
          </p:nvSpPr>
          <p:spPr>
            <a:xfrm>
              <a:off x="4560526" y="1819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2" name="pt7052"/>
            <p:cNvSpPr/>
            <p:nvPr/>
          </p:nvSpPr>
          <p:spPr>
            <a:xfrm>
              <a:off x="4380152" y="18881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3" name="pt7053"/>
            <p:cNvSpPr/>
            <p:nvPr/>
          </p:nvSpPr>
          <p:spPr>
            <a:xfrm>
              <a:off x="3835411" y="2166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4" name="pt7054"/>
            <p:cNvSpPr/>
            <p:nvPr/>
          </p:nvSpPr>
          <p:spPr>
            <a:xfrm>
              <a:off x="4247681" y="1919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5" name="pt7055"/>
            <p:cNvSpPr/>
            <p:nvPr/>
          </p:nvSpPr>
          <p:spPr>
            <a:xfrm>
              <a:off x="5607272" y="10613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6" name="pt7056"/>
            <p:cNvSpPr/>
            <p:nvPr/>
          </p:nvSpPr>
          <p:spPr>
            <a:xfrm>
              <a:off x="3964047" y="2094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7" name="pt7057"/>
            <p:cNvSpPr/>
            <p:nvPr/>
          </p:nvSpPr>
          <p:spPr>
            <a:xfrm>
              <a:off x="3965397" y="2042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8" name="pt7058"/>
            <p:cNvSpPr/>
            <p:nvPr/>
          </p:nvSpPr>
          <p:spPr>
            <a:xfrm>
              <a:off x="4444905" y="17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59" name="pt7059"/>
            <p:cNvSpPr/>
            <p:nvPr/>
          </p:nvSpPr>
          <p:spPr>
            <a:xfrm>
              <a:off x="4358437" y="1771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0" name="pt7060"/>
            <p:cNvSpPr/>
            <p:nvPr/>
          </p:nvSpPr>
          <p:spPr>
            <a:xfrm>
              <a:off x="5285669" y="13336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1" name="pt7061"/>
            <p:cNvSpPr/>
            <p:nvPr/>
          </p:nvSpPr>
          <p:spPr>
            <a:xfrm>
              <a:off x="4293596" y="1915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2" name="pt7062"/>
            <p:cNvSpPr/>
            <p:nvPr/>
          </p:nvSpPr>
          <p:spPr>
            <a:xfrm>
              <a:off x="4091811" y="20028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3" name="pt7063"/>
            <p:cNvSpPr/>
            <p:nvPr/>
          </p:nvSpPr>
          <p:spPr>
            <a:xfrm>
              <a:off x="3905449" y="2140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4" name="pt7064"/>
            <p:cNvSpPr/>
            <p:nvPr/>
          </p:nvSpPr>
          <p:spPr>
            <a:xfrm>
              <a:off x="3708107" y="2097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5" name="pt7065"/>
            <p:cNvSpPr/>
            <p:nvPr/>
          </p:nvSpPr>
          <p:spPr>
            <a:xfrm>
              <a:off x="5508572" y="12155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6" name="pt7066"/>
            <p:cNvSpPr/>
            <p:nvPr/>
          </p:nvSpPr>
          <p:spPr>
            <a:xfrm>
              <a:off x="3841087" y="21597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7" name="pt7067"/>
            <p:cNvSpPr/>
            <p:nvPr/>
          </p:nvSpPr>
          <p:spPr>
            <a:xfrm>
              <a:off x="5081027" y="1431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8" name="pt7068"/>
            <p:cNvSpPr/>
            <p:nvPr/>
          </p:nvSpPr>
          <p:spPr>
            <a:xfrm>
              <a:off x="5029788" y="14111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69" name="pt7069"/>
            <p:cNvSpPr/>
            <p:nvPr/>
          </p:nvSpPr>
          <p:spPr>
            <a:xfrm>
              <a:off x="4595432" y="15985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0" name="pt7070"/>
            <p:cNvSpPr/>
            <p:nvPr/>
          </p:nvSpPr>
          <p:spPr>
            <a:xfrm>
              <a:off x="5437615" y="12053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1" name="pt7071"/>
            <p:cNvSpPr/>
            <p:nvPr/>
          </p:nvSpPr>
          <p:spPr>
            <a:xfrm>
              <a:off x="4207461" y="1848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2" name="pt7072"/>
            <p:cNvSpPr/>
            <p:nvPr/>
          </p:nvSpPr>
          <p:spPr>
            <a:xfrm>
              <a:off x="4707451" y="16149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3" name="pt7073"/>
            <p:cNvSpPr/>
            <p:nvPr/>
          </p:nvSpPr>
          <p:spPr>
            <a:xfrm>
              <a:off x="4059215" y="1995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4" name="pt7074"/>
            <p:cNvSpPr/>
            <p:nvPr/>
          </p:nvSpPr>
          <p:spPr>
            <a:xfrm>
              <a:off x="3784789" y="2145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5" name="pt7075"/>
            <p:cNvSpPr/>
            <p:nvPr/>
          </p:nvSpPr>
          <p:spPr>
            <a:xfrm>
              <a:off x="3904079" y="20237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6" name="pt7076"/>
            <p:cNvSpPr/>
            <p:nvPr/>
          </p:nvSpPr>
          <p:spPr>
            <a:xfrm>
              <a:off x="4506977" y="1759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7" name="pt7077"/>
            <p:cNvSpPr/>
            <p:nvPr/>
          </p:nvSpPr>
          <p:spPr>
            <a:xfrm>
              <a:off x="4227708" y="19236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8" name="pt7078"/>
            <p:cNvSpPr/>
            <p:nvPr/>
          </p:nvSpPr>
          <p:spPr>
            <a:xfrm>
              <a:off x="3880612" y="21565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79" name="pt7079"/>
            <p:cNvSpPr/>
            <p:nvPr/>
          </p:nvSpPr>
          <p:spPr>
            <a:xfrm>
              <a:off x="5394459" y="1245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0" name="pt7080"/>
            <p:cNvSpPr/>
            <p:nvPr/>
          </p:nvSpPr>
          <p:spPr>
            <a:xfrm>
              <a:off x="3862039" y="214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1" name="pt7081"/>
            <p:cNvSpPr/>
            <p:nvPr/>
          </p:nvSpPr>
          <p:spPr>
            <a:xfrm>
              <a:off x="4412573" y="17504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2" name="pt7082"/>
            <p:cNvSpPr/>
            <p:nvPr/>
          </p:nvSpPr>
          <p:spPr>
            <a:xfrm>
              <a:off x="4232376" y="197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3" name="pt7083"/>
            <p:cNvSpPr/>
            <p:nvPr/>
          </p:nvSpPr>
          <p:spPr>
            <a:xfrm>
              <a:off x="3958087" y="206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4" name="pt7084"/>
            <p:cNvSpPr/>
            <p:nvPr/>
          </p:nvSpPr>
          <p:spPr>
            <a:xfrm>
              <a:off x="4936744" y="1415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5" name="pt7085"/>
            <p:cNvSpPr/>
            <p:nvPr/>
          </p:nvSpPr>
          <p:spPr>
            <a:xfrm>
              <a:off x="4972629" y="14176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6" name="pt7086"/>
            <p:cNvSpPr/>
            <p:nvPr/>
          </p:nvSpPr>
          <p:spPr>
            <a:xfrm>
              <a:off x="5277899" y="1181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7" name="pt7087"/>
            <p:cNvSpPr/>
            <p:nvPr/>
          </p:nvSpPr>
          <p:spPr>
            <a:xfrm>
              <a:off x="5519532" y="10985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8" name="pt7088"/>
            <p:cNvSpPr/>
            <p:nvPr/>
          </p:nvSpPr>
          <p:spPr>
            <a:xfrm>
              <a:off x="5419873" y="129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89" name="pt7089"/>
            <p:cNvSpPr/>
            <p:nvPr/>
          </p:nvSpPr>
          <p:spPr>
            <a:xfrm>
              <a:off x="5307090" y="11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0" name="pt7090"/>
            <p:cNvSpPr/>
            <p:nvPr/>
          </p:nvSpPr>
          <p:spPr>
            <a:xfrm>
              <a:off x="4030043" y="2078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1" name="pt7091"/>
            <p:cNvSpPr/>
            <p:nvPr/>
          </p:nvSpPr>
          <p:spPr>
            <a:xfrm>
              <a:off x="3783928" y="218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2" name="pt7092"/>
            <p:cNvSpPr/>
            <p:nvPr/>
          </p:nvSpPr>
          <p:spPr>
            <a:xfrm>
              <a:off x="5627206" y="973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3" name="pt7093"/>
            <p:cNvSpPr/>
            <p:nvPr/>
          </p:nvSpPr>
          <p:spPr>
            <a:xfrm>
              <a:off x="4060741" y="1961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4" name="pt7094"/>
            <p:cNvSpPr/>
            <p:nvPr/>
          </p:nvSpPr>
          <p:spPr>
            <a:xfrm>
              <a:off x="4756762" y="14765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5" name="pt7095"/>
            <p:cNvSpPr/>
            <p:nvPr/>
          </p:nvSpPr>
          <p:spPr>
            <a:xfrm>
              <a:off x="4096127" y="2069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6" name="pt7096"/>
            <p:cNvSpPr/>
            <p:nvPr/>
          </p:nvSpPr>
          <p:spPr>
            <a:xfrm>
              <a:off x="4144097" y="20513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7" name="pt7097"/>
            <p:cNvSpPr/>
            <p:nvPr/>
          </p:nvSpPr>
          <p:spPr>
            <a:xfrm>
              <a:off x="3916527" y="21696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8" name="pt7098"/>
            <p:cNvSpPr/>
            <p:nvPr/>
          </p:nvSpPr>
          <p:spPr>
            <a:xfrm>
              <a:off x="4032372" y="20011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099" name="pt7099"/>
            <p:cNvSpPr/>
            <p:nvPr/>
          </p:nvSpPr>
          <p:spPr>
            <a:xfrm>
              <a:off x="5098602" y="148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0" name="pt7100"/>
            <p:cNvSpPr/>
            <p:nvPr/>
          </p:nvSpPr>
          <p:spPr>
            <a:xfrm>
              <a:off x="4821877" y="15007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1" name="pt7101"/>
            <p:cNvSpPr/>
            <p:nvPr/>
          </p:nvSpPr>
          <p:spPr>
            <a:xfrm>
              <a:off x="5580958" y="10455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2" name="pt7102"/>
            <p:cNvSpPr/>
            <p:nvPr/>
          </p:nvSpPr>
          <p:spPr>
            <a:xfrm>
              <a:off x="4499139" y="17549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3" name="pt7103"/>
            <p:cNvSpPr/>
            <p:nvPr/>
          </p:nvSpPr>
          <p:spPr>
            <a:xfrm>
              <a:off x="4934904" y="1437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4" name="pt7104"/>
            <p:cNvSpPr/>
            <p:nvPr/>
          </p:nvSpPr>
          <p:spPr>
            <a:xfrm>
              <a:off x="3693467" y="2146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5" name="pt7105"/>
            <p:cNvSpPr/>
            <p:nvPr/>
          </p:nvSpPr>
          <p:spPr>
            <a:xfrm>
              <a:off x="5568442" y="1030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6" name="pt7106"/>
            <p:cNvSpPr/>
            <p:nvPr/>
          </p:nvSpPr>
          <p:spPr>
            <a:xfrm>
              <a:off x="4015853" y="20396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7" name="pt7107"/>
            <p:cNvSpPr/>
            <p:nvPr/>
          </p:nvSpPr>
          <p:spPr>
            <a:xfrm>
              <a:off x="4089062" y="2089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8" name="pt7108"/>
            <p:cNvSpPr/>
            <p:nvPr/>
          </p:nvSpPr>
          <p:spPr>
            <a:xfrm>
              <a:off x="4606461" y="16008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09" name="pt7109"/>
            <p:cNvSpPr/>
            <p:nvPr/>
          </p:nvSpPr>
          <p:spPr>
            <a:xfrm>
              <a:off x="5033497" y="1339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0" name="pt7110"/>
            <p:cNvSpPr/>
            <p:nvPr/>
          </p:nvSpPr>
          <p:spPr>
            <a:xfrm>
              <a:off x="4434043" y="1846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1" name="pt7111"/>
            <p:cNvSpPr/>
            <p:nvPr/>
          </p:nvSpPr>
          <p:spPr>
            <a:xfrm>
              <a:off x="5624486" y="10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2" name="pt7112"/>
            <p:cNvSpPr/>
            <p:nvPr/>
          </p:nvSpPr>
          <p:spPr>
            <a:xfrm>
              <a:off x="4602830" y="1715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3" name="pt7113"/>
            <p:cNvSpPr/>
            <p:nvPr/>
          </p:nvSpPr>
          <p:spPr>
            <a:xfrm>
              <a:off x="4139283" y="19955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4" name="pt7114"/>
            <p:cNvSpPr/>
            <p:nvPr/>
          </p:nvSpPr>
          <p:spPr>
            <a:xfrm>
              <a:off x="3559841" y="2334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5" name="pt7115"/>
            <p:cNvSpPr/>
            <p:nvPr/>
          </p:nvSpPr>
          <p:spPr>
            <a:xfrm>
              <a:off x="5682995" y="9992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6" name="pt7116"/>
            <p:cNvSpPr/>
            <p:nvPr/>
          </p:nvSpPr>
          <p:spPr>
            <a:xfrm>
              <a:off x="4894625" y="1550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7" name="pt7117"/>
            <p:cNvSpPr/>
            <p:nvPr/>
          </p:nvSpPr>
          <p:spPr>
            <a:xfrm>
              <a:off x="5292147" y="12254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8" name="pt7118"/>
            <p:cNvSpPr/>
            <p:nvPr/>
          </p:nvSpPr>
          <p:spPr>
            <a:xfrm>
              <a:off x="5668816" y="10190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19" name="pt7119"/>
            <p:cNvSpPr/>
            <p:nvPr/>
          </p:nvSpPr>
          <p:spPr>
            <a:xfrm>
              <a:off x="5584227" y="1174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0" name="pt7120"/>
            <p:cNvSpPr/>
            <p:nvPr/>
          </p:nvSpPr>
          <p:spPr>
            <a:xfrm>
              <a:off x="4336106" y="18911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1" name="pt7121"/>
            <p:cNvSpPr/>
            <p:nvPr/>
          </p:nvSpPr>
          <p:spPr>
            <a:xfrm>
              <a:off x="4015198" y="2044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2" name="pt7122"/>
            <p:cNvSpPr/>
            <p:nvPr/>
          </p:nvSpPr>
          <p:spPr>
            <a:xfrm>
              <a:off x="5500782" y="10945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3" name="pt7123"/>
            <p:cNvSpPr/>
            <p:nvPr/>
          </p:nvSpPr>
          <p:spPr>
            <a:xfrm>
              <a:off x="4776529" y="1629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4" name="pt7124"/>
            <p:cNvSpPr/>
            <p:nvPr/>
          </p:nvSpPr>
          <p:spPr>
            <a:xfrm>
              <a:off x="5149567" y="1282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5" name="pt7125"/>
            <p:cNvSpPr/>
            <p:nvPr/>
          </p:nvSpPr>
          <p:spPr>
            <a:xfrm>
              <a:off x="4674110" y="1646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6" name="pt7126"/>
            <p:cNvSpPr/>
            <p:nvPr/>
          </p:nvSpPr>
          <p:spPr>
            <a:xfrm>
              <a:off x="4213694" y="18542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7" name="pt7127"/>
            <p:cNvSpPr/>
            <p:nvPr/>
          </p:nvSpPr>
          <p:spPr>
            <a:xfrm>
              <a:off x="4148579" y="19375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8" name="pt7128"/>
            <p:cNvSpPr/>
            <p:nvPr/>
          </p:nvSpPr>
          <p:spPr>
            <a:xfrm>
              <a:off x="4390447" y="171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29" name="pt7129"/>
            <p:cNvSpPr/>
            <p:nvPr/>
          </p:nvSpPr>
          <p:spPr>
            <a:xfrm>
              <a:off x="4631238" y="16228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0" name="pt7130"/>
            <p:cNvSpPr/>
            <p:nvPr/>
          </p:nvSpPr>
          <p:spPr>
            <a:xfrm>
              <a:off x="4325674" y="18366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1" name="pt7131"/>
            <p:cNvSpPr/>
            <p:nvPr/>
          </p:nvSpPr>
          <p:spPr>
            <a:xfrm>
              <a:off x="4142678" y="20484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2" name="pt7132"/>
            <p:cNvSpPr/>
            <p:nvPr/>
          </p:nvSpPr>
          <p:spPr>
            <a:xfrm>
              <a:off x="5250704" y="1230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3" name="pt7133"/>
            <p:cNvSpPr/>
            <p:nvPr/>
          </p:nvSpPr>
          <p:spPr>
            <a:xfrm>
              <a:off x="4449485" y="18459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4" name="pt7134"/>
            <p:cNvSpPr/>
            <p:nvPr/>
          </p:nvSpPr>
          <p:spPr>
            <a:xfrm>
              <a:off x="4704887" y="15236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5" name="pt7135"/>
            <p:cNvSpPr/>
            <p:nvPr/>
          </p:nvSpPr>
          <p:spPr>
            <a:xfrm>
              <a:off x="5269004" y="12624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6" name="pt7136"/>
            <p:cNvSpPr/>
            <p:nvPr/>
          </p:nvSpPr>
          <p:spPr>
            <a:xfrm>
              <a:off x="4225907" y="18724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7" name="pt7137"/>
            <p:cNvSpPr/>
            <p:nvPr/>
          </p:nvSpPr>
          <p:spPr>
            <a:xfrm>
              <a:off x="5354307" y="13913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8" name="pt7138"/>
            <p:cNvSpPr/>
            <p:nvPr/>
          </p:nvSpPr>
          <p:spPr>
            <a:xfrm>
              <a:off x="5127471" y="1376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39" name="pt7139"/>
            <p:cNvSpPr/>
            <p:nvPr/>
          </p:nvSpPr>
          <p:spPr>
            <a:xfrm>
              <a:off x="4704995" y="15907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0" name="pt7140"/>
            <p:cNvSpPr/>
            <p:nvPr/>
          </p:nvSpPr>
          <p:spPr>
            <a:xfrm>
              <a:off x="5254961" y="1203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1" name="pt7141"/>
            <p:cNvSpPr/>
            <p:nvPr/>
          </p:nvSpPr>
          <p:spPr>
            <a:xfrm>
              <a:off x="4627167" y="1702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2" name="pt7142"/>
            <p:cNvSpPr/>
            <p:nvPr/>
          </p:nvSpPr>
          <p:spPr>
            <a:xfrm>
              <a:off x="3818746" y="21855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3" name="pt7143"/>
            <p:cNvSpPr/>
            <p:nvPr/>
          </p:nvSpPr>
          <p:spPr>
            <a:xfrm>
              <a:off x="4744285" y="1565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4" name="pt7144"/>
            <p:cNvSpPr/>
            <p:nvPr/>
          </p:nvSpPr>
          <p:spPr>
            <a:xfrm>
              <a:off x="5048675" y="1498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5" name="pt7145"/>
            <p:cNvSpPr/>
            <p:nvPr/>
          </p:nvSpPr>
          <p:spPr>
            <a:xfrm>
              <a:off x="4242817" y="1877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6" name="pt7146"/>
            <p:cNvSpPr/>
            <p:nvPr/>
          </p:nvSpPr>
          <p:spPr>
            <a:xfrm>
              <a:off x="4730594" y="16045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7" name="pt7147"/>
            <p:cNvSpPr/>
            <p:nvPr/>
          </p:nvSpPr>
          <p:spPr>
            <a:xfrm>
              <a:off x="3933075" y="21039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8" name="pt7148"/>
            <p:cNvSpPr/>
            <p:nvPr/>
          </p:nvSpPr>
          <p:spPr>
            <a:xfrm>
              <a:off x="4217257" y="19471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49" name="pt7149"/>
            <p:cNvSpPr/>
            <p:nvPr/>
          </p:nvSpPr>
          <p:spPr>
            <a:xfrm>
              <a:off x="4144802" y="19155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0" name="pt7150"/>
            <p:cNvSpPr/>
            <p:nvPr/>
          </p:nvSpPr>
          <p:spPr>
            <a:xfrm>
              <a:off x="4162358" y="20203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1" name="pt7151"/>
            <p:cNvSpPr/>
            <p:nvPr/>
          </p:nvSpPr>
          <p:spPr>
            <a:xfrm>
              <a:off x="4315017" y="18982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2" name="pt7152"/>
            <p:cNvSpPr/>
            <p:nvPr/>
          </p:nvSpPr>
          <p:spPr>
            <a:xfrm>
              <a:off x="3974890" y="2041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3" name="pt7153"/>
            <p:cNvSpPr/>
            <p:nvPr/>
          </p:nvSpPr>
          <p:spPr>
            <a:xfrm>
              <a:off x="4280190" y="1886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4" name="pt7154"/>
            <p:cNvSpPr/>
            <p:nvPr/>
          </p:nvSpPr>
          <p:spPr>
            <a:xfrm>
              <a:off x="5380465" y="1246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5" name="pt7155"/>
            <p:cNvSpPr/>
            <p:nvPr/>
          </p:nvSpPr>
          <p:spPr>
            <a:xfrm>
              <a:off x="4453556" y="17567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6" name="pt7156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7" name="pt7157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8" name="pt7158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59" name="pt7159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0" name="pt7160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1" name="pt7161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2" name="pt7162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3" name="pt7163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4" name="pt7164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5" name="pt7165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6" name="pt7166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7" name="pt7167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8" name="pt7168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69" name="pt7169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0" name="pt7170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1" name="pt7171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2" name="pt7172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3" name="pt7173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4" name="pt7174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5" name="pt7175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6" name="pt7176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7" name="pt7177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8" name="pt7178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79" name="pt7179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0" name="pt7180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1" name="pt7181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2" name="pt7182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3" name="pt7183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4" name="pt7184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5" name="pt7185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6" name="pt7186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7" name="pt7187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8" name="pt7188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89" name="pt7189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0" name="pt7190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1" name="pt7191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2" name="pt7192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3" name="pt7193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4" name="pt7194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5" name="pt7195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6" name="pt7196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7" name="pt7197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8" name="pt7198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199" name="pt7199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0" name="pt7200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1" name="pt7201"/>
            <p:cNvSpPr/>
            <p:nvPr/>
          </p:nvSpPr>
          <p:spPr>
            <a:xfrm>
              <a:off x="3687537" y="22512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2" name="pt7202"/>
            <p:cNvSpPr/>
            <p:nvPr/>
          </p:nvSpPr>
          <p:spPr>
            <a:xfrm>
              <a:off x="4595246" y="15727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3" name="pt7203"/>
            <p:cNvSpPr/>
            <p:nvPr/>
          </p:nvSpPr>
          <p:spPr>
            <a:xfrm>
              <a:off x="4837916" y="15490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4" name="pt7204"/>
            <p:cNvSpPr/>
            <p:nvPr/>
          </p:nvSpPr>
          <p:spPr>
            <a:xfrm>
              <a:off x="4710122" y="16778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5" name="pt7205"/>
            <p:cNvSpPr/>
            <p:nvPr/>
          </p:nvSpPr>
          <p:spPr>
            <a:xfrm>
              <a:off x="4382716" y="1806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6" name="pt7206"/>
            <p:cNvSpPr/>
            <p:nvPr/>
          </p:nvSpPr>
          <p:spPr>
            <a:xfrm>
              <a:off x="4650497" y="1637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7" name="pt7207"/>
            <p:cNvSpPr/>
            <p:nvPr/>
          </p:nvSpPr>
          <p:spPr>
            <a:xfrm>
              <a:off x="4290739" y="18623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8" name="pt7208"/>
            <p:cNvSpPr/>
            <p:nvPr/>
          </p:nvSpPr>
          <p:spPr>
            <a:xfrm>
              <a:off x="3897542" y="20029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09" name="pt7209"/>
            <p:cNvSpPr/>
            <p:nvPr/>
          </p:nvSpPr>
          <p:spPr>
            <a:xfrm>
              <a:off x="4342056" y="179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0" name="pt7210"/>
            <p:cNvSpPr/>
            <p:nvPr/>
          </p:nvSpPr>
          <p:spPr>
            <a:xfrm>
              <a:off x="4080274" y="19681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1" name="pt7211"/>
            <p:cNvSpPr/>
            <p:nvPr/>
          </p:nvSpPr>
          <p:spPr>
            <a:xfrm>
              <a:off x="4421155" y="1795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2" name="pt7212"/>
            <p:cNvSpPr/>
            <p:nvPr/>
          </p:nvSpPr>
          <p:spPr>
            <a:xfrm>
              <a:off x="5642687" y="1024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3" name="pt7213"/>
            <p:cNvSpPr/>
            <p:nvPr/>
          </p:nvSpPr>
          <p:spPr>
            <a:xfrm>
              <a:off x="3979421" y="2126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4" name="pt7214"/>
            <p:cNvSpPr/>
            <p:nvPr/>
          </p:nvSpPr>
          <p:spPr>
            <a:xfrm>
              <a:off x="4959623" y="14035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5" name="pt7215"/>
            <p:cNvSpPr/>
            <p:nvPr/>
          </p:nvSpPr>
          <p:spPr>
            <a:xfrm>
              <a:off x="4848867" y="1412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6" name="pt7216"/>
            <p:cNvSpPr/>
            <p:nvPr/>
          </p:nvSpPr>
          <p:spPr>
            <a:xfrm>
              <a:off x="5424012" y="11827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7" name="pt7217"/>
            <p:cNvSpPr/>
            <p:nvPr/>
          </p:nvSpPr>
          <p:spPr>
            <a:xfrm>
              <a:off x="4772958" y="15641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8" name="pt7218"/>
            <p:cNvSpPr/>
            <p:nvPr/>
          </p:nvSpPr>
          <p:spPr>
            <a:xfrm>
              <a:off x="4096195" y="2038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19" name="pt7219"/>
            <p:cNvSpPr/>
            <p:nvPr/>
          </p:nvSpPr>
          <p:spPr>
            <a:xfrm>
              <a:off x="3990841" y="20537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0" name="pt7220"/>
            <p:cNvSpPr/>
            <p:nvPr/>
          </p:nvSpPr>
          <p:spPr>
            <a:xfrm>
              <a:off x="5150154" y="1333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1" name="pt7221"/>
            <p:cNvSpPr/>
            <p:nvPr/>
          </p:nvSpPr>
          <p:spPr>
            <a:xfrm>
              <a:off x="4888118" y="15678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2" name="pt7222"/>
            <p:cNvSpPr/>
            <p:nvPr/>
          </p:nvSpPr>
          <p:spPr>
            <a:xfrm>
              <a:off x="5223734" y="1355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3" name="pt7223"/>
            <p:cNvSpPr/>
            <p:nvPr/>
          </p:nvSpPr>
          <p:spPr>
            <a:xfrm>
              <a:off x="5606998" y="1150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4" name="pt7224"/>
            <p:cNvSpPr/>
            <p:nvPr/>
          </p:nvSpPr>
          <p:spPr>
            <a:xfrm>
              <a:off x="5458106" y="1170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5" name="pt7225"/>
            <p:cNvSpPr/>
            <p:nvPr/>
          </p:nvSpPr>
          <p:spPr>
            <a:xfrm>
              <a:off x="5413404" y="1278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6" name="pt7226"/>
            <p:cNvSpPr/>
            <p:nvPr/>
          </p:nvSpPr>
          <p:spPr>
            <a:xfrm>
              <a:off x="5298890" y="1309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7" name="pt7227"/>
            <p:cNvSpPr/>
            <p:nvPr/>
          </p:nvSpPr>
          <p:spPr>
            <a:xfrm>
              <a:off x="3932301" y="21001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8" name="pt7228"/>
            <p:cNvSpPr/>
            <p:nvPr/>
          </p:nvSpPr>
          <p:spPr>
            <a:xfrm>
              <a:off x="4264385" y="1826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29" name="pt7229"/>
            <p:cNvSpPr/>
            <p:nvPr/>
          </p:nvSpPr>
          <p:spPr>
            <a:xfrm>
              <a:off x="4149098" y="18708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0" name="pt7230"/>
            <p:cNvSpPr/>
            <p:nvPr/>
          </p:nvSpPr>
          <p:spPr>
            <a:xfrm>
              <a:off x="4479939" y="1812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1" name="pt7231"/>
            <p:cNvSpPr/>
            <p:nvPr/>
          </p:nvSpPr>
          <p:spPr>
            <a:xfrm>
              <a:off x="4462197" y="18055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2" name="pt7232"/>
            <p:cNvSpPr/>
            <p:nvPr/>
          </p:nvSpPr>
          <p:spPr>
            <a:xfrm>
              <a:off x="3820723" y="21571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3" name="pt7233"/>
            <p:cNvSpPr/>
            <p:nvPr/>
          </p:nvSpPr>
          <p:spPr>
            <a:xfrm>
              <a:off x="4853887" y="1613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4" name="pt7234"/>
            <p:cNvSpPr/>
            <p:nvPr/>
          </p:nvSpPr>
          <p:spPr>
            <a:xfrm>
              <a:off x="4965847" y="14623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5" name="pt7235"/>
            <p:cNvSpPr/>
            <p:nvPr/>
          </p:nvSpPr>
          <p:spPr>
            <a:xfrm>
              <a:off x="3785210" y="21624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6" name="pt7236"/>
            <p:cNvSpPr/>
            <p:nvPr/>
          </p:nvSpPr>
          <p:spPr>
            <a:xfrm>
              <a:off x="4996056" y="14617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7" name="pt7237"/>
            <p:cNvSpPr/>
            <p:nvPr/>
          </p:nvSpPr>
          <p:spPr>
            <a:xfrm>
              <a:off x="4465426" y="16522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8" name="pt7238"/>
            <p:cNvSpPr/>
            <p:nvPr/>
          </p:nvSpPr>
          <p:spPr>
            <a:xfrm>
              <a:off x="4317307" y="17697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39" name="pt7239"/>
            <p:cNvSpPr/>
            <p:nvPr/>
          </p:nvSpPr>
          <p:spPr>
            <a:xfrm>
              <a:off x="4689161" y="1565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0" name="pt7240"/>
            <p:cNvSpPr/>
            <p:nvPr/>
          </p:nvSpPr>
          <p:spPr>
            <a:xfrm>
              <a:off x="5067004" y="14259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1" name="pt7241"/>
            <p:cNvSpPr/>
            <p:nvPr/>
          </p:nvSpPr>
          <p:spPr>
            <a:xfrm>
              <a:off x="4627021" y="1618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2" name="pt7242"/>
            <p:cNvSpPr/>
            <p:nvPr/>
          </p:nvSpPr>
          <p:spPr>
            <a:xfrm>
              <a:off x="5571476" y="1035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3" name="pt7243"/>
            <p:cNvSpPr/>
            <p:nvPr/>
          </p:nvSpPr>
          <p:spPr>
            <a:xfrm>
              <a:off x="3930080" y="20765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4" name="pt7244"/>
            <p:cNvSpPr/>
            <p:nvPr/>
          </p:nvSpPr>
          <p:spPr>
            <a:xfrm>
              <a:off x="5615189" y="987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5" name="pt7245"/>
            <p:cNvSpPr/>
            <p:nvPr/>
          </p:nvSpPr>
          <p:spPr>
            <a:xfrm>
              <a:off x="3732552" y="2196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6" name="pt7246"/>
            <p:cNvSpPr/>
            <p:nvPr/>
          </p:nvSpPr>
          <p:spPr>
            <a:xfrm>
              <a:off x="3904108" y="19956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7" name="pt7247"/>
            <p:cNvSpPr/>
            <p:nvPr/>
          </p:nvSpPr>
          <p:spPr>
            <a:xfrm>
              <a:off x="5031158" y="1546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8" name="pt7248"/>
            <p:cNvSpPr/>
            <p:nvPr/>
          </p:nvSpPr>
          <p:spPr>
            <a:xfrm>
              <a:off x="4429600" y="18076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49" name="pt7249"/>
            <p:cNvSpPr/>
            <p:nvPr/>
          </p:nvSpPr>
          <p:spPr>
            <a:xfrm>
              <a:off x="5524210" y="11439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0" name="pt7250"/>
            <p:cNvSpPr/>
            <p:nvPr/>
          </p:nvSpPr>
          <p:spPr>
            <a:xfrm>
              <a:off x="5554742" y="11112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1" name="pt7251"/>
            <p:cNvSpPr/>
            <p:nvPr/>
          </p:nvSpPr>
          <p:spPr>
            <a:xfrm>
              <a:off x="4896035" y="15888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2" name="pt7252"/>
            <p:cNvSpPr/>
            <p:nvPr/>
          </p:nvSpPr>
          <p:spPr>
            <a:xfrm>
              <a:off x="5258856" y="12391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3" name="pt7253"/>
            <p:cNvSpPr/>
            <p:nvPr/>
          </p:nvSpPr>
          <p:spPr>
            <a:xfrm>
              <a:off x="3691911" y="21099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4" name="pt7254"/>
            <p:cNvSpPr/>
            <p:nvPr/>
          </p:nvSpPr>
          <p:spPr>
            <a:xfrm>
              <a:off x="3771324" y="2087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5" name="pt7255"/>
            <p:cNvSpPr/>
            <p:nvPr/>
          </p:nvSpPr>
          <p:spPr>
            <a:xfrm>
              <a:off x="4010921" y="21172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6" name="pt7256"/>
            <p:cNvSpPr/>
            <p:nvPr/>
          </p:nvSpPr>
          <p:spPr>
            <a:xfrm>
              <a:off x="4371071" y="1811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7" name="pt7257"/>
            <p:cNvSpPr/>
            <p:nvPr/>
          </p:nvSpPr>
          <p:spPr>
            <a:xfrm>
              <a:off x="4430882" y="17236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8" name="pt7258"/>
            <p:cNvSpPr/>
            <p:nvPr/>
          </p:nvSpPr>
          <p:spPr>
            <a:xfrm>
              <a:off x="3843240" y="2148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59" name="pt7259"/>
            <p:cNvSpPr/>
            <p:nvPr/>
          </p:nvSpPr>
          <p:spPr>
            <a:xfrm>
              <a:off x="4023819" y="2028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0" name="pt7260"/>
            <p:cNvSpPr/>
            <p:nvPr/>
          </p:nvSpPr>
          <p:spPr>
            <a:xfrm>
              <a:off x="5439601" y="115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1" name="pt7261"/>
            <p:cNvSpPr/>
            <p:nvPr/>
          </p:nvSpPr>
          <p:spPr>
            <a:xfrm>
              <a:off x="4319617" y="18791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2" name="pt7262"/>
            <p:cNvSpPr/>
            <p:nvPr/>
          </p:nvSpPr>
          <p:spPr>
            <a:xfrm>
              <a:off x="4920039" y="1565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3" name="pt7263"/>
            <p:cNvSpPr/>
            <p:nvPr/>
          </p:nvSpPr>
          <p:spPr>
            <a:xfrm>
              <a:off x="4482933" y="16819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4" name="pt7264"/>
            <p:cNvSpPr/>
            <p:nvPr/>
          </p:nvSpPr>
          <p:spPr>
            <a:xfrm>
              <a:off x="3748454" y="20946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5" name="pt7265"/>
            <p:cNvSpPr/>
            <p:nvPr/>
          </p:nvSpPr>
          <p:spPr>
            <a:xfrm>
              <a:off x="3756635" y="21074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6" name="pt7266"/>
            <p:cNvSpPr/>
            <p:nvPr/>
          </p:nvSpPr>
          <p:spPr>
            <a:xfrm>
              <a:off x="4392473" y="176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7" name="pt7267"/>
            <p:cNvSpPr/>
            <p:nvPr/>
          </p:nvSpPr>
          <p:spPr>
            <a:xfrm>
              <a:off x="3712755" y="22242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8" name="pt7268"/>
            <p:cNvSpPr/>
            <p:nvPr/>
          </p:nvSpPr>
          <p:spPr>
            <a:xfrm>
              <a:off x="4838014" y="13510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69" name="pt7269"/>
            <p:cNvSpPr/>
            <p:nvPr/>
          </p:nvSpPr>
          <p:spPr>
            <a:xfrm>
              <a:off x="5683602" y="10797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0" name="pt7270"/>
            <p:cNvSpPr/>
            <p:nvPr/>
          </p:nvSpPr>
          <p:spPr>
            <a:xfrm>
              <a:off x="3941471" y="2102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1" name="pt7271"/>
            <p:cNvSpPr/>
            <p:nvPr/>
          </p:nvSpPr>
          <p:spPr>
            <a:xfrm>
              <a:off x="5512574" y="1175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2" name="pt7272"/>
            <p:cNvSpPr/>
            <p:nvPr/>
          </p:nvSpPr>
          <p:spPr>
            <a:xfrm>
              <a:off x="5277028" y="12704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3" name="pt7273"/>
            <p:cNvSpPr/>
            <p:nvPr/>
          </p:nvSpPr>
          <p:spPr>
            <a:xfrm>
              <a:off x="5530316" y="1146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4" name="pt7274"/>
            <p:cNvSpPr/>
            <p:nvPr/>
          </p:nvSpPr>
          <p:spPr>
            <a:xfrm>
              <a:off x="3917750" y="20949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5" name="pt7275"/>
            <p:cNvSpPr/>
            <p:nvPr/>
          </p:nvSpPr>
          <p:spPr>
            <a:xfrm>
              <a:off x="5320086" y="1276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6" name="pt7276"/>
            <p:cNvSpPr/>
            <p:nvPr/>
          </p:nvSpPr>
          <p:spPr>
            <a:xfrm>
              <a:off x="5390721" y="12776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7" name="pt7277"/>
            <p:cNvSpPr/>
            <p:nvPr/>
          </p:nvSpPr>
          <p:spPr>
            <a:xfrm>
              <a:off x="5427281" y="1184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8" name="pt7278"/>
            <p:cNvSpPr/>
            <p:nvPr/>
          </p:nvSpPr>
          <p:spPr>
            <a:xfrm>
              <a:off x="3937566" y="20974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79" name="pt7279"/>
            <p:cNvSpPr/>
            <p:nvPr/>
          </p:nvSpPr>
          <p:spPr>
            <a:xfrm>
              <a:off x="4488081" y="17285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0" name="pt7280"/>
            <p:cNvSpPr/>
            <p:nvPr/>
          </p:nvSpPr>
          <p:spPr>
            <a:xfrm>
              <a:off x="4047550" y="2000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1" name="pt7281"/>
            <p:cNvSpPr/>
            <p:nvPr/>
          </p:nvSpPr>
          <p:spPr>
            <a:xfrm>
              <a:off x="4053911" y="19853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2" name="pt7282"/>
            <p:cNvSpPr/>
            <p:nvPr/>
          </p:nvSpPr>
          <p:spPr>
            <a:xfrm>
              <a:off x="5562316" y="9752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3" name="pt7283"/>
            <p:cNvSpPr/>
            <p:nvPr/>
          </p:nvSpPr>
          <p:spPr>
            <a:xfrm>
              <a:off x="5644635" y="10721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4" name="pt7284"/>
            <p:cNvSpPr/>
            <p:nvPr/>
          </p:nvSpPr>
          <p:spPr>
            <a:xfrm>
              <a:off x="5628733" y="1011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5" name="pt7285"/>
            <p:cNvSpPr/>
            <p:nvPr/>
          </p:nvSpPr>
          <p:spPr>
            <a:xfrm>
              <a:off x="5513083" y="1154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6" name="pt7286"/>
            <p:cNvSpPr/>
            <p:nvPr/>
          </p:nvSpPr>
          <p:spPr>
            <a:xfrm>
              <a:off x="5351841" y="12025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7" name="pt7287"/>
            <p:cNvSpPr/>
            <p:nvPr/>
          </p:nvSpPr>
          <p:spPr>
            <a:xfrm>
              <a:off x="4105443" y="1926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8" name="pt7288"/>
            <p:cNvSpPr/>
            <p:nvPr/>
          </p:nvSpPr>
          <p:spPr>
            <a:xfrm>
              <a:off x="5031706" y="14149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89" name="pt7289"/>
            <p:cNvSpPr/>
            <p:nvPr/>
          </p:nvSpPr>
          <p:spPr>
            <a:xfrm>
              <a:off x="5215358" y="13211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0" name="pt7290"/>
            <p:cNvSpPr/>
            <p:nvPr/>
          </p:nvSpPr>
          <p:spPr>
            <a:xfrm>
              <a:off x="4515745" y="1821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1" name="pt7291"/>
            <p:cNvSpPr/>
            <p:nvPr/>
          </p:nvSpPr>
          <p:spPr>
            <a:xfrm>
              <a:off x="4104523" y="20054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2" name="pt7292"/>
            <p:cNvSpPr/>
            <p:nvPr/>
          </p:nvSpPr>
          <p:spPr>
            <a:xfrm>
              <a:off x="4707950" y="1648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3" name="pt7293"/>
            <p:cNvSpPr/>
            <p:nvPr/>
          </p:nvSpPr>
          <p:spPr>
            <a:xfrm>
              <a:off x="4203674" y="19321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4" name="pt7294"/>
            <p:cNvSpPr/>
            <p:nvPr/>
          </p:nvSpPr>
          <p:spPr>
            <a:xfrm>
              <a:off x="4566260" y="1743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5" name="pt7295"/>
            <p:cNvSpPr/>
            <p:nvPr/>
          </p:nvSpPr>
          <p:spPr>
            <a:xfrm>
              <a:off x="5651984" y="98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6" name="pt7296"/>
            <p:cNvSpPr/>
            <p:nvPr/>
          </p:nvSpPr>
          <p:spPr>
            <a:xfrm>
              <a:off x="4407181" y="17938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7" name="pt7297"/>
            <p:cNvSpPr/>
            <p:nvPr/>
          </p:nvSpPr>
          <p:spPr>
            <a:xfrm>
              <a:off x="5422574" y="11626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8" name="pt7298"/>
            <p:cNvSpPr/>
            <p:nvPr/>
          </p:nvSpPr>
          <p:spPr>
            <a:xfrm>
              <a:off x="4765941" y="1598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299" name="pt7299"/>
            <p:cNvSpPr/>
            <p:nvPr/>
          </p:nvSpPr>
          <p:spPr>
            <a:xfrm>
              <a:off x="5264845" y="1230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0" name="pt7300"/>
            <p:cNvSpPr/>
            <p:nvPr/>
          </p:nvSpPr>
          <p:spPr>
            <a:xfrm>
              <a:off x="5571759" y="1020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1" name="pt7301"/>
            <p:cNvSpPr/>
            <p:nvPr/>
          </p:nvSpPr>
          <p:spPr>
            <a:xfrm>
              <a:off x="4069137" y="19301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2" name="pt7302"/>
            <p:cNvSpPr/>
            <p:nvPr/>
          </p:nvSpPr>
          <p:spPr>
            <a:xfrm>
              <a:off x="5414882" y="1186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3" name="pt7303"/>
            <p:cNvSpPr/>
            <p:nvPr/>
          </p:nvSpPr>
          <p:spPr>
            <a:xfrm>
              <a:off x="4377872" y="18192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4" name="pt7304"/>
            <p:cNvSpPr/>
            <p:nvPr/>
          </p:nvSpPr>
          <p:spPr>
            <a:xfrm>
              <a:off x="5035474" y="1453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5" name="pt7305"/>
            <p:cNvSpPr/>
            <p:nvPr/>
          </p:nvSpPr>
          <p:spPr>
            <a:xfrm>
              <a:off x="5132236" y="13371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6" name="pt7306"/>
            <p:cNvSpPr/>
            <p:nvPr/>
          </p:nvSpPr>
          <p:spPr>
            <a:xfrm>
              <a:off x="5385270" y="1275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7" name="pt7307"/>
            <p:cNvSpPr/>
            <p:nvPr/>
          </p:nvSpPr>
          <p:spPr>
            <a:xfrm>
              <a:off x="4804703" y="16493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8" name="pt7308"/>
            <p:cNvSpPr/>
            <p:nvPr/>
          </p:nvSpPr>
          <p:spPr>
            <a:xfrm>
              <a:off x="4321819" y="18206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09" name="pt7309"/>
            <p:cNvSpPr/>
            <p:nvPr/>
          </p:nvSpPr>
          <p:spPr>
            <a:xfrm>
              <a:off x="4755206" y="15624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0" name="pt7310"/>
            <p:cNvSpPr/>
            <p:nvPr/>
          </p:nvSpPr>
          <p:spPr>
            <a:xfrm>
              <a:off x="4137247" y="1962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1" name="pt7311"/>
            <p:cNvSpPr/>
            <p:nvPr/>
          </p:nvSpPr>
          <p:spPr>
            <a:xfrm>
              <a:off x="4217775" y="18824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2" name="pt7312"/>
            <p:cNvSpPr/>
            <p:nvPr/>
          </p:nvSpPr>
          <p:spPr>
            <a:xfrm>
              <a:off x="5012849" y="1388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3" name="pt7313"/>
            <p:cNvSpPr/>
            <p:nvPr/>
          </p:nvSpPr>
          <p:spPr>
            <a:xfrm>
              <a:off x="3942361" y="193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4" name="pt7314"/>
            <p:cNvSpPr/>
            <p:nvPr/>
          </p:nvSpPr>
          <p:spPr>
            <a:xfrm>
              <a:off x="3756841" y="22226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5" name="pt7315"/>
            <p:cNvSpPr/>
            <p:nvPr/>
          </p:nvSpPr>
          <p:spPr>
            <a:xfrm>
              <a:off x="3985820" y="2040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6" name="pt7316"/>
            <p:cNvSpPr/>
            <p:nvPr/>
          </p:nvSpPr>
          <p:spPr>
            <a:xfrm>
              <a:off x="4148472" y="20180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7" name="pt7317"/>
            <p:cNvSpPr/>
            <p:nvPr/>
          </p:nvSpPr>
          <p:spPr>
            <a:xfrm>
              <a:off x="3773124" y="2205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8" name="pt7318"/>
            <p:cNvSpPr/>
            <p:nvPr/>
          </p:nvSpPr>
          <p:spPr>
            <a:xfrm>
              <a:off x="4108418" y="1953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19" name="pt7319"/>
            <p:cNvSpPr/>
            <p:nvPr/>
          </p:nvSpPr>
          <p:spPr>
            <a:xfrm>
              <a:off x="4518681" y="1722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0" name="pt7320"/>
            <p:cNvSpPr/>
            <p:nvPr/>
          </p:nvSpPr>
          <p:spPr>
            <a:xfrm>
              <a:off x="5510147" y="11345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1" name="pt7321"/>
            <p:cNvSpPr/>
            <p:nvPr/>
          </p:nvSpPr>
          <p:spPr>
            <a:xfrm>
              <a:off x="4558226" y="1721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2" name="pt7322"/>
            <p:cNvSpPr/>
            <p:nvPr/>
          </p:nvSpPr>
          <p:spPr>
            <a:xfrm>
              <a:off x="4380955" y="1885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3" name="pt7323"/>
            <p:cNvSpPr/>
            <p:nvPr/>
          </p:nvSpPr>
          <p:spPr>
            <a:xfrm>
              <a:off x="5422280" y="110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4" name="pt7324"/>
            <p:cNvSpPr/>
            <p:nvPr/>
          </p:nvSpPr>
          <p:spPr>
            <a:xfrm>
              <a:off x="4649088" y="170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5" name="pt7325"/>
            <p:cNvSpPr/>
            <p:nvPr/>
          </p:nvSpPr>
          <p:spPr>
            <a:xfrm>
              <a:off x="4566906" y="1669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6" name="pt7326"/>
            <p:cNvSpPr/>
            <p:nvPr/>
          </p:nvSpPr>
          <p:spPr>
            <a:xfrm>
              <a:off x="4243806" y="1848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7" name="pt7327"/>
            <p:cNvSpPr/>
            <p:nvPr/>
          </p:nvSpPr>
          <p:spPr>
            <a:xfrm>
              <a:off x="4008240" y="20982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8" name="pt7328"/>
            <p:cNvSpPr/>
            <p:nvPr/>
          </p:nvSpPr>
          <p:spPr>
            <a:xfrm>
              <a:off x="3834120" y="2192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29" name="pt7329"/>
            <p:cNvSpPr/>
            <p:nvPr/>
          </p:nvSpPr>
          <p:spPr>
            <a:xfrm>
              <a:off x="5371922" y="1177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0" name="pt7330"/>
            <p:cNvSpPr/>
            <p:nvPr/>
          </p:nvSpPr>
          <p:spPr>
            <a:xfrm>
              <a:off x="4129164" y="2022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1" name="pt7331"/>
            <p:cNvSpPr/>
            <p:nvPr/>
          </p:nvSpPr>
          <p:spPr>
            <a:xfrm>
              <a:off x="5126492" y="12645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2" name="pt7332"/>
            <p:cNvSpPr/>
            <p:nvPr/>
          </p:nvSpPr>
          <p:spPr>
            <a:xfrm>
              <a:off x="4465338" y="17486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3" name="pt7333"/>
            <p:cNvSpPr/>
            <p:nvPr/>
          </p:nvSpPr>
          <p:spPr>
            <a:xfrm>
              <a:off x="4384439" y="18716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4" name="pt7334"/>
            <p:cNvSpPr/>
            <p:nvPr/>
          </p:nvSpPr>
          <p:spPr>
            <a:xfrm>
              <a:off x="4976523" y="14727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5" name="pt7335"/>
            <p:cNvSpPr/>
            <p:nvPr/>
          </p:nvSpPr>
          <p:spPr>
            <a:xfrm>
              <a:off x="5291237" y="13425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6" name="pt7336"/>
            <p:cNvSpPr/>
            <p:nvPr/>
          </p:nvSpPr>
          <p:spPr>
            <a:xfrm>
              <a:off x="3897170" y="2150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7" name="pt7337"/>
            <p:cNvSpPr/>
            <p:nvPr/>
          </p:nvSpPr>
          <p:spPr>
            <a:xfrm>
              <a:off x="3985409" y="20953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8" name="pt7338"/>
            <p:cNvSpPr/>
            <p:nvPr/>
          </p:nvSpPr>
          <p:spPr>
            <a:xfrm>
              <a:off x="5492464" y="12251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39" name="pt7339"/>
            <p:cNvSpPr/>
            <p:nvPr/>
          </p:nvSpPr>
          <p:spPr>
            <a:xfrm>
              <a:off x="4788135" y="157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0" name="pt7340"/>
            <p:cNvSpPr/>
            <p:nvPr/>
          </p:nvSpPr>
          <p:spPr>
            <a:xfrm>
              <a:off x="5297324" y="12203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1" name="pt7341"/>
            <p:cNvSpPr/>
            <p:nvPr/>
          </p:nvSpPr>
          <p:spPr>
            <a:xfrm>
              <a:off x="5174952" y="13737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2" name="pt7342"/>
            <p:cNvSpPr/>
            <p:nvPr/>
          </p:nvSpPr>
          <p:spPr>
            <a:xfrm>
              <a:off x="4103427" y="20151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3" name="pt7343"/>
            <p:cNvSpPr/>
            <p:nvPr/>
          </p:nvSpPr>
          <p:spPr>
            <a:xfrm>
              <a:off x="4940335" y="15503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4" name="pt7344"/>
            <p:cNvSpPr/>
            <p:nvPr/>
          </p:nvSpPr>
          <p:spPr>
            <a:xfrm>
              <a:off x="4813481" y="14898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5" name="pt7345"/>
            <p:cNvSpPr/>
            <p:nvPr/>
          </p:nvSpPr>
          <p:spPr>
            <a:xfrm>
              <a:off x="4875611" y="1455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6" name="pt7346"/>
            <p:cNvSpPr/>
            <p:nvPr/>
          </p:nvSpPr>
          <p:spPr>
            <a:xfrm>
              <a:off x="4743639" y="15833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7" name="pt7347"/>
            <p:cNvSpPr/>
            <p:nvPr/>
          </p:nvSpPr>
          <p:spPr>
            <a:xfrm>
              <a:off x="5523300" y="10628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8" name="pt7348"/>
            <p:cNvSpPr/>
            <p:nvPr/>
          </p:nvSpPr>
          <p:spPr>
            <a:xfrm>
              <a:off x="5196021" y="13779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49" name="pt7349"/>
            <p:cNvSpPr/>
            <p:nvPr/>
          </p:nvSpPr>
          <p:spPr>
            <a:xfrm>
              <a:off x="5088797" y="14024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0" name="pt7350"/>
            <p:cNvSpPr/>
            <p:nvPr/>
          </p:nvSpPr>
          <p:spPr>
            <a:xfrm>
              <a:off x="4889693" y="1417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1" name="pt7351"/>
            <p:cNvSpPr/>
            <p:nvPr/>
          </p:nvSpPr>
          <p:spPr>
            <a:xfrm>
              <a:off x="4241144" y="18655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2" name="pt7352"/>
            <p:cNvSpPr/>
            <p:nvPr/>
          </p:nvSpPr>
          <p:spPr>
            <a:xfrm>
              <a:off x="4752417" y="15425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3" name="pt7353"/>
            <p:cNvSpPr/>
            <p:nvPr/>
          </p:nvSpPr>
          <p:spPr>
            <a:xfrm>
              <a:off x="4050809" y="202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4" name="pt7354"/>
            <p:cNvSpPr/>
            <p:nvPr/>
          </p:nvSpPr>
          <p:spPr>
            <a:xfrm>
              <a:off x="4145780" y="20301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5" name="pt7355"/>
            <p:cNvSpPr/>
            <p:nvPr/>
          </p:nvSpPr>
          <p:spPr>
            <a:xfrm>
              <a:off x="4461776" y="18120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6" name="pt7356"/>
            <p:cNvSpPr/>
            <p:nvPr/>
          </p:nvSpPr>
          <p:spPr>
            <a:xfrm>
              <a:off x="5671771" y="10300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7" name="pt7357"/>
            <p:cNvSpPr/>
            <p:nvPr/>
          </p:nvSpPr>
          <p:spPr>
            <a:xfrm>
              <a:off x="4700865" y="16937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8" name="pt7358"/>
            <p:cNvSpPr/>
            <p:nvPr/>
          </p:nvSpPr>
          <p:spPr>
            <a:xfrm>
              <a:off x="3720555" y="22154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59" name="pt7359"/>
            <p:cNvSpPr/>
            <p:nvPr/>
          </p:nvSpPr>
          <p:spPr>
            <a:xfrm>
              <a:off x="5452098" y="1107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0" name="pt7360"/>
            <p:cNvSpPr/>
            <p:nvPr/>
          </p:nvSpPr>
          <p:spPr>
            <a:xfrm>
              <a:off x="3784985" y="21654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1" name="pt7361"/>
            <p:cNvSpPr/>
            <p:nvPr/>
          </p:nvSpPr>
          <p:spPr>
            <a:xfrm>
              <a:off x="5277782" y="12583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2" name="pt7362"/>
            <p:cNvSpPr/>
            <p:nvPr/>
          </p:nvSpPr>
          <p:spPr>
            <a:xfrm>
              <a:off x="4554723" y="1757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3" name="pt7363"/>
            <p:cNvSpPr/>
            <p:nvPr/>
          </p:nvSpPr>
          <p:spPr>
            <a:xfrm>
              <a:off x="4208400" y="19054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4" name="pt7364"/>
            <p:cNvSpPr/>
            <p:nvPr/>
          </p:nvSpPr>
          <p:spPr>
            <a:xfrm>
              <a:off x="3969674" y="20556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5" name="pt7365"/>
            <p:cNvSpPr/>
            <p:nvPr/>
          </p:nvSpPr>
          <p:spPr>
            <a:xfrm>
              <a:off x="4181509" y="1870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6" name="pt7366"/>
            <p:cNvSpPr/>
            <p:nvPr/>
          </p:nvSpPr>
          <p:spPr>
            <a:xfrm>
              <a:off x="4066867" y="19908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7" name="pt7367"/>
            <p:cNvSpPr/>
            <p:nvPr/>
          </p:nvSpPr>
          <p:spPr>
            <a:xfrm>
              <a:off x="4464937" y="1761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8" name="pt7368"/>
            <p:cNvSpPr/>
            <p:nvPr/>
          </p:nvSpPr>
          <p:spPr>
            <a:xfrm>
              <a:off x="4065027" y="1979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69" name="pt7369"/>
            <p:cNvSpPr/>
            <p:nvPr/>
          </p:nvSpPr>
          <p:spPr>
            <a:xfrm>
              <a:off x="3986134" y="21899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0" name="pt7370"/>
            <p:cNvSpPr/>
            <p:nvPr/>
          </p:nvSpPr>
          <p:spPr>
            <a:xfrm>
              <a:off x="4265070" y="20618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1" name="pt7371"/>
            <p:cNvSpPr/>
            <p:nvPr/>
          </p:nvSpPr>
          <p:spPr>
            <a:xfrm>
              <a:off x="4308099" y="19605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2" name="pt7372"/>
            <p:cNvSpPr/>
            <p:nvPr/>
          </p:nvSpPr>
          <p:spPr>
            <a:xfrm>
              <a:off x="4819832" y="1656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3" name="pt7373"/>
            <p:cNvSpPr/>
            <p:nvPr/>
          </p:nvSpPr>
          <p:spPr>
            <a:xfrm>
              <a:off x="4641846" y="17580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4" name="pt7374"/>
            <p:cNvSpPr/>
            <p:nvPr/>
          </p:nvSpPr>
          <p:spPr>
            <a:xfrm>
              <a:off x="4300388" y="2061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5" name="pt7375"/>
            <p:cNvSpPr/>
            <p:nvPr/>
          </p:nvSpPr>
          <p:spPr>
            <a:xfrm>
              <a:off x="4653002" y="1730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6" name="pt7376"/>
            <p:cNvSpPr/>
            <p:nvPr/>
          </p:nvSpPr>
          <p:spPr>
            <a:xfrm>
              <a:off x="4186705" y="19419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7" name="pt7377"/>
            <p:cNvSpPr/>
            <p:nvPr/>
          </p:nvSpPr>
          <p:spPr>
            <a:xfrm>
              <a:off x="3924385" y="21537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8" name="pt7378"/>
            <p:cNvSpPr/>
            <p:nvPr/>
          </p:nvSpPr>
          <p:spPr>
            <a:xfrm>
              <a:off x="5582005" y="1086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79" name="pt7379"/>
            <p:cNvSpPr/>
            <p:nvPr/>
          </p:nvSpPr>
          <p:spPr>
            <a:xfrm>
              <a:off x="4032842" y="19870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0" name="pt7380"/>
            <p:cNvSpPr/>
            <p:nvPr/>
          </p:nvSpPr>
          <p:spPr>
            <a:xfrm>
              <a:off x="3802639" y="2209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1" name="pt7381"/>
            <p:cNvSpPr/>
            <p:nvPr/>
          </p:nvSpPr>
          <p:spPr>
            <a:xfrm>
              <a:off x="5357938" y="1184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2" name="pt7382"/>
            <p:cNvSpPr/>
            <p:nvPr/>
          </p:nvSpPr>
          <p:spPr>
            <a:xfrm>
              <a:off x="4847056" y="1517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3" name="pt7383"/>
            <p:cNvSpPr/>
            <p:nvPr/>
          </p:nvSpPr>
          <p:spPr>
            <a:xfrm>
              <a:off x="5524180" y="11732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4" name="pt7384"/>
            <p:cNvSpPr/>
            <p:nvPr/>
          </p:nvSpPr>
          <p:spPr>
            <a:xfrm>
              <a:off x="3935971" y="21116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5" name="pt7385"/>
            <p:cNvSpPr/>
            <p:nvPr/>
          </p:nvSpPr>
          <p:spPr>
            <a:xfrm>
              <a:off x="5597183" y="11511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6" name="pt7386"/>
            <p:cNvSpPr/>
            <p:nvPr/>
          </p:nvSpPr>
          <p:spPr>
            <a:xfrm>
              <a:off x="4383979" y="1744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7" name="pt7387"/>
            <p:cNvSpPr/>
            <p:nvPr/>
          </p:nvSpPr>
          <p:spPr>
            <a:xfrm>
              <a:off x="5609846" y="11305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8" name="pt7388"/>
            <p:cNvSpPr/>
            <p:nvPr/>
          </p:nvSpPr>
          <p:spPr>
            <a:xfrm>
              <a:off x="5401309" y="1275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89" name="pt7389"/>
            <p:cNvSpPr/>
            <p:nvPr/>
          </p:nvSpPr>
          <p:spPr>
            <a:xfrm>
              <a:off x="4352566" y="18245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0" name="pt7390"/>
            <p:cNvSpPr/>
            <p:nvPr/>
          </p:nvSpPr>
          <p:spPr>
            <a:xfrm>
              <a:off x="4661027" y="17216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1" name="pt7391"/>
            <p:cNvSpPr/>
            <p:nvPr/>
          </p:nvSpPr>
          <p:spPr>
            <a:xfrm>
              <a:off x="4645682" y="1758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2" name="pt7392"/>
            <p:cNvSpPr/>
            <p:nvPr/>
          </p:nvSpPr>
          <p:spPr>
            <a:xfrm>
              <a:off x="4800456" y="1648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3" name="pt7393"/>
            <p:cNvSpPr/>
            <p:nvPr/>
          </p:nvSpPr>
          <p:spPr>
            <a:xfrm>
              <a:off x="3905958" y="2169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4" name="pt7394"/>
            <p:cNvSpPr/>
            <p:nvPr/>
          </p:nvSpPr>
          <p:spPr>
            <a:xfrm>
              <a:off x="4020462" y="20817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5" name="pt7395"/>
            <p:cNvSpPr/>
            <p:nvPr/>
          </p:nvSpPr>
          <p:spPr>
            <a:xfrm>
              <a:off x="4481955" y="1823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6" name="pt7396"/>
            <p:cNvSpPr/>
            <p:nvPr/>
          </p:nvSpPr>
          <p:spPr>
            <a:xfrm>
              <a:off x="5606930" y="11260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7" name="pt7397"/>
            <p:cNvSpPr/>
            <p:nvPr/>
          </p:nvSpPr>
          <p:spPr>
            <a:xfrm>
              <a:off x="4156799" y="19378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8" name="pt7398"/>
            <p:cNvSpPr/>
            <p:nvPr/>
          </p:nvSpPr>
          <p:spPr>
            <a:xfrm>
              <a:off x="3985243" y="21039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399" name="pt7399"/>
            <p:cNvSpPr/>
            <p:nvPr/>
          </p:nvSpPr>
          <p:spPr>
            <a:xfrm>
              <a:off x="3980976" y="2143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0" name="pt7400"/>
            <p:cNvSpPr/>
            <p:nvPr/>
          </p:nvSpPr>
          <p:spPr>
            <a:xfrm>
              <a:off x="4129898" y="19809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1" name="pt7401"/>
            <p:cNvSpPr/>
            <p:nvPr/>
          </p:nvSpPr>
          <p:spPr>
            <a:xfrm>
              <a:off x="5287186" y="1203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2" name="pt7402"/>
            <p:cNvSpPr/>
            <p:nvPr/>
          </p:nvSpPr>
          <p:spPr>
            <a:xfrm>
              <a:off x="4405830" y="1814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3" name="pt7403"/>
            <p:cNvSpPr/>
            <p:nvPr/>
          </p:nvSpPr>
          <p:spPr>
            <a:xfrm>
              <a:off x="4806582" y="15716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4" name="pt7404"/>
            <p:cNvSpPr/>
            <p:nvPr/>
          </p:nvSpPr>
          <p:spPr>
            <a:xfrm>
              <a:off x="5573452" y="10560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5" name="pt7405"/>
            <p:cNvSpPr/>
            <p:nvPr/>
          </p:nvSpPr>
          <p:spPr>
            <a:xfrm>
              <a:off x="4512242" y="1827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6" name="pt7406"/>
            <p:cNvSpPr/>
            <p:nvPr/>
          </p:nvSpPr>
          <p:spPr>
            <a:xfrm>
              <a:off x="4487132" y="17643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7" name="pt7407"/>
            <p:cNvSpPr/>
            <p:nvPr/>
          </p:nvSpPr>
          <p:spPr>
            <a:xfrm>
              <a:off x="5058598" y="1408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8" name="pt7408"/>
            <p:cNvSpPr/>
            <p:nvPr/>
          </p:nvSpPr>
          <p:spPr>
            <a:xfrm>
              <a:off x="4656280" y="16479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09" name="pt7409"/>
            <p:cNvSpPr/>
            <p:nvPr/>
          </p:nvSpPr>
          <p:spPr>
            <a:xfrm>
              <a:off x="5618096" y="11359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0" name="pt7410"/>
            <p:cNvSpPr/>
            <p:nvPr/>
          </p:nvSpPr>
          <p:spPr>
            <a:xfrm>
              <a:off x="4539251" y="16126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1" name="pt7411"/>
            <p:cNvSpPr/>
            <p:nvPr/>
          </p:nvSpPr>
          <p:spPr>
            <a:xfrm>
              <a:off x="4137306" y="19173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2" name="pt7412"/>
            <p:cNvSpPr/>
            <p:nvPr/>
          </p:nvSpPr>
          <p:spPr>
            <a:xfrm>
              <a:off x="5328257" y="13013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3" name="pt7413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4" name="pt7414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5" name="pt7415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6" name="pt7416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7" name="pt7417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8" name="pt7418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19" name="pt7419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0" name="pt7420"/>
            <p:cNvSpPr/>
            <p:nvPr/>
          </p:nvSpPr>
          <p:spPr>
            <a:xfrm>
              <a:off x="4275649" y="18294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1" name="pt7421"/>
            <p:cNvSpPr/>
            <p:nvPr/>
          </p:nvSpPr>
          <p:spPr>
            <a:xfrm>
              <a:off x="3832926" y="21459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2" name="pt7422"/>
            <p:cNvSpPr/>
            <p:nvPr/>
          </p:nvSpPr>
          <p:spPr>
            <a:xfrm>
              <a:off x="4266773" y="1840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3" name="pt7423"/>
            <p:cNvSpPr/>
            <p:nvPr/>
          </p:nvSpPr>
          <p:spPr>
            <a:xfrm>
              <a:off x="4256312" y="18541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4" name="pt7424"/>
            <p:cNvSpPr/>
            <p:nvPr/>
          </p:nvSpPr>
          <p:spPr>
            <a:xfrm>
              <a:off x="4055516" y="20271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5" name="pt7425"/>
            <p:cNvSpPr/>
            <p:nvPr/>
          </p:nvSpPr>
          <p:spPr>
            <a:xfrm>
              <a:off x="4352311" y="1799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6" name="pt7426"/>
            <p:cNvSpPr/>
            <p:nvPr/>
          </p:nvSpPr>
          <p:spPr>
            <a:xfrm>
              <a:off x="3964908" y="2056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7" name="pt7427"/>
            <p:cNvSpPr/>
            <p:nvPr/>
          </p:nvSpPr>
          <p:spPr>
            <a:xfrm>
              <a:off x="4222355" y="19137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8" name="pt7428"/>
            <p:cNvSpPr/>
            <p:nvPr/>
          </p:nvSpPr>
          <p:spPr>
            <a:xfrm>
              <a:off x="3886494" y="2101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29" name="pt7429"/>
            <p:cNvSpPr/>
            <p:nvPr/>
          </p:nvSpPr>
          <p:spPr>
            <a:xfrm>
              <a:off x="4405517" y="1825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0" name="pt7430"/>
            <p:cNvSpPr/>
            <p:nvPr/>
          </p:nvSpPr>
          <p:spPr>
            <a:xfrm>
              <a:off x="4681381" y="16524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1" name="pt7431"/>
            <p:cNvSpPr/>
            <p:nvPr/>
          </p:nvSpPr>
          <p:spPr>
            <a:xfrm>
              <a:off x="5067689" y="13382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2" name="pt7432"/>
            <p:cNvSpPr/>
            <p:nvPr/>
          </p:nvSpPr>
          <p:spPr>
            <a:xfrm>
              <a:off x="3733139" y="22299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3" name="pt7433"/>
            <p:cNvSpPr/>
            <p:nvPr/>
          </p:nvSpPr>
          <p:spPr>
            <a:xfrm>
              <a:off x="5387873" y="11455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4" name="pt7434"/>
            <p:cNvSpPr/>
            <p:nvPr/>
          </p:nvSpPr>
          <p:spPr>
            <a:xfrm>
              <a:off x="5597780" y="10549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5" name="pt7435"/>
            <p:cNvSpPr/>
            <p:nvPr/>
          </p:nvSpPr>
          <p:spPr>
            <a:xfrm>
              <a:off x="3825538" y="20951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6" name="pt7436"/>
            <p:cNvSpPr/>
            <p:nvPr/>
          </p:nvSpPr>
          <p:spPr>
            <a:xfrm>
              <a:off x="3882570" y="19913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7" name="pt7437"/>
            <p:cNvSpPr/>
            <p:nvPr/>
          </p:nvSpPr>
          <p:spPr>
            <a:xfrm>
              <a:off x="4864465" y="15448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8" name="pt7438"/>
            <p:cNvSpPr/>
            <p:nvPr/>
          </p:nvSpPr>
          <p:spPr>
            <a:xfrm>
              <a:off x="4359729" y="1851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39" name="pt7439"/>
            <p:cNvSpPr/>
            <p:nvPr/>
          </p:nvSpPr>
          <p:spPr>
            <a:xfrm>
              <a:off x="4073081" y="19467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0" name="pt7440"/>
            <p:cNvSpPr/>
            <p:nvPr/>
          </p:nvSpPr>
          <p:spPr>
            <a:xfrm>
              <a:off x="4218764" y="19566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1" name="pt7441"/>
            <p:cNvSpPr/>
            <p:nvPr/>
          </p:nvSpPr>
          <p:spPr>
            <a:xfrm>
              <a:off x="4284182" y="17909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2" name="pt7442"/>
            <p:cNvSpPr/>
            <p:nvPr/>
          </p:nvSpPr>
          <p:spPr>
            <a:xfrm>
              <a:off x="4355952" y="18423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3" name="pt7443"/>
            <p:cNvSpPr/>
            <p:nvPr/>
          </p:nvSpPr>
          <p:spPr>
            <a:xfrm>
              <a:off x="4576711" y="164186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4" name="pt7444"/>
            <p:cNvSpPr/>
            <p:nvPr/>
          </p:nvSpPr>
          <p:spPr>
            <a:xfrm>
              <a:off x="3826252" y="21481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5" name="pt7445"/>
            <p:cNvSpPr/>
            <p:nvPr/>
          </p:nvSpPr>
          <p:spPr>
            <a:xfrm>
              <a:off x="4032059" y="20036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6" name="pt7446"/>
            <p:cNvSpPr/>
            <p:nvPr/>
          </p:nvSpPr>
          <p:spPr>
            <a:xfrm>
              <a:off x="3984392" y="20754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7" name="pt7447"/>
            <p:cNvSpPr/>
            <p:nvPr/>
          </p:nvSpPr>
          <p:spPr>
            <a:xfrm>
              <a:off x="3764875" y="21495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8" name="pt7448"/>
            <p:cNvSpPr/>
            <p:nvPr/>
          </p:nvSpPr>
          <p:spPr>
            <a:xfrm>
              <a:off x="4444348" y="1810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49" name="pt7449"/>
            <p:cNvSpPr/>
            <p:nvPr/>
          </p:nvSpPr>
          <p:spPr>
            <a:xfrm>
              <a:off x="4868243" y="16821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0" name="pt7450"/>
            <p:cNvSpPr/>
            <p:nvPr/>
          </p:nvSpPr>
          <p:spPr>
            <a:xfrm>
              <a:off x="5308676" y="1423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1" name="pt7451"/>
            <p:cNvSpPr/>
            <p:nvPr/>
          </p:nvSpPr>
          <p:spPr>
            <a:xfrm>
              <a:off x="4560027" y="17088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2" name="pt7452"/>
            <p:cNvSpPr/>
            <p:nvPr/>
          </p:nvSpPr>
          <p:spPr>
            <a:xfrm>
              <a:off x="5588229" y="11989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3" name="pt7453"/>
            <p:cNvSpPr/>
            <p:nvPr/>
          </p:nvSpPr>
          <p:spPr>
            <a:xfrm>
              <a:off x="4415724" y="19492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4" name="pt7454"/>
            <p:cNvSpPr/>
            <p:nvPr/>
          </p:nvSpPr>
          <p:spPr>
            <a:xfrm>
              <a:off x="5405713" y="11928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5" name="pt7455"/>
            <p:cNvSpPr/>
            <p:nvPr/>
          </p:nvSpPr>
          <p:spPr>
            <a:xfrm>
              <a:off x="5020677" y="15540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6" name="pt7456"/>
            <p:cNvSpPr/>
            <p:nvPr/>
          </p:nvSpPr>
          <p:spPr>
            <a:xfrm>
              <a:off x="5537577" y="14010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7" name="pt7457"/>
            <p:cNvSpPr/>
            <p:nvPr/>
          </p:nvSpPr>
          <p:spPr>
            <a:xfrm>
              <a:off x="4447597" y="18583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8" name="pt7458"/>
            <p:cNvSpPr/>
            <p:nvPr/>
          </p:nvSpPr>
          <p:spPr>
            <a:xfrm>
              <a:off x="4618458" y="16457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59" name="pt7459"/>
            <p:cNvSpPr/>
            <p:nvPr/>
          </p:nvSpPr>
          <p:spPr>
            <a:xfrm>
              <a:off x="4087506" y="1948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0" name="pt7460"/>
            <p:cNvSpPr/>
            <p:nvPr/>
          </p:nvSpPr>
          <p:spPr>
            <a:xfrm>
              <a:off x="4304547" y="17120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1" name="pt7461"/>
            <p:cNvSpPr/>
            <p:nvPr/>
          </p:nvSpPr>
          <p:spPr>
            <a:xfrm>
              <a:off x="4375944" y="17604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2" name="pt7462"/>
            <p:cNvSpPr/>
            <p:nvPr/>
          </p:nvSpPr>
          <p:spPr>
            <a:xfrm>
              <a:off x="5295602" y="13080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3" name="pt7463"/>
            <p:cNvSpPr/>
            <p:nvPr/>
          </p:nvSpPr>
          <p:spPr>
            <a:xfrm>
              <a:off x="4743287" y="1560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4" name="pt7464"/>
            <p:cNvSpPr/>
            <p:nvPr/>
          </p:nvSpPr>
          <p:spPr>
            <a:xfrm>
              <a:off x="4885916" y="15106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5" name="pt7465"/>
            <p:cNvSpPr/>
            <p:nvPr/>
          </p:nvSpPr>
          <p:spPr>
            <a:xfrm>
              <a:off x="4313031" y="18789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6" name="pt7466"/>
            <p:cNvSpPr/>
            <p:nvPr/>
          </p:nvSpPr>
          <p:spPr>
            <a:xfrm>
              <a:off x="3994275" y="21353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7" name="pt7467"/>
            <p:cNvSpPr/>
            <p:nvPr/>
          </p:nvSpPr>
          <p:spPr>
            <a:xfrm>
              <a:off x="4862430" y="14755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8" name="pt7468"/>
            <p:cNvSpPr/>
            <p:nvPr/>
          </p:nvSpPr>
          <p:spPr>
            <a:xfrm>
              <a:off x="3943898" y="21065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69" name="pt7469"/>
            <p:cNvSpPr/>
            <p:nvPr/>
          </p:nvSpPr>
          <p:spPr>
            <a:xfrm>
              <a:off x="4112127" y="19860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0" name="pt7470"/>
            <p:cNvSpPr/>
            <p:nvPr/>
          </p:nvSpPr>
          <p:spPr>
            <a:xfrm>
              <a:off x="3971014" y="20948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1" name="pt7471"/>
            <p:cNvSpPr/>
            <p:nvPr/>
          </p:nvSpPr>
          <p:spPr>
            <a:xfrm>
              <a:off x="5685550" y="1062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2" name="pt7472"/>
            <p:cNvSpPr/>
            <p:nvPr/>
          </p:nvSpPr>
          <p:spPr>
            <a:xfrm>
              <a:off x="4308940" y="19223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3" name="pt7473"/>
            <p:cNvSpPr/>
            <p:nvPr/>
          </p:nvSpPr>
          <p:spPr>
            <a:xfrm>
              <a:off x="4704016" y="15398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4" name="pt7474"/>
            <p:cNvSpPr/>
            <p:nvPr/>
          </p:nvSpPr>
          <p:spPr>
            <a:xfrm>
              <a:off x="4003288" y="1983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5" name="pt7475"/>
            <p:cNvSpPr/>
            <p:nvPr/>
          </p:nvSpPr>
          <p:spPr>
            <a:xfrm>
              <a:off x="4105287" y="20286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6" name="pt7476"/>
            <p:cNvSpPr/>
            <p:nvPr/>
          </p:nvSpPr>
          <p:spPr>
            <a:xfrm>
              <a:off x="4829168" y="1481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7" name="pt7477"/>
            <p:cNvSpPr/>
            <p:nvPr/>
          </p:nvSpPr>
          <p:spPr>
            <a:xfrm>
              <a:off x="5032900" y="13257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8" name="pt7478"/>
            <p:cNvSpPr/>
            <p:nvPr/>
          </p:nvSpPr>
          <p:spPr>
            <a:xfrm>
              <a:off x="4987180" y="1342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79" name="pt7479"/>
            <p:cNvSpPr/>
            <p:nvPr/>
          </p:nvSpPr>
          <p:spPr>
            <a:xfrm>
              <a:off x="5140163" y="13153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0" name="pt7480"/>
            <p:cNvSpPr/>
            <p:nvPr/>
          </p:nvSpPr>
          <p:spPr>
            <a:xfrm>
              <a:off x="4429414" y="17903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1" name="pt7481"/>
            <p:cNvSpPr/>
            <p:nvPr/>
          </p:nvSpPr>
          <p:spPr>
            <a:xfrm>
              <a:off x="4277792" y="16006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2" name="pt7482"/>
            <p:cNvSpPr/>
            <p:nvPr/>
          </p:nvSpPr>
          <p:spPr>
            <a:xfrm>
              <a:off x="4112743" y="20027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3" name="pt7483"/>
            <p:cNvSpPr/>
            <p:nvPr/>
          </p:nvSpPr>
          <p:spPr>
            <a:xfrm>
              <a:off x="4365796" y="1719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4" name="pt7484"/>
            <p:cNvSpPr/>
            <p:nvPr/>
          </p:nvSpPr>
          <p:spPr>
            <a:xfrm>
              <a:off x="4789525" y="17804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5" name="pt7485"/>
            <p:cNvSpPr/>
            <p:nvPr/>
          </p:nvSpPr>
          <p:spPr>
            <a:xfrm>
              <a:off x="4846440" y="14708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6" name="pt7486"/>
            <p:cNvSpPr/>
            <p:nvPr/>
          </p:nvSpPr>
          <p:spPr>
            <a:xfrm>
              <a:off x="4525629" y="1767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7" name="pt7487"/>
            <p:cNvSpPr/>
            <p:nvPr/>
          </p:nvSpPr>
          <p:spPr>
            <a:xfrm>
              <a:off x="4630945" y="17707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8" name="pt7488"/>
            <p:cNvSpPr/>
            <p:nvPr/>
          </p:nvSpPr>
          <p:spPr>
            <a:xfrm>
              <a:off x="4906877" y="12849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89" name="pt7489"/>
            <p:cNvSpPr/>
            <p:nvPr/>
          </p:nvSpPr>
          <p:spPr>
            <a:xfrm>
              <a:off x="4341361" y="17981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0" name="pt7490"/>
            <p:cNvSpPr/>
            <p:nvPr/>
          </p:nvSpPr>
          <p:spPr>
            <a:xfrm>
              <a:off x="3931979" y="2115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1" name="pt7491"/>
            <p:cNvSpPr/>
            <p:nvPr/>
          </p:nvSpPr>
          <p:spPr>
            <a:xfrm>
              <a:off x="4640173" y="16155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2" name="pt7492"/>
            <p:cNvSpPr/>
            <p:nvPr/>
          </p:nvSpPr>
          <p:spPr>
            <a:xfrm>
              <a:off x="4679943" y="1631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3" name="pt7493"/>
            <p:cNvSpPr/>
            <p:nvPr/>
          </p:nvSpPr>
          <p:spPr>
            <a:xfrm>
              <a:off x="4077504" y="20055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4" name="pt7494"/>
            <p:cNvSpPr/>
            <p:nvPr/>
          </p:nvSpPr>
          <p:spPr>
            <a:xfrm>
              <a:off x="4282303" y="1746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5" name="pl7495"/>
            <p:cNvSpPr/>
            <p:nvPr/>
          </p:nvSpPr>
          <p:spPr>
            <a:xfrm>
              <a:off x="3459781" y="1839995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6" name="pl7496"/>
            <p:cNvSpPr/>
            <p:nvPr/>
          </p:nvSpPr>
          <p:spPr>
            <a:xfrm>
              <a:off x="4354546" y="903244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97" name="rc7497"/>
            <p:cNvSpPr/>
            <p:nvPr/>
          </p:nvSpPr>
          <p:spPr>
            <a:xfrm>
              <a:off x="3459781" y="2755699"/>
              <a:ext cx="2380228" cy="155722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8" name="pt7498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499" name="pt7499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0" name="pt7500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1" name="pt7501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2" name="pt7502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3" name="pt7503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4" name="pt7504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5" name="pt7505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6" name="pt7506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7" name="pt7507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8" name="pt7508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09" name="pt7509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0" name="pt7510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1" name="pt7511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2" name="pt7512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3" name="pt7513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4" name="pt7514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5" name="pt7515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6" name="pt7516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7" name="pt7517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8" name="pt7518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19" name="pt7519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0" name="pt7520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1" name="pt7521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2" name="pt7522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3" name="pt7523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4" name="pt7524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5" name="pt7525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6" name="pt7526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7" name="pt7527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8" name="pt7528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29" name="pt7529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0" name="pt7530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1" name="pt7531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2" name="pt7532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3" name="pt7533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4" name="pt7534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5" name="pt7535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6" name="pt7536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7" name="pt7537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8" name="pt7538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39" name="pt7539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0" name="pt7540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1" name="pt7541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2" name="pt7542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3" name="pt7543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4" name="pt7544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5" name="pt7545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6" name="pt7546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7" name="pt7547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8" name="pt7548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49" name="pt7549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0" name="pt7550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1" name="pt7551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2" name="pt7552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3" name="pt7553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4" name="pt7554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5" name="pt7555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6" name="pt7556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7" name="pt7557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8" name="pt7558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59" name="pt7559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0" name="pt7560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1" name="pt7561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2" name="pt7562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3" name="pt7563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4" name="pt7564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5" name="pt7565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6" name="pt7566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7" name="pt7567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8" name="pt7568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69" name="pt7569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0" name="pt7570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1" name="pt7571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2" name="pt7572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3" name="pt7573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4" name="pt7574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5" name="pt7575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6" name="pt7576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7" name="pt7577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8" name="pt7578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79" name="pt7579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0" name="pt7580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1" name="pt7581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2" name="pt7582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3" name="pt7583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4" name="pt7584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5" name="pt7585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6" name="pt7586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7" name="pt7587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8" name="pt7588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89" name="pt7589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0" name="pt7590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1" name="pt7591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2" name="pt7592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3" name="pt7593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4" name="pt7594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5" name="pt7595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6" name="pt7596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7" name="pt7597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8" name="pt7598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599" name="pt7599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0" name="pt7600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1" name="pt7601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2" name="pt7602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3" name="pt7603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4" name="pt7604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5" name="pt7605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6" name="pt7606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7" name="pt7607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8" name="pt7608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09" name="pt7609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0" name="pt7610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1" name="pt7611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2" name="pt7612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3" name="pt7613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4" name="pt7614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5" name="pt7615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6" name="pt7616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7" name="pt7617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8" name="pt7618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19" name="pt7619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0" name="pt7620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1" name="pt7621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2" name="pt7622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3" name="pt7623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4" name="pt7624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5" name="pt7625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6" name="pt7626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7" name="pt7627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8" name="pt7628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29" name="pt7629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0" name="pt7630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1" name="pt7631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2" name="pt7632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3" name="pt7633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4" name="pt7634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5" name="pt7635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6" name="pt7636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7" name="pt7637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8" name="pt7638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39" name="pt7639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0" name="pt7640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1" name="pt7641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2" name="pt7642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3" name="pt7643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4" name="pt7644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5" name="pt7645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6" name="pt7646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7" name="pt7647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8" name="pt7648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49" name="pt7649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0" name="pt7650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1" name="pt7651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2" name="pt7652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3" name="pt7653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4" name="pt7654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5" name="pt7655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6" name="pt7656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7" name="pt7657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8" name="pt7658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59" name="pt7659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0" name="pt7660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1" name="pt7661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2" name="pt7662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3" name="pt7663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4" name="pt7664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5" name="pt7665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6" name="pt7666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7" name="pt7667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8" name="pt7668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69" name="pt7669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0" name="pt7670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1" name="pt7671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2" name="pt7672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3" name="pt7673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4" name="pt7674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5" name="pt7675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6" name="pt7676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7" name="pt7677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8" name="pt7678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79" name="pt7679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0" name="pt7680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1" name="pt7681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2" name="pt7682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3" name="pt7683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4" name="pt7684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5" name="pt7685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6" name="pt7686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7" name="pt7687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8" name="pt7688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89" name="pt7689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0" name="pt7690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1" name="pt7691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2" name="pt7692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3" name="pt7693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4" name="pt7694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5" name="pt7695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6" name="pt7696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7" name="pt7697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8" name="pt7698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699" name="pt7699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0" name="pt7700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1" name="pt7701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2" name="pt7702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3" name="pt7703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4" name="pt7704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5" name="pt7705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6" name="pt7706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7" name="pt7707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8" name="pt7708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09" name="pt7709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0" name="pt7710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1" name="pt7711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2" name="pt7712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3" name="pt7713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4" name="pt7714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5" name="pt7715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6" name="pt7716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7" name="pt7717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8" name="pt7718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19" name="pt7719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0" name="pt7720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1" name="pt7721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2" name="pt7722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3" name="pt7723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4" name="pt7724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5" name="pt7725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6" name="pt7726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7" name="pt7727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8" name="pt7728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29" name="pt7729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0" name="pt7730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1" name="pt7731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2" name="pt7732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3" name="pt7733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4" name="pt7734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5" name="pt7735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6" name="pt7736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7" name="pt7737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8" name="pt7738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39" name="pt7739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0" name="pt7740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1" name="pt7741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2" name="pt7742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3" name="pt7743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4" name="pt7744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5" name="pt7745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6" name="pt7746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7" name="pt7747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8" name="pt7748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49" name="pt7749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0" name="pt7750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1" name="pt7751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2" name="pt7752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3" name="pt7753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4" name="pt7754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5" name="pt7755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6" name="pt7756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7" name="pt7757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8" name="pt7758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59" name="pt7759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0" name="pt7760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1" name="pt7761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2" name="pt7762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3" name="pt7763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4" name="pt7764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5" name="pt7765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6" name="pt7766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7" name="pt7767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8" name="pt7768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69" name="pt7769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0" name="pt7770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1" name="pt7771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2" name="pt7772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3" name="pt7773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4" name="pt7774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5" name="pt7775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6" name="pt7776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7" name="pt7777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8" name="pt7778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79" name="pt7779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0" name="pt7780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1" name="pt7781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2" name="pt7782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3" name="pt7783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4" name="pt7784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5" name="pt7785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6" name="pt7786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7" name="pt7787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8" name="pt7788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89" name="pt7789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0" name="pt7790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1" name="pt7791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2" name="pt7792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3" name="pt7793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4" name="pt7794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5" name="pt7795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6" name="pt7796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7" name="pt7797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8" name="pt7798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799" name="pt7799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0" name="pt7800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1" name="pt7801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2" name="pt7802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3" name="pt7803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4" name="pt7804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5" name="pt7805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6" name="pt7806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7" name="pt7807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8" name="pt7808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09" name="pt7809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0" name="pt7810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1" name="pt7811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2" name="pt7812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3" name="pt7813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4" name="pt7814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5" name="pt7815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6" name="pt7816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7" name="pt7817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8" name="pt7818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19" name="pt7819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0" name="pt7820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1" name="pt7821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2" name="pt7822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3" name="pt7823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4" name="pt7824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5" name="pt7825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6" name="pt7826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7" name="pt7827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8" name="pt7828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29" name="pt7829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0" name="pt7830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1" name="pt7831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2" name="pt7832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3" name="pt7833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4" name="pt7834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5" name="pt7835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6" name="pt7836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7" name="pt7837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8" name="pt7838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39" name="pt7839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0" name="pt7840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1" name="pt7841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2" name="pt7842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3" name="pt7843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4" name="pt7844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5" name="pt7845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6" name="pt7846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7" name="pt7847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8" name="pt7848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49" name="pt7849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0" name="pt7850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1" name="pt7851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2" name="pt7852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3" name="pt7853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4" name="pt7854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5" name="pt7855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6" name="pt7856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7" name="pt7857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8" name="pt7858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59" name="pt7859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0" name="pt7860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1" name="pt7861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2" name="pt7862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3" name="pt7863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4" name="pt7864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5" name="pt7865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6" name="pt7866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7" name="pt7867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8" name="pt7868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69" name="pt7869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0" name="pt7870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1" name="pt7871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2" name="pt7872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3" name="pt7873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4" name="pt7874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5" name="pt7875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6" name="pt7876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7" name="pt7877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8" name="pt7878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79" name="pt7879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0" name="pt7880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1" name="pt7881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2" name="pt7882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3" name="pt7883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4" name="pt7884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5" name="pt7885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6" name="pt7886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7" name="pt7887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8" name="pt7888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89" name="pt7889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0" name="pt7890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1" name="pt7891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2" name="pt7892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3" name="pt7893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4" name="pt7894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5" name="pt7895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6" name="pt7896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7" name="pt7897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8" name="pt7898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899" name="pt7899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0" name="pt7900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1" name="pt7901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2" name="pt7902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3" name="pt7903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4" name="pt7904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5" name="pt7905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6" name="pt7906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7" name="pt7907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8" name="pt7908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09" name="pt7909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0" name="pt7910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1" name="pt7911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2" name="pt7912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3" name="pt7913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4" name="pt7914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5" name="pt7915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6" name="pt7916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7" name="pt7917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8" name="pt7918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19" name="pt7919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0" name="pt7920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1" name="pt7921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2" name="pt7922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3" name="pt7923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4" name="pt7924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5" name="pt7925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6" name="pt7926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7" name="pt7927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8" name="pt7928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29" name="pt7929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0" name="pt7930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1" name="pt7931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2" name="pt7932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3" name="pt7933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4" name="pt7934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5" name="pt7935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6" name="pt7936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7" name="pt7937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8" name="pt7938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39" name="pt7939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0" name="pt7940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1" name="pt7941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2" name="pt7942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3" name="pt7943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4" name="pt7944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5" name="pt7945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6" name="pt7946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7" name="pt7947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8" name="pt7948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49" name="pt7949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0" name="pt7950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1" name="pt7951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2" name="pt7952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3" name="pt7953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4" name="pt7954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5" name="pt7955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6" name="pt7956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7" name="pt7957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8" name="pt7958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59" name="pt7959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0" name="pt7960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1" name="pt7961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2" name="pt7962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3" name="pt7963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4" name="pt7964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5" name="pt7965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6" name="pt7966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7" name="pt7967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8" name="pt7968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69" name="pt7969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0" name="pt7970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1" name="pt7971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2" name="pt7972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3" name="pt7973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4" name="pt7974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5" name="pt7975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6" name="pt7976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7" name="pt7977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8" name="pt7978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79" name="pt7979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0" name="pt7980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1" name="pt7981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2" name="pt7982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3" name="pt7983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4" name="pt7984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5" name="pt7985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6" name="pt7986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7" name="pt7987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8" name="pt7988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89" name="pt7989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0" name="pt7990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1" name="pt7991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2" name="pt7992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3" name="pt7993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4" name="pt7994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5" name="pt7995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6" name="pt7996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7" name="pt7997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8" name="pt7998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7999" name="pt7999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0" name="pt8000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1" name="pt8001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2" name="pt8002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3" name="pt8003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4" name="pt8004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5" name="pt8005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6" name="pt8006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7" name="pt8007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8" name="pt8008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09" name="pt8009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0" name="pt8010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1" name="pt8011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2" name="pt8012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3" name="pt8013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4" name="pt8014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5" name="pt8015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6" name="pt8016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7" name="pt8017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8" name="pt8018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19" name="pt8019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0" name="pt8020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1" name="pt8021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2" name="pt8022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3" name="pt8023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4" name="pt8024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5" name="pt8025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6" name="pt8026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7" name="pt8027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8" name="pt8028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29" name="pt8029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0" name="pt8030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1" name="pt8031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2" name="pt8032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3" name="pt8033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4" name="pt8034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5" name="pt8035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6" name="pt8036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7" name="pt8037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8" name="pt8038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39" name="pt8039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0" name="pt8040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1" name="pt8041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2" name="pt8042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3" name="pt8043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4" name="pt8044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5" name="pt8045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6" name="pt8046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7" name="pt8047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8" name="pt8048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49" name="pt8049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0" name="pt8050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1" name="pt8051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2" name="pt8052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3" name="pt8053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4" name="pt8054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5" name="pt8055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6" name="pt8056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7" name="pt8057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8" name="pt8058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59" name="pt8059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0" name="pt8060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1" name="pt8061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2" name="pt8062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3" name="pt8063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4" name="pt8064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5" name="pt8065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6" name="pt8066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7" name="pt8067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8" name="pt8068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69" name="pt8069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0" name="pt8070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1" name="pt8071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2" name="pt8072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3" name="pt8073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4" name="pt8074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5" name="pt8075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6" name="pt8076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7" name="pt8077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8" name="pt8078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79" name="pt8079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0" name="pt8080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1" name="pt8081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2" name="pt8082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3" name="pt8083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4" name="pt8084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5" name="pt8085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6" name="pt8086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7" name="pt8087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8" name="pt8088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89" name="pt8089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0" name="pt8090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1" name="pt8091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2" name="pt8092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3" name="pt8093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4" name="pt8094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5" name="pt8095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6" name="pt8096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7" name="pt8097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8" name="pt8098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099" name="pt8099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0" name="pt8100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1" name="pt8101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2" name="pt8102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3" name="pt8103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4" name="pt8104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5" name="pt8105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6" name="pt8106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7" name="pt8107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8" name="pt8108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09" name="pt8109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0" name="pt8110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1" name="pt8111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2" name="pt8112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3" name="pt8113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4" name="pt8114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5" name="pt8115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6" name="pt8116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7" name="pt8117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8" name="pt8118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19" name="pt8119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0" name="pt8120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1" name="pt8121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2" name="pt8122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3" name="pt8123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4" name="pt8124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5" name="pt8125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6" name="pt8126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7" name="pt8127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8" name="pt8128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29" name="pt8129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0" name="pt8130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1" name="pt8131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2" name="pt8132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3" name="pt8133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4" name="pt8134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5" name="pt8135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6" name="pt8136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7" name="pt8137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8" name="pt8138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39" name="pt8139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0" name="pt8140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1" name="pt8141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2" name="pt8142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3" name="pt8143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4" name="pt8144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5" name="pt8145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6" name="pt8146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7" name="pt8147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8" name="pt8148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49" name="pt8149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0" name="pt8150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1" name="pt8151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2" name="pt8152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3" name="pt8153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4" name="pt8154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5" name="pt8155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6" name="pt8156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7" name="pt8157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8" name="pt8158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59" name="pt8159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0" name="pt8160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1" name="pt8161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2" name="pt8162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3" name="pt8163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4" name="pt8164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5" name="pt8165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6" name="pt8166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7" name="pt8167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8" name="pt8168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69" name="pt8169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0" name="pt8170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1" name="pt8171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2" name="pt8172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3" name="pt8173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4" name="pt8174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5" name="pt8175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6" name="pt8176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7" name="pt8177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8" name="pt8178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79" name="pt8179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0" name="pt8180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1" name="pt8181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2" name="pt8182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3" name="pt8183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4" name="pt8184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5" name="pt8185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6" name="pt8186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7" name="pt8187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8" name="pt8188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89" name="pt8189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0" name="pt8190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1" name="pt8191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2" name="pt8192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3" name="pt8193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4" name="pt8194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5" name="pt8195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6" name="pt8196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7" name="pt8197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8" name="pt8198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199" name="pt8199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0" name="pt8200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1" name="pt8201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2" name="pt8202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3" name="pt8203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4" name="pt8204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5" name="pt8205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6" name="pt8206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7" name="pt8207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8" name="pt8208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09" name="pt8209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0" name="pt8210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1" name="pt8211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2" name="pt8212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3" name="pt8213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4" name="pt8214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5" name="pt8215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6" name="pt8216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7" name="pt8217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8" name="pt8218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19" name="pt8219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0" name="pt8220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1" name="pt8221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2" name="pt8222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3" name="pt8223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4" name="pt8224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5" name="pt8225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6" name="pt8226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7" name="pt8227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8" name="pt8228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29" name="pt8229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0" name="pt8230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1" name="pt8231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2" name="pt8232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3" name="pt8233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4" name="pt8234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5" name="pt8235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6" name="pt8236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7" name="pt8237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8" name="pt8238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39" name="pt8239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0" name="pt8240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1" name="pt8241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2" name="pt8242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3" name="pt8243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4" name="pt8244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5" name="pt8245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6" name="pt8246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7" name="pt8247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8" name="pt8248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49" name="pt8249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0" name="pt8250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1" name="pt8251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2" name="pt8252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3" name="pt8253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4" name="pt8254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5" name="pt8255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6" name="pt8256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7" name="pt8257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8" name="pt8258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59" name="pt8259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0" name="pt8260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1" name="pt8261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2" name="pt8262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3" name="pt8263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4" name="pt8264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5" name="pt8265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6" name="pt8266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7" name="pt8267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8" name="pt8268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69" name="pt8269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0" name="pt8270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1" name="pt8271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2" name="pt8272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3" name="pt8273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4" name="pt8274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5" name="pt8275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6" name="pt8276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7" name="pt8277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8" name="pt8278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79" name="pt8279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0" name="pt8280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1" name="pt8281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2" name="pt8282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3" name="pt8283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4" name="pt8284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5" name="pt8285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6" name="pt8286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7" name="pt8287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8" name="pt8288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89" name="pt8289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0" name="pt8290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1" name="pt8291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2" name="pt8292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3" name="pt8293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4" name="pt8294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5" name="pt8295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6" name="pt8296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7" name="pt8297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8" name="pt8298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299" name="pt8299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0" name="pt8300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1" name="pt8301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2" name="pt8302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3" name="pt8303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4" name="pt8304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5" name="pt8305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6" name="pt8306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7" name="pt8307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8" name="pt8308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09" name="pt8309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0" name="pt8310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1" name="pt8311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2" name="pt8312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3" name="pt8313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4" name="pt8314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5" name="pt8315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6" name="pt8316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7" name="pt8317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8" name="pt8318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19" name="pt8319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0" name="pt8320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1" name="pt8321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2" name="pt8322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3" name="pt8323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4" name="pt8324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5" name="pt8325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6" name="pt8326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7" name="pt8327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8" name="pt8328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29" name="pt8329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0" name="pt8330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1" name="pt8331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2" name="pt8332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3" name="pt8333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4" name="pt8334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5" name="pt8335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6" name="pt8336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7" name="pt8337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8" name="pt8338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39" name="pt8339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0" name="pt8340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1" name="pt8341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2" name="pt8342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3" name="pt8343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4" name="pt8344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5" name="pt8345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6" name="pt8346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7" name="pt8347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8" name="pt8348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49" name="pt8349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0" name="pt8350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1" name="pt8351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2" name="pt8352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3" name="pt8353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4" name="pt8354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5" name="pt8355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6" name="pt8356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7" name="pt8357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8" name="pt8358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59" name="pt8359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0" name="pt8360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1" name="pt8361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2" name="pt8362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3" name="pt8363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4" name="pt8364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5" name="pt8365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6" name="pt8366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7" name="pt8367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8" name="pt8368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69" name="pt8369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0" name="pt8370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1" name="pt8371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2" name="pt8372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3" name="pt8373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4" name="pt8374"/>
            <p:cNvSpPr/>
            <p:nvPr/>
          </p:nvSpPr>
          <p:spPr>
            <a:xfrm>
              <a:off x="4459604" y="36440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5" name="pt8375"/>
            <p:cNvSpPr/>
            <p:nvPr/>
          </p:nvSpPr>
          <p:spPr>
            <a:xfrm>
              <a:off x="4810653" y="3293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6" name="pt8376"/>
            <p:cNvSpPr/>
            <p:nvPr/>
          </p:nvSpPr>
          <p:spPr>
            <a:xfrm>
              <a:off x="4959731" y="319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7" name="pt8377"/>
            <p:cNvSpPr/>
            <p:nvPr/>
          </p:nvSpPr>
          <p:spPr>
            <a:xfrm>
              <a:off x="5288615" y="3161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8" name="pt8378"/>
            <p:cNvSpPr/>
            <p:nvPr/>
          </p:nvSpPr>
          <p:spPr>
            <a:xfrm>
              <a:off x="5130553" y="31618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79" name="pt8379"/>
            <p:cNvSpPr/>
            <p:nvPr/>
          </p:nvSpPr>
          <p:spPr>
            <a:xfrm>
              <a:off x="4301004" y="2840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0" name="pt8380"/>
            <p:cNvSpPr/>
            <p:nvPr/>
          </p:nvSpPr>
          <p:spPr>
            <a:xfrm>
              <a:off x="5647629" y="2868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1" name="pt8381"/>
            <p:cNvSpPr/>
            <p:nvPr/>
          </p:nvSpPr>
          <p:spPr>
            <a:xfrm>
              <a:off x="5631306" y="2969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2" name="pt8382"/>
            <p:cNvSpPr/>
            <p:nvPr/>
          </p:nvSpPr>
          <p:spPr>
            <a:xfrm>
              <a:off x="5324040" y="31612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3" name="pt8383"/>
            <p:cNvSpPr/>
            <p:nvPr/>
          </p:nvSpPr>
          <p:spPr>
            <a:xfrm>
              <a:off x="5276950" y="3160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4" name="pt8384"/>
            <p:cNvSpPr/>
            <p:nvPr/>
          </p:nvSpPr>
          <p:spPr>
            <a:xfrm>
              <a:off x="4913101" y="3434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5" name="pt8385"/>
            <p:cNvSpPr/>
            <p:nvPr/>
          </p:nvSpPr>
          <p:spPr>
            <a:xfrm>
              <a:off x="4776471" y="3320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6" name="pt8386"/>
            <p:cNvSpPr/>
            <p:nvPr/>
          </p:nvSpPr>
          <p:spPr>
            <a:xfrm>
              <a:off x="4355237" y="3623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7" name="pt8387"/>
            <p:cNvSpPr/>
            <p:nvPr/>
          </p:nvSpPr>
          <p:spPr>
            <a:xfrm>
              <a:off x="5178700" y="30536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8" name="pt8388"/>
            <p:cNvSpPr/>
            <p:nvPr/>
          </p:nvSpPr>
          <p:spPr>
            <a:xfrm>
              <a:off x="4461130" y="36404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89" name="pt8389"/>
            <p:cNvSpPr/>
            <p:nvPr/>
          </p:nvSpPr>
          <p:spPr>
            <a:xfrm>
              <a:off x="4736975" y="3374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0" name="pt8390"/>
            <p:cNvSpPr/>
            <p:nvPr/>
          </p:nvSpPr>
          <p:spPr>
            <a:xfrm>
              <a:off x="4604024" y="3377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1" name="pt8391"/>
            <p:cNvSpPr/>
            <p:nvPr/>
          </p:nvSpPr>
          <p:spPr>
            <a:xfrm>
              <a:off x="4860933" y="33021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2" name="pt8392"/>
            <p:cNvSpPr/>
            <p:nvPr/>
          </p:nvSpPr>
          <p:spPr>
            <a:xfrm>
              <a:off x="3886660" y="3972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3" name="pt8393"/>
            <p:cNvSpPr/>
            <p:nvPr/>
          </p:nvSpPr>
          <p:spPr>
            <a:xfrm>
              <a:off x="4620102" y="33810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4" name="pt8394"/>
            <p:cNvSpPr/>
            <p:nvPr/>
          </p:nvSpPr>
          <p:spPr>
            <a:xfrm>
              <a:off x="5347917" y="3059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5" name="pt8395"/>
            <p:cNvSpPr/>
            <p:nvPr/>
          </p:nvSpPr>
          <p:spPr>
            <a:xfrm>
              <a:off x="5263935" y="3184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6" name="pt8396"/>
            <p:cNvSpPr/>
            <p:nvPr/>
          </p:nvSpPr>
          <p:spPr>
            <a:xfrm>
              <a:off x="4553450" y="3647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7" name="pt8397"/>
            <p:cNvSpPr/>
            <p:nvPr/>
          </p:nvSpPr>
          <p:spPr>
            <a:xfrm>
              <a:off x="3759522" y="40780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8" name="pt8398"/>
            <p:cNvSpPr/>
            <p:nvPr/>
          </p:nvSpPr>
          <p:spPr>
            <a:xfrm>
              <a:off x="4229293" y="38319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399" name="pt8399"/>
            <p:cNvSpPr/>
            <p:nvPr/>
          </p:nvSpPr>
          <p:spPr>
            <a:xfrm>
              <a:off x="4004081" y="3886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0" name="pt8400"/>
            <p:cNvSpPr/>
            <p:nvPr/>
          </p:nvSpPr>
          <p:spPr>
            <a:xfrm>
              <a:off x="5260216" y="3180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1" name="pt8401"/>
            <p:cNvSpPr/>
            <p:nvPr/>
          </p:nvSpPr>
          <p:spPr>
            <a:xfrm>
              <a:off x="5265677" y="31503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2" name="pt8402"/>
            <p:cNvSpPr/>
            <p:nvPr/>
          </p:nvSpPr>
          <p:spPr>
            <a:xfrm>
              <a:off x="5250411" y="304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3" name="pt8403"/>
            <p:cNvSpPr/>
            <p:nvPr/>
          </p:nvSpPr>
          <p:spPr>
            <a:xfrm>
              <a:off x="4199388" y="3769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4" name="pt8404"/>
            <p:cNvSpPr/>
            <p:nvPr/>
          </p:nvSpPr>
          <p:spPr>
            <a:xfrm>
              <a:off x="5575214" y="28195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5" name="pt8405"/>
            <p:cNvSpPr/>
            <p:nvPr/>
          </p:nvSpPr>
          <p:spPr>
            <a:xfrm>
              <a:off x="4524533" y="3472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6" name="pt8406"/>
            <p:cNvSpPr/>
            <p:nvPr/>
          </p:nvSpPr>
          <p:spPr>
            <a:xfrm>
              <a:off x="5100638" y="324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7" name="pt8407"/>
            <p:cNvSpPr/>
            <p:nvPr/>
          </p:nvSpPr>
          <p:spPr>
            <a:xfrm>
              <a:off x="4622265" y="34591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8" name="pt8408"/>
            <p:cNvSpPr/>
            <p:nvPr/>
          </p:nvSpPr>
          <p:spPr>
            <a:xfrm>
              <a:off x="5334422" y="30934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09" name="pt8409"/>
            <p:cNvSpPr/>
            <p:nvPr/>
          </p:nvSpPr>
          <p:spPr>
            <a:xfrm>
              <a:off x="4750724" y="3349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0" name="pt8410"/>
            <p:cNvSpPr/>
            <p:nvPr/>
          </p:nvSpPr>
          <p:spPr>
            <a:xfrm>
              <a:off x="4231270" y="375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1" name="pt8411"/>
            <p:cNvSpPr/>
            <p:nvPr/>
          </p:nvSpPr>
          <p:spPr>
            <a:xfrm>
              <a:off x="3890056" y="39331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2" name="pt8412"/>
            <p:cNvSpPr/>
            <p:nvPr/>
          </p:nvSpPr>
          <p:spPr>
            <a:xfrm>
              <a:off x="5278995" y="31781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3" name="pt8413"/>
            <p:cNvSpPr/>
            <p:nvPr/>
          </p:nvSpPr>
          <p:spPr>
            <a:xfrm>
              <a:off x="4931792" y="32204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4" name="pt8414"/>
            <p:cNvSpPr/>
            <p:nvPr/>
          </p:nvSpPr>
          <p:spPr>
            <a:xfrm>
              <a:off x="4933417" y="3321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5" name="pt8415"/>
            <p:cNvSpPr/>
            <p:nvPr/>
          </p:nvSpPr>
          <p:spPr>
            <a:xfrm>
              <a:off x="5315594" y="31246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6" name="pt8416"/>
            <p:cNvSpPr/>
            <p:nvPr/>
          </p:nvSpPr>
          <p:spPr>
            <a:xfrm>
              <a:off x="4082427" y="38692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7" name="pt8417"/>
            <p:cNvSpPr/>
            <p:nvPr/>
          </p:nvSpPr>
          <p:spPr>
            <a:xfrm>
              <a:off x="4906770" y="31843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8" name="pt8418"/>
            <p:cNvSpPr/>
            <p:nvPr/>
          </p:nvSpPr>
          <p:spPr>
            <a:xfrm>
              <a:off x="5339981" y="29032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19" name="pt8419"/>
            <p:cNvSpPr/>
            <p:nvPr/>
          </p:nvSpPr>
          <p:spPr>
            <a:xfrm>
              <a:off x="5406701" y="3051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0" name="pt8420"/>
            <p:cNvSpPr/>
            <p:nvPr/>
          </p:nvSpPr>
          <p:spPr>
            <a:xfrm>
              <a:off x="5281177" y="31853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1" name="pt8421"/>
            <p:cNvSpPr/>
            <p:nvPr/>
          </p:nvSpPr>
          <p:spPr>
            <a:xfrm>
              <a:off x="5269640" y="3014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2" name="pt8422"/>
            <p:cNvSpPr/>
            <p:nvPr/>
          </p:nvSpPr>
          <p:spPr>
            <a:xfrm>
              <a:off x="5628860" y="28728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3" name="pt8423"/>
            <p:cNvSpPr/>
            <p:nvPr/>
          </p:nvSpPr>
          <p:spPr>
            <a:xfrm>
              <a:off x="5116833" y="3151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4" name="pt8424"/>
            <p:cNvSpPr/>
            <p:nvPr/>
          </p:nvSpPr>
          <p:spPr>
            <a:xfrm>
              <a:off x="5672534" y="28010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5" name="pt8425"/>
            <p:cNvSpPr/>
            <p:nvPr/>
          </p:nvSpPr>
          <p:spPr>
            <a:xfrm>
              <a:off x="4418229" y="36081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6" name="pt8426"/>
            <p:cNvSpPr/>
            <p:nvPr/>
          </p:nvSpPr>
          <p:spPr>
            <a:xfrm>
              <a:off x="4532626" y="3571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7" name="pt8427"/>
            <p:cNvSpPr/>
            <p:nvPr/>
          </p:nvSpPr>
          <p:spPr>
            <a:xfrm>
              <a:off x="5240586" y="3141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8" name="pt8428"/>
            <p:cNvSpPr/>
            <p:nvPr/>
          </p:nvSpPr>
          <p:spPr>
            <a:xfrm>
              <a:off x="5251839" y="319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29" name="pt8429"/>
            <p:cNvSpPr/>
            <p:nvPr/>
          </p:nvSpPr>
          <p:spPr>
            <a:xfrm>
              <a:off x="4452871" y="3526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0" name="pt8430"/>
            <p:cNvSpPr/>
            <p:nvPr/>
          </p:nvSpPr>
          <p:spPr>
            <a:xfrm>
              <a:off x="4228461" y="3840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1" name="pt8431"/>
            <p:cNvSpPr/>
            <p:nvPr/>
          </p:nvSpPr>
          <p:spPr>
            <a:xfrm>
              <a:off x="5334393" y="3159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2" name="pt8432"/>
            <p:cNvSpPr/>
            <p:nvPr/>
          </p:nvSpPr>
          <p:spPr>
            <a:xfrm>
              <a:off x="5321799" y="3003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3" name="pt8433"/>
            <p:cNvSpPr/>
            <p:nvPr/>
          </p:nvSpPr>
          <p:spPr>
            <a:xfrm>
              <a:off x="5110903" y="32432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4" name="pt8434"/>
            <p:cNvSpPr/>
            <p:nvPr/>
          </p:nvSpPr>
          <p:spPr>
            <a:xfrm>
              <a:off x="5414569" y="29745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5" name="pt8435"/>
            <p:cNvSpPr/>
            <p:nvPr/>
          </p:nvSpPr>
          <p:spPr>
            <a:xfrm>
              <a:off x="5592545" y="2855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6" name="pt8436"/>
            <p:cNvSpPr/>
            <p:nvPr/>
          </p:nvSpPr>
          <p:spPr>
            <a:xfrm>
              <a:off x="4134654" y="3928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7" name="pt8437"/>
            <p:cNvSpPr/>
            <p:nvPr/>
          </p:nvSpPr>
          <p:spPr>
            <a:xfrm>
              <a:off x="4345833" y="370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8" name="pt8438"/>
            <p:cNvSpPr/>
            <p:nvPr/>
          </p:nvSpPr>
          <p:spPr>
            <a:xfrm>
              <a:off x="4066035" y="38377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39" name="pt8439"/>
            <p:cNvSpPr/>
            <p:nvPr/>
          </p:nvSpPr>
          <p:spPr>
            <a:xfrm>
              <a:off x="4289114" y="372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0" name="pt8440"/>
            <p:cNvSpPr/>
            <p:nvPr/>
          </p:nvSpPr>
          <p:spPr>
            <a:xfrm>
              <a:off x="5383469" y="31035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1" name="pt8441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2" name="pt8442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3" name="pt8443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4" name="pt8444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5" name="pt8445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6" name="pt8446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7" name="pt8447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8" name="pt8448"/>
            <p:cNvSpPr/>
            <p:nvPr/>
          </p:nvSpPr>
          <p:spPr>
            <a:xfrm>
              <a:off x="5389654" y="3139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49" name="pt8449"/>
            <p:cNvSpPr/>
            <p:nvPr/>
          </p:nvSpPr>
          <p:spPr>
            <a:xfrm>
              <a:off x="4412162" y="3590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0" name="pt8450"/>
            <p:cNvSpPr/>
            <p:nvPr/>
          </p:nvSpPr>
          <p:spPr>
            <a:xfrm>
              <a:off x="4302129" y="3679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1" name="pt8451"/>
            <p:cNvSpPr/>
            <p:nvPr/>
          </p:nvSpPr>
          <p:spPr>
            <a:xfrm>
              <a:off x="4051396" y="380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2" name="pt8452"/>
            <p:cNvSpPr/>
            <p:nvPr/>
          </p:nvSpPr>
          <p:spPr>
            <a:xfrm>
              <a:off x="4432370" y="35960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3" name="pt8453"/>
            <p:cNvSpPr/>
            <p:nvPr/>
          </p:nvSpPr>
          <p:spPr>
            <a:xfrm>
              <a:off x="4708107" y="3414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4" name="pt8454"/>
            <p:cNvSpPr/>
            <p:nvPr/>
          </p:nvSpPr>
          <p:spPr>
            <a:xfrm>
              <a:off x="5494519" y="3011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5" name="pt8455"/>
            <p:cNvSpPr/>
            <p:nvPr/>
          </p:nvSpPr>
          <p:spPr>
            <a:xfrm>
              <a:off x="5245361" y="3166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6" name="pt8456"/>
            <p:cNvSpPr/>
            <p:nvPr/>
          </p:nvSpPr>
          <p:spPr>
            <a:xfrm>
              <a:off x="5386806" y="31413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7" name="pt8457"/>
            <p:cNvSpPr/>
            <p:nvPr/>
          </p:nvSpPr>
          <p:spPr>
            <a:xfrm>
              <a:off x="4926518" y="3216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8" name="pt8458"/>
            <p:cNvSpPr/>
            <p:nvPr/>
          </p:nvSpPr>
          <p:spPr>
            <a:xfrm>
              <a:off x="5500254" y="288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59" name="pt8459"/>
            <p:cNvSpPr/>
            <p:nvPr/>
          </p:nvSpPr>
          <p:spPr>
            <a:xfrm>
              <a:off x="5402591" y="31282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0" name="pt8460"/>
            <p:cNvSpPr/>
            <p:nvPr/>
          </p:nvSpPr>
          <p:spPr>
            <a:xfrm>
              <a:off x="5456061" y="31166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1" name="pt8461"/>
            <p:cNvSpPr/>
            <p:nvPr/>
          </p:nvSpPr>
          <p:spPr>
            <a:xfrm>
              <a:off x="5295250" y="3181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2" name="pt8462"/>
            <p:cNvSpPr/>
            <p:nvPr/>
          </p:nvSpPr>
          <p:spPr>
            <a:xfrm>
              <a:off x="4605482" y="34960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3" name="pt8463"/>
            <p:cNvSpPr/>
            <p:nvPr/>
          </p:nvSpPr>
          <p:spPr>
            <a:xfrm>
              <a:off x="5538507" y="2976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4" name="pt8464"/>
            <p:cNvSpPr/>
            <p:nvPr/>
          </p:nvSpPr>
          <p:spPr>
            <a:xfrm>
              <a:off x="4244285" y="37321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5" name="pt8465"/>
            <p:cNvSpPr/>
            <p:nvPr/>
          </p:nvSpPr>
          <p:spPr>
            <a:xfrm>
              <a:off x="4370415" y="3761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6" name="pt8466"/>
            <p:cNvSpPr/>
            <p:nvPr/>
          </p:nvSpPr>
          <p:spPr>
            <a:xfrm>
              <a:off x="4850902" y="3251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7" name="pt8467"/>
            <p:cNvSpPr/>
            <p:nvPr/>
          </p:nvSpPr>
          <p:spPr>
            <a:xfrm>
              <a:off x="4440923" y="35561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8" name="pt8468"/>
            <p:cNvSpPr/>
            <p:nvPr/>
          </p:nvSpPr>
          <p:spPr>
            <a:xfrm>
              <a:off x="4299282" y="38090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69" name="pt8469"/>
            <p:cNvSpPr/>
            <p:nvPr/>
          </p:nvSpPr>
          <p:spPr>
            <a:xfrm>
              <a:off x="5528193" y="30273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0" name="pt8470"/>
            <p:cNvSpPr/>
            <p:nvPr/>
          </p:nvSpPr>
          <p:spPr>
            <a:xfrm>
              <a:off x="5390554" y="31586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1" name="pt8471"/>
            <p:cNvSpPr/>
            <p:nvPr/>
          </p:nvSpPr>
          <p:spPr>
            <a:xfrm>
              <a:off x="4071662" y="3841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2" name="pt8472"/>
            <p:cNvSpPr/>
            <p:nvPr/>
          </p:nvSpPr>
          <p:spPr>
            <a:xfrm>
              <a:off x="3966670" y="3914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3" name="pt8473"/>
            <p:cNvSpPr/>
            <p:nvPr/>
          </p:nvSpPr>
          <p:spPr>
            <a:xfrm>
              <a:off x="3795505" y="40448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4" name="pt8474"/>
            <p:cNvSpPr/>
            <p:nvPr/>
          </p:nvSpPr>
          <p:spPr>
            <a:xfrm>
              <a:off x="4554419" y="3603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5" name="pt8475"/>
            <p:cNvSpPr/>
            <p:nvPr/>
          </p:nvSpPr>
          <p:spPr>
            <a:xfrm>
              <a:off x="5152337" y="31562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6" name="pt8476"/>
            <p:cNvSpPr/>
            <p:nvPr/>
          </p:nvSpPr>
          <p:spPr>
            <a:xfrm>
              <a:off x="5056650" y="3167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7" name="pt8477"/>
            <p:cNvSpPr/>
            <p:nvPr/>
          </p:nvSpPr>
          <p:spPr>
            <a:xfrm>
              <a:off x="3819157" y="39878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8" name="pt8478"/>
            <p:cNvSpPr/>
            <p:nvPr/>
          </p:nvSpPr>
          <p:spPr>
            <a:xfrm>
              <a:off x="5103299" y="32752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79" name="pt8479"/>
            <p:cNvSpPr/>
            <p:nvPr/>
          </p:nvSpPr>
          <p:spPr>
            <a:xfrm>
              <a:off x="5395379" y="2994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0" name="pt8480"/>
            <p:cNvSpPr/>
            <p:nvPr/>
          </p:nvSpPr>
          <p:spPr>
            <a:xfrm>
              <a:off x="5187223" y="3081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1" name="pt8481"/>
            <p:cNvSpPr/>
            <p:nvPr/>
          </p:nvSpPr>
          <p:spPr>
            <a:xfrm>
              <a:off x="3770326" y="4006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2" name="pt8482"/>
            <p:cNvSpPr/>
            <p:nvPr/>
          </p:nvSpPr>
          <p:spPr>
            <a:xfrm>
              <a:off x="3956296" y="3834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3" name="pt8483"/>
            <p:cNvSpPr/>
            <p:nvPr/>
          </p:nvSpPr>
          <p:spPr>
            <a:xfrm>
              <a:off x="3824158" y="3935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4" name="pt8484"/>
            <p:cNvSpPr/>
            <p:nvPr/>
          </p:nvSpPr>
          <p:spPr>
            <a:xfrm>
              <a:off x="4424570" y="35537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5" name="pt8485"/>
            <p:cNvSpPr/>
            <p:nvPr/>
          </p:nvSpPr>
          <p:spPr>
            <a:xfrm>
              <a:off x="3975418" y="387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6" name="pt8486"/>
            <p:cNvSpPr/>
            <p:nvPr/>
          </p:nvSpPr>
          <p:spPr>
            <a:xfrm>
              <a:off x="4004032" y="3889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7" name="pt8487"/>
            <p:cNvSpPr/>
            <p:nvPr/>
          </p:nvSpPr>
          <p:spPr>
            <a:xfrm>
              <a:off x="5306523" y="32075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8" name="pt8488"/>
            <p:cNvSpPr/>
            <p:nvPr/>
          </p:nvSpPr>
          <p:spPr>
            <a:xfrm>
              <a:off x="5295592" y="32102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89" name="pt8489"/>
            <p:cNvSpPr/>
            <p:nvPr/>
          </p:nvSpPr>
          <p:spPr>
            <a:xfrm>
              <a:off x="4335998" y="37937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0" name="pt8490"/>
            <p:cNvSpPr/>
            <p:nvPr/>
          </p:nvSpPr>
          <p:spPr>
            <a:xfrm>
              <a:off x="4529074" y="3613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1" name="pt8491"/>
            <p:cNvSpPr/>
            <p:nvPr/>
          </p:nvSpPr>
          <p:spPr>
            <a:xfrm>
              <a:off x="4210044" y="3841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2" name="pt8492"/>
            <p:cNvSpPr/>
            <p:nvPr/>
          </p:nvSpPr>
          <p:spPr>
            <a:xfrm>
              <a:off x="4942517" y="3370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3" name="pt8493"/>
            <p:cNvSpPr/>
            <p:nvPr/>
          </p:nvSpPr>
          <p:spPr>
            <a:xfrm>
              <a:off x="4783291" y="33268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4" name="pt8494"/>
            <p:cNvSpPr/>
            <p:nvPr/>
          </p:nvSpPr>
          <p:spPr>
            <a:xfrm>
              <a:off x="5345735" y="3171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5" name="pt8495"/>
            <p:cNvSpPr/>
            <p:nvPr/>
          </p:nvSpPr>
          <p:spPr>
            <a:xfrm>
              <a:off x="5198497" y="3189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6" name="pt8496"/>
            <p:cNvSpPr/>
            <p:nvPr/>
          </p:nvSpPr>
          <p:spPr>
            <a:xfrm>
              <a:off x="4410694" y="35907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7" name="pt8497"/>
            <p:cNvSpPr/>
            <p:nvPr/>
          </p:nvSpPr>
          <p:spPr>
            <a:xfrm>
              <a:off x="3890193" y="391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8" name="pt8498"/>
            <p:cNvSpPr/>
            <p:nvPr/>
          </p:nvSpPr>
          <p:spPr>
            <a:xfrm>
              <a:off x="4330293" y="36608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499" name="pt8499"/>
            <p:cNvSpPr/>
            <p:nvPr/>
          </p:nvSpPr>
          <p:spPr>
            <a:xfrm>
              <a:off x="4364094" y="36414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0" name="pt8500"/>
            <p:cNvSpPr/>
            <p:nvPr/>
          </p:nvSpPr>
          <p:spPr>
            <a:xfrm>
              <a:off x="5191460" y="30580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1" name="pt8501"/>
            <p:cNvSpPr/>
            <p:nvPr/>
          </p:nvSpPr>
          <p:spPr>
            <a:xfrm>
              <a:off x="4339658" y="3782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2" name="pt8502"/>
            <p:cNvSpPr/>
            <p:nvPr/>
          </p:nvSpPr>
          <p:spPr>
            <a:xfrm>
              <a:off x="3948693" y="3901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3" name="pt8503"/>
            <p:cNvSpPr/>
            <p:nvPr/>
          </p:nvSpPr>
          <p:spPr>
            <a:xfrm>
              <a:off x="4158561" y="3757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4" name="pt8504"/>
            <p:cNvSpPr/>
            <p:nvPr/>
          </p:nvSpPr>
          <p:spPr>
            <a:xfrm>
              <a:off x="3779299" y="40656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5" name="pt8505"/>
            <p:cNvSpPr/>
            <p:nvPr/>
          </p:nvSpPr>
          <p:spPr>
            <a:xfrm>
              <a:off x="4279964" y="37142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6" name="pt8506"/>
            <p:cNvSpPr/>
            <p:nvPr/>
          </p:nvSpPr>
          <p:spPr>
            <a:xfrm>
              <a:off x="3610317" y="40946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7" name="pt8507"/>
            <p:cNvSpPr/>
            <p:nvPr/>
          </p:nvSpPr>
          <p:spPr>
            <a:xfrm>
              <a:off x="5300925" y="31714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8" name="pt8508"/>
            <p:cNvSpPr/>
            <p:nvPr/>
          </p:nvSpPr>
          <p:spPr>
            <a:xfrm>
              <a:off x="5327347" y="3170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09" name="pt8509"/>
            <p:cNvSpPr/>
            <p:nvPr/>
          </p:nvSpPr>
          <p:spPr>
            <a:xfrm>
              <a:off x="3882159" y="4017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0" name="pt8510"/>
            <p:cNvSpPr/>
            <p:nvPr/>
          </p:nvSpPr>
          <p:spPr>
            <a:xfrm>
              <a:off x="5338004" y="31404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1" name="pt8511"/>
            <p:cNvSpPr/>
            <p:nvPr/>
          </p:nvSpPr>
          <p:spPr>
            <a:xfrm>
              <a:off x="5603182" y="28604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2" name="pt8512"/>
            <p:cNvSpPr/>
            <p:nvPr/>
          </p:nvSpPr>
          <p:spPr>
            <a:xfrm>
              <a:off x="5294398" y="31377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3" name="pt8513"/>
            <p:cNvSpPr/>
            <p:nvPr/>
          </p:nvSpPr>
          <p:spPr>
            <a:xfrm>
              <a:off x="4999628" y="3164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4" name="pt8514"/>
            <p:cNvSpPr/>
            <p:nvPr/>
          </p:nvSpPr>
          <p:spPr>
            <a:xfrm>
              <a:off x="5678925" y="28653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5" name="pt8515"/>
            <p:cNvSpPr/>
            <p:nvPr/>
          </p:nvSpPr>
          <p:spPr>
            <a:xfrm>
              <a:off x="5261214" y="3150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6" name="pt8516"/>
            <p:cNvSpPr/>
            <p:nvPr/>
          </p:nvSpPr>
          <p:spPr>
            <a:xfrm>
              <a:off x="5327240" y="3128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7" name="pt8517"/>
            <p:cNvSpPr/>
            <p:nvPr/>
          </p:nvSpPr>
          <p:spPr>
            <a:xfrm>
              <a:off x="5545954" y="28654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8" name="pt8518"/>
            <p:cNvSpPr/>
            <p:nvPr/>
          </p:nvSpPr>
          <p:spPr>
            <a:xfrm>
              <a:off x="5310809" y="29623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19" name="pt8519"/>
            <p:cNvSpPr/>
            <p:nvPr/>
          </p:nvSpPr>
          <p:spPr>
            <a:xfrm>
              <a:off x="5525188" y="2870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0" name="pt8520"/>
            <p:cNvSpPr/>
            <p:nvPr/>
          </p:nvSpPr>
          <p:spPr>
            <a:xfrm>
              <a:off x="3926322" y="3925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1" name="pt8521"/>
            <p:cNvSpPr/>
            <p:nvPr/>
          </p:nvSpPr>
          <p:spPr>
            <a:xfrm>
              <a:off x="5470681" y="296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2" name="pt8522"/>
            <p:cNvSpPr/>
            <p:nvPr/>
          </p:nvSpPr>
          <p:spPr>
            <a:xfrm>
              <a:off x="5235213" y="31625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3" name="pt8523"/>
            <p:cNvSpPr/>
            <p:nvPr/>
          </p:nvSpPr>
          <p:spPr>
            <a:xfrm>
              <a:off x="4920206" y="3340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4" name="pt8524"/>
            <p:cNvSpPr/>
            <p:nvPr/>
          </p:nvSpPr>
          <p:spPr>
            <a:xfrm>
              <a:off x="5025032" y="3132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5" name="pt8525"/>
            <p:cNvSpPr/>
            <p:nvPr/>
          </p:nvSpPr>
          <p:spPr>
            <a:xfrm>
              <a:off x="5179864" y="3134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6" name="pt8526"/>
            <p:cNvSpPr/>
            <p:nvPr/>
          </p:nvSpPr>
          <p:spPr>
            <a:xfrm>
              <a:off x="5300671" y="3139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7" name="pt8527"/>
            <p:cNvSpPr/>
            <p:nvPr/>
          </p:nvSpPr>
          <p:spPr>
            <a:xfrm>
              <a:off x="5290650" y="3116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8" name="pt8528"/>
            <p:cNvSpPr/>
            <p:nvPr/>
          </p:nvSpPr>
          <p:spPr>
            <a:xfrm>
              <a:off x="3765041" y="39850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29" name="pt8529"/>
            <p:cNvSpPr/>
            <p:nvPr/>
          </p:nvSpPr>
          <p:spPr>
            <a:xfrm>
              <a:off x="5631913" y="2891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0" name="pt8530"/>
            <p:cNvSpPr/>
            <p:nvPr/>
          </p:nvSpPr>
          <p:spPr>
            <a:xfrm>
              <a:off x="4370445" y="3585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1" name="pt8531"/>
            <p:cNvSpPr/>
            <p:nvPr/>
          </p:nvSpPr>
          <p:spPr>
            <a:xfrm>
              <a:off x="4367225" y="36669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2" name="pt8532"/>
            <p:cNvSpPr/>
            <p:nvPr/>
          </p:nvSpPr>
          <p:spPr>
            <a:xfrm>
              <a:off x="4045446" y="3850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3" name="pt8533"/>
            <p:cNvSpPr/>
            <p:nvPr/>
          </p:nvSpPr>
          <p:spPr>
            <a:xfrm>
              <a:off x="5332847" y="3149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4" name="pt8534"/>
            <p:cNvSpPr/>
            <p:nvPr/>
          </p:nvSpPr>
          <p:spPr>
            <a:xfrm>
              <a:off x="5386816" y="3112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5" name="pt8535"/>
            <p:cNvSpPr/>
            <p:nvPr/>
          </p:nvSpPr>
          <p:spPr>
            <a:xfrm>
              <a:off x="4828072" y="34929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6" name="pt8536"/>
            <p:cNvSpPr/>
            <p:nvPr/>
          </p:nvSpPr>
          <p:spPr>
            <a:xfrm>
              <a:off x="4760030" y="34165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7" name="pt8537"/>
            <p:cNvSpPr/>
            <p:nvPr/>
          </p:nvSpPr>
          <p:spPr>
            <a:xfrm>
              <a:off x="4715397" y="3431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8" name="pt8538"/>
            <p:cNvSpPr/>
            <p:nvPr/>
          </p:nvSpPr>
          <p:spPr>
            <a:xfrm>
              <a:off x="4035954" y="3911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39" name="pt8539"/>
            <p:cNvSpPr/>
            <p:nvPr/>
          </p:nvSpPr>
          <p:spPr>
            <a:xfrm>
              <a:off x="4498131" y="358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0" name="pt8540"/>
            <p:cNvSpPr/>
            <p:nvPr/>
          </p:nvSpPr>
          <p:spPr>
            <a:xfrm>
              <a:off x="4590363" y="3577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1" name="pt8541"/>
            <p:cNvSpPr/>
            <p:nvPr/>
          </p:nvSpPr>
          <p:spPr>
            <a:xfrm>
              <a:off x="4795798" y="34219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2" name="pt8542"/>
            <p:cNvSpPr/>
            <p:nvPr/>
          </p:nvSpPr>
          <p:spPr>
            <a:xfrm>
              <a:off x="4674864" y="35013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3" name="pt8543"/>
            <p:cNvSpPr/>
            <p:nvPr/>
          </p:nvSpPr>
          <p:spPr>
            <a:xfrm>
              <a:off x="4468558" y="35598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4" name="pt8544"/>
            <p:cNvSpPr/>
            <p:nvPr/>
          </p:nvSpPr>
          <p:spPr>
            <a:xfrm>
              <a:off x="4043635" y="3842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5" name="pt8545"/>
            <p:cNvSpPr/>
            <p:nvPr/>
          </p:nvSpPr>
          <p:spPr>
            <a:xfrm>
              <a:off x="4598877" y="3515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6" name="pt8546"/>
            <p:cNvSpPr/>
            <p:nvPr/>
          </p:nvSpPr>
          <p:spPr>
            <a:xfrm>
              <a:off x="4524905" y="3548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7" name="pt8547"/>
            <p:cNvSpPr/>
            <p:nvPr/>
          </p:nvSpPr>
          <p:spPr>
            <a:xfrm>
              <a:off x="4012830" y="3780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8" name="pt8548"/>
            <p:cNvSpPr/>
            <p:nvPr/>
          </p:nvSpPr>
          <p:spPr>
            <a:xfrm>
              <a:off x="4113918" y="38041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49" name="pt8549"/>
            <p:cNvSpPr/>
            <p:nvPr/>
          </p:nvSpPr>
          <p:spPr>
            <a:xfrm>
              <a:off x="4282254" y="3708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0" name="pt8550"/>
            <p:cNvSpPr/>
            <p:nvPr/>
          </p:nvSpPr>
          <p:spPr>
            <a:xfrm>
              <a:off x="5385025" y="31040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1" name="pt8551"/>
            <p:cNvSpPr/>
            <p:nvPr/>
          </p:nvSpPr>
          <p:spPr>
            <a:xfrm>
              <a:off x="5234342" y="3158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2" name="pt8552"/>
            <p:cNvSpPr/>
            <p:nvPr/>
          </p:nvSpPr>
          <p:spPr>
            <a:xfrm>
              <a:off x="5347232" y="31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3" name="pt8553"/>
            <p:cNvSpPr/>
            <p:nvPr/>
          </p:nvSpPr>
          <p:spPr>
            <a:xfrm>
              <a:off x="4189846" y="3812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4" name="pt8554"/>
            <p:cNvSpPr/>
            <p:nvPr/>
          </p:nvSpPr>
          <p:spPr>
            <a:xfrm>
              <a:off x="4254580" y="3766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5" name="pt8555"/>
            <p:cNvSpPr/>
            <p:nvPr/>
          </p:nvSpPr>
          <p:spPr>
            <a:xfrm>
              <a:off x="4565771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6" name="pt8556"/>
            <p:cNvSpPr/>
            <p:nvPr/>
          </p:nvSpPr>
          <p:spPr>
            <a:xfrm>
              <a:off x="4158287" y="3801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7" name="pt8557"/>
            <p:cNvSpPr/>
            <p:nvPr/>
          </p:nvSpPr>
          <p:spPr>
            <a:xfrm>
              <a:off x="4321877" y="35746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8" name="pt8558"/>
            <p:cNvSpPr/>
            <p:nvPr/>
          </p:nvSpPr>
          <p:spPr>
            <a:xfrm>
              <a:off x="4598573" y="3514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59" name="pt8559"/>
            <p:cNvSpPr/>
            <p:nvPr/>
          </p:nvSpPr>
          <p:spPr>
            <a:xfrm>
              <a:off x="4343827" y="37442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0" name="pt8560"/>
            <p:cNvSpPr/>
            <p:nvPr/>
          </p:nvSpPr>
          <p:spPr>
            <a:xfrm>
              <a:off x="4192811" y="38211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1" name="pt8561"/>
            <p:cNvSpPr/>
            <p:nvPr/>
          </p:nvSpPr>
          <p:spPr>
            <a:xfrm>
              <a:off x="5273721" y="3173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2" name="pt8562"/>
            <p:cNvSpPr/>
            <p:nvPr/>
          </p:nvSpPr>
          <p:spPr>
            <a:xfrm>
              <a:off x="5270296" y="31649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3" name="pt8563"/>
            <p:cNvSpPr/>
            <p:nvPr/>
          </p:nvSpPr>
          <p:spPr>
            <a:xfrm>
              <a:off x="4325870" y="3580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4" name="pt8564"/>
            <p:cNvSpPr/>
            <p:nvPr/>
          </p:nvSpPr>
          <p:spPr>
            <a:xfrm>
              <a:off x="3982454" y="3902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5" name="pt8565"/>
            <p:cNvSpPr/>
            <p:nvPr/>
          </p:nvSpPr>
          <p:spPr>
            <a:xfrm>
              <a:off x="4332113" y="3688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6" name="pt8566"/>
            <p:cNvSpPr/>
            <p:nvPr/>
          </p:nvSpPr>
          <p:spPr>
            <a:xfrm>
              <a:off x="3607469" y="41082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7" name="pt8567"/>
            <p:cNvSpPr/>
            <p:nvPr/>
          </p:nvSpPr>
          <p:spPr>
            <a:xfrm>
              <a:off x="5365101" y="3165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8" name="pt8568"/>
            <p:cNvSpPr/>
            <p:nvPr/>
          </p:nvSpPr>
          <p:spPr>
            <a:xfrm>
              <a:off x="5290983" y="3208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69" name="pt8569"/>
            <p:cNvSpPr/>
            <p:nvPr/>
          </p:nvSpPr>
          <p:spPr>
            <a:xfrm>
              <a:off x="4485302" y="3717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0" name="pt8570"/>
            <p:cNvSpPr/>
            <p:nvPr/>
          </p:nvSpPr>
          <p:spPr>
            <a:xfrm>
              <a:off x="4376845" y="3792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1" name="pt8571"/>
            <p:cNvSpPr/>
            <p:nvPr/>
          </p:nvSpPr>
          <p:spPr>
            <a:xfrm>
              <a:off x="4999970" y="3393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2" name="pt8572"/>
            <p:cNvSpPr/>
            <p:nvPr/>
          </p:nvSpPr>
          <p:spPr>
            <a:xfrm>
              <a:off x="5231534" y="31432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3" name="pt8573"/>
            <p:cNvSpPr/>
            <p:nvPr/>
          </p:nvSpPr>
          <p:spPr>
            <a:xfrm>
              <a:off x="5525873" y="29063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4" name="pt8574"/>
            <p:cNvSpPr/>
            <p:nvPr/>
          </p:nvSpPr>
          <p:spPr>
            <a:xfrm>
              <a:off x="5266724" y="30203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5" name="pt8575"/>
            <p:cNvSpPr/>
            <p:nvPr/>
          </p:nvSpPr>
          <p:spPr>
            <a:xfrm>
              <a:off x="5149871" y="30598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6" name="pt8576"/>
            <p:cNvSpPr/>
            <p:nvPr/>
          </p:nvSpPr>
          <p:spPr>
            <a:xfrm>
              <a:off x="5196862" y="30409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7" name="pt8577"/>
            <p:cNvSpPr/>
            <p:nvPr/>
          </p:nvSpPr>
          <p:spPr>
            <a:xfrm>
              <a:off x="5312522" y="31859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8" name="pt8578"/>
            <p:cNvSpPr/>
            <p:nvPr/>
          </p:nvSpPr>
          <p:spPr>
            <a:xfrm>
              <a:off x="5299761" y="3178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79" name="pt8579"/>
            <p:cNvSpPr/>
            <p:nvPr/>
          </p:nvSpPr>
          <p:spPr>
            <a:xfrm>
              <a:off x="5427036" y="2894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0" name="pt8580"/>
            <p:cNvSpPr/>
            <p:nvPr/>
          </p:nvSpPr>
          <p:spPr>
            <a:xfrm>
              <a:off x="4919756" y="3271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1" name="pt8581"/>
            <p:cNvSpPr/>
            <p:nvPr/>
          </p:nvSpPr>
          <p:spPr>
            <a:xfrm>
              <a:off x="4773603" y="3420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2" name="pt8582"/>
            <p:cNvSpPr/>
            <p:nvPr/>
          </p:nvSpPr>
          <p:spPr>
            <a:xfrm>
              <a:off x="4650194" y="354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3" name="pt8583"/>
            <p:cNvSpPr/>
            <p:nvPr/>
          </p:nvSpPr>
          <p:spPr>
            <a:xfrm>
              <a:off x="4745332" y="3057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4" name="pt8584"/>
            <p:cNvSpPr/>
            <p:nvPr/>
          </p:nvSpPr>
          <p:spPr>
            <a:xfrm>
              <a:off x="3902161" y="396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5" name="pt8585"/>
            <p:cNvSpPr/>
            <p:nvPr/>
          </p:nvSpPr>
          <p:spPr>
            <a:xfrm>
              <a:off x="5393862" y="315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6" name="pt8586"/>
            <p:cNvSpPr/>
            <p:nvPr/>
          </p:nvSpPr>
          <p:spPr>
            <a:xfrm>
              <a:off x="5411339" y="31113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7" name="pt8587"/>
            <p:cNvSpPr/>
            <p:nvPr/>
          </p:nvSpPr>
          <p:spPr>
            <a:xfrm>
              <a:off x="4901339" y="324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8" name="pt8588"/>
            <p:cNvSpPr/>
            <p:nvPr/>
          </p:nvSpPr>
          <p:spPr>
            <a:xfrm>
              <a:off x="443025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89" name="pt8589"/>
            <p:cNvSpPr/>
            <p:nvPr/>
          </p:nvSpPr>
          <p:spPr>
            <a:xfrm>
              <a:off x="5357116" y="31500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0" name="pt8590"/>
            <p:cNvSpPr/>
            <p:nvPr/>
          </p:nvSpPr>
          <p:spPr>
            <a:xfrm>
              <a:off x="5211649" y="324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1" name="pt8591"/>
            <p:cNvSpPr/>
            <p:nvPr/>
          </p:nvSpPr>
          <p:spPr>
            <a:xfrm>
              <a:off x="4617274" y="3599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2" name="pt8592"/>
            <p:cNvSpPr/>
            <p:nvPr/>
          </p:nvSpPr>
          <p:spPr>
            <a:xfrm>
              <a:off x="4608476" y="35876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3" name="pt8593"/>
            <p:cNvSpPr/>
            <p:nvPr/>
          </p:nvSpPr>
          <p:spPr>
            <a:xfrm>
              <a:off x="4230771" y="3730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4" name="pt8594"/>
            <p:cNvSpPr/>
            <p:nvPr/>
          </p:nvSpPr>
          <p:spPr>
            <a:xfrm>
              <a:off x="3784378" y="40181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5" name="pt8595"/>
            <p:cNvSpPr/>
            <p:nvPr/>
          </p:nvSpPr>
          <p:spPr>
            <a:xfrm>
              <a:off x="4829804" y="3498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6" name="pt8596"/>
            <p:cNvSpPr/>
            <p:nvPr/>
          </p:nvSpPr>
          <p:spPr>
            <a:xfrm>
              <a:off x="5465025" y="3154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7" name="pt8597"/>
            <p:cNvSpPr/>
            <p:nvPr/>
          </p:nvSpPr>
          <p:spPr>
            <a:xfrm>
              <a:off x="5439836" y="3142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8" name="pt8598"/>
            <p:cNvSpPr/>
            <p:nvPr/>
          </p:nvSpPr>
          <p:spPr>
            <a:xfrm>
              <a:off x="4899156" y="3389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599" name="pt8599"/>
            <p:cNvSpPr/>
            <p:nvPr/>
          </p:nvSpPr>
          <p:spPr>
            <a:xfrm>
              <a:off x="5058823" y="32963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0" name="pt8600"/>
            <p:cNvSpPr/>
            <p:nvPr/>
          </p:nvSpPr>
          <p:spPr>
            <a:xfrm>
              <a:off x="5328287" y="31751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1" name="pt8601"/>
            <p:cNvSpPr/>
            <p:nvPr/>
          </p:nvSpPr>
          <p:spPr>
            <a:xfrm>
              <a:off x="5290092" y="32187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2" name="pt8602"/>
            <p:cNvSpPr/>
            <p:nvPr/>
          </p:nvSpPr>
          <p:spPr>
            <a:xfrm>
              <a:off x="4634155" y="35228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3" name="pt8603"/>
            <p:cNvSpPr/>
            <p:nvPr/>
          </p:nvSpPr>
          <p:spPr>
            <a:xfrm>
              <a:off x="4335382" y="37127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4" name="pt8604"/>
            <p:cNvSpPr/>
            <p:nvPr/>
          </p:nvSpPr>
          <p:spPr>
            <a:xfrm>
              <a:off x="4418904" y="3611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5" name="pt8605"/>
            <p:cNvSpPr/>
            <p:nvPr/>
          </p:nvSpPr>
          <p:spPr>
            <a:xfrm>
              <a:off x="5175686" y="3062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6" name="pt8606"/>
            <p:cNvSpPr/>
            <p:nvPr/>
          </p:nvSpPr>
          <p:spPr>
            <a:xfrm>
              <a:off x="4345745" y="3684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7" name="pt8607"/>
            <p:cNvSpPr/>
            <p:nvPr/>
          </p:nvSpPr>
          <p:spPr>
            <a:xfrm>
              <a:off x="4435169" y="3551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8" name="pt8608"/>
            <p:cNvSpPr/>
            <p:nvPr/>
          </p:nvSpPr>
          <p:spPr>
            <a:xfrm>
              <a:off x="5344805" y="3089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09" name="pt8609"/>
            <p:cNvSpPr/>
            <p:nvPr/>
          </p:nvSpPr>
          <p:spPr>
            <a:xfrm>
              <a:off x="3997720" y="37685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0" name="pt8610"/>
            <p:cNvSpPr/>
            <p:nvPr/>
          </p:nvSpPr>
          <p:spPr>
            <a:xfrm>
              <a:off x="4858917" y="3318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1" name="pt8611"/>
            <p:cNvSpPr/>
            <p:nvPr/>
          </p:nvSpPr>
          <p:spPr>
            <a:xfrm>
              <a:off x="5039075" y="32007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2" name="pt8612"/>
            <p:cNvSpPr/>
            <p:nvPr/>
          </p:nvSpPr>
          <p:spPr>
            <a:xfrm>
              <a:off x="5252975" y="31634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3" name="pt8613"/>
            <p:cNvSpPr/>
            <p:nvPr/>
          </p:nvSpPr>
          <p:spPr>
            <a:xfrm>
              <a:off x="5344404" y="31351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4" name="pt8614"/>
            <p:cNvSpPr/>
            <p:nvPr/>
          </p:nvSpPr>
          <p:spPr>
            <a:xfrm>
              <a:off x="5324646" y="3139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5" name="pt8615"/>
            <p:cNvSpPr/>
            <p:nvPr/>
          </p:nvSpPr>
          <p:spPr>
            <a:xfrm>
              <a:off x="5331056" y="31011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6" name="pt8616"/>
            <p:cNvSpPr/>
            <p:nvPr/>
          </p:nvSpPr>
          <p:spPr>
            <a:xfrm>
              <a:off x="5255685" y="31651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7" name="pt8617"/>
            <p:cNvSpPr/>
            <p:nvPr/>
          </p:nvSpPr>
          <p:spPr>
            <a:xfrm>
              <a:off x="4868575" y="3261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8" name="pt8618"/>
            <p:cNvSpPr/>
            <p:nvPr/>
          </p:nvSpPr>
          <p:spPr>
            <a:xfrm>
              <a:off x="4413689" y="36197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19" name="pt8619"/>
            <p:cNvSpPr/>
            <p:nvPr/>
          </p:nvSpPr>
          <p:spPr>
            <a:xfrm>
              <a:off x="5598426" y="2955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0" name="pt8620"/>
            <p:cNvSpPr/>
            <p:nvPr/>
          </p:nvSpPr>
          <p:spPr>
            <a:xfrm>
              <a:off x="4542197" y="3576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1" name="pt8621"/>
            <p:cNvSpPr/>
            <p:nvPr/>
          </p:nvSpPr>
          <p:spPr>
            <a:xfrm>
              <a:off x="3925794" y="39448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2" name="pt8622"/>
            <p:cNvSpPr/>
            <p:nvPr/>
          </p:nvSpPr>
          <p:spPr>
            <a:xfrm>
              <a:off x="3845462" y="40642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3" name="pt8623"/>
            <p:cNvSpPr/>
            <p:nvPr/>
          </p:nvSpPr>
          <p:spPr>
            <a:xfrm>
              <a:off x="4456795" y="3522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4" name="pt8624"/>
            <p:cNvSpPr/>
            <p:nvPr/>
          </p:nvSpPr>
          <p:spPr>
            <a:xfrm>
              <a:off x="5339080" y="3135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5" name="pt8625"/>
            <p:cNvSpPr/>
            <p:nvPr/>
          </p:nvSpPr>
          <p:spPr>
            <a:xfrm>
              <a:off x="5287460" y="31770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6" name="pt8626"/>
            <p:cNvSpPr/>
            <p:nvPr/>
          </p:nvSpPr>
          <p:spPr>
            <a:xfrm>
              <a:off x="4964399" y="32051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7" name="pt8627"/>
            <p:cNvSpPr/>
            <p:nvPr/>
          </p:nvSpPr>
          <p:spPr>
            <a:xfrm>
              <a:off x="5533409" y="2874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8" name="pt8628"/>
            <p:cNvSpPr/>
            <p:nvPr/>
          </p:nvSpPr>
          <p:spPr>
            <a:xfrm>
              <a:off x="4517673" y="35171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29" name="pt8629"/>
            <p:cNvSpPr/>
            <p:nvPr/>
          </p:nvSpPr>
          <p:spPr>
            <a:xfrm>
              <a:off x="5077895" y="321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0" name="pt8630"/>
            <p:cNvSpPr/>
            <p:nvPr/>
          </p:nvSpPr>
          <p:spPr>
            <a:xfrm>
              <a:off x="5028447" y="3222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1" name="pt8631"/>
            <p:cNvSpPr/>
            <p:nvPr/>
          </p:nvSpPr>
          <p:spPr>
            <a:xfrm>
              <a:off x="4139811" y="36243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2" name="pt8632"/>
            <p:cNvSpPr/>
            <p:nvPr/>
          </p:nvSpPr>
          <p:spPr>
            <a:xfrm>
              <a:off x="5417084" y="2913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3" name="pt8633"/>
            <p:cNvSpPr/>
            <p:nvPr/>
          </p:nvSpPr>
          <p:spPr>
            <a:xfrm>
              <a:off x="5211424" y="31826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4" name="pt8634"/>
            <p:cNvSpPr/>
            <p:nvPr/>
          </p:nvSpPr>
          <p:spPr>
            <a:xfrm>
              <a:off x="5360932" y="3107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5" name="pt8635"/>
            <p:cNvSpPr/>
            <p:nvPr/>
          </p:nvSpPr>
          <p:spPr>
            <a:xfrm>
              <a:off x="4045416" y="3830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6" name="pt8636"/>
            <p:cNvSpPr/>
            <p:nvPr/>
          </p:nvSpPr>
          <p:spPr>
            <a:xfrm>
              <a:off x="4210945" y="3812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7" name="pt8637"/>
            <p:cNvSpPr/>
            <p:nvPr/>
          </p:nvSpPr>
          <p:spPr>
            <a:xfrm>
              <a:off x="3799419" y="4025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8" name="pt8638"/>
            <p:cNvSpPr/>
            <p:nvPr/>
          </p:nvSpPr>
          <p:spPr>
            <a:xfrm>
              <a:off x="4611197" y="35173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39" name="pt8639"/>
            <p:cNvSpPr/>
            <p:nvPr/>
          </p:nvSpPr>
          <p:spPr>
            <a:xfrm>
              <a:off x="4313090" y="37061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0" name="pt8640"/>
            <p:cNvSpPr/>
            <p:nvPr/>
          </p:nvSpPr>
          <p:spPr>
            <a:xfrm>
              <a:off x="5127608" y="3111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1" name="pt8641"/>
            <p:cNvSpPr/>
            <p:nvPr/>
          </p:nvSpPr>
          <p:spPr>
            <a:xfrm>
              <a:off x="5315516" y="3015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2" name="pt8642"/>
            <p:cNvSpPr/>
            <p:nvPr/>
          </p:nvSpPr>
          <p:spPr>
            <a:xfrm>
              <a:off x="5179140" y="3122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3" name="pt8643"/>
            <p:cNvSpPr/>
            <p:nvPr/>
          </p:nvSpPr>
          <p:spPr>
            <a:xfrm>
              <a:off x="4184865" y="3686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4" name="pt8644"/>
            <p:cNvSpPr/>
            <p:nvPr/>
          </p:nvSpPr>
          <p:spPr>
            <a:xfrm>
              <a:off x="5252975" y="3231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5" name="pt8645"/>
            <p:cNvSpPr/>
            <p:nvPr/>
          </p:nvSpPr>
          <p:spPr>
            <a:xfrm>
              <a:off x="5341478" y="3146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6" name="pt8646"/>
            <p:cNvSpPr/>
            <p:nvPr/>
          </p:nvSpPr>
          <p:spPr>
            <a:xfrm>
              <a:off x="5282215" y="3209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7" name="pt8647"/>
            <p:cNvSpPr/>
            <p:nvPr/>
          </p:nvSpPr>
          <p:spPr>
            <a:xfrm>
              <a:off x="5267859" y="31895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8" name="pt8648"/>
            <p:cNvSpPr/>
            <p:nvPr/>
          </p:nvSpPr>
          <p:spPr>
            <a:xfrm>
              <a:off x="4740527" y="33456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49" name="pt8649"/>
            <p:cNvSpPr/>
            <p:nvPr/>
          </p:nvSpPr>
          <p:spPr>
            <a:xfrm>
              <a:off x="5468078" y="2962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0" name="pt8650"/>
            <p:cNvSpPr/>
            <p:nvPr/>
          </p:nvSpPr>
          <p:spPr>
            <a:xfrm>
              <a:off x="3943604" y="3964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1" name="pt8651"/>
            <p:cNvSpPr/>
            <p:nvPr/>
          </p:nvSpPr>
          <p:spPr>
            <a:xfrm>
              <a:off x="5255362" y="3164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2" name="pt8652"/>
            <p:cNvSpPr/>
            <p:nvPr/>
          </p:nvSpPr>
          <p:spPr>
            <a:xfrm>
              <a:off x="4659774" y="34013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3" name="pt8653"/>
            <p:cNvSpPr/>
            <p:nvPr/>
          </p:nvSpPr>
          <p:spPr>
            <a:xfrm>
              <a:off x="5307570" y="3167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4" name="pt8654"/>
            <p:cNvSpPr/>
            <p:nvPr/>
          </p:nvSpPr>
          <p:spPr>
            <a:xfrm>
              <a:off x="5375425" y="3118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5" name="pt8655"/>
            <p:cNvSpPr/>
            <p:nvPr/>
          </p:nvSpPr>
          <p:spPr>
            <a:xfrm>
              <a:off x="5050192" y="3223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6" name="pt8656"/>
            <p:cNvSpPr/>
            <p:nvPr/>
          </p:nvSpPr>
          <p:spPr>
            <a:xfrm>
              <a:off x="4652904" y="3441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7" name="pt8657"/>
            <p:cNvSpPr/>
            <p:nvPr/>
          </p:nvSpPr>
          <p:spPr>
            <a:xfrm>
              <a:off x="4327759" y="37204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8" name="pt8658"/>
            <p:cNvSpPr/>
            <p:nvPr/>
          </p:nvSpPr>
          <p:spPr>
            <a:xfrm>
              <a:off x="4036511" y="3830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59" name="pt8659"/>
            <p:cNvSpPr/>
            <p:nvPr/>
          </p:nvSpPr>
          <p:spPr>
            <a:xfrm>
              <a:off x="4624447" y="35713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0" name="pt8660"/>
            <p:cNvSpPr/>
            <p:nvPr/>
          </p:nvSpPr>
          <p:spPr>
            <a:xfrm>
              <a:off x="5235428" y="3188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1" name="pt8661"/>
            <p:cNvSpPr/>
            <p:nvPr/>
          </p:nvSpPr>
          <p:spPr>
            <a:xfrm>
              <a:off x="5251546" y="3184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2" name="pt8662"/>
            <p:cNvSpPr/>
            <p:nvPr/>
          </p:nvSpPr>
          <p:spPr>
            <a:xfrm>
              <a:off x="4207158" y="3834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3" name="pt8663"/>
            <p:cNvSpPr/>
            <p:nvPr/>
          </p:nvSpPr>
          <p:spPr>
            <a:xfrm>
              <a:off x="3975036" y="3964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4" name="pt8664"/>
            <p:cNvSpPr/>
            <p:nvPr/>
          </p:nvSpPr>
          <p:spPr>
            <a:xfrm>
              <a:off x="4770491" y="331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5" name="pt8665"/>
            <p:cNvSpPr/>
            <p:nvPr/>
          </p:nvSpPr>
          <p:spPr>
            <a:xfrm>
              <a:off x="5491564" y="2925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6" name="pt8666"/>
            <p:cNvSpPr/>
            <p:nvPr/>
          </p:nvSpPr>
          <p:spPr>
            <a:xfrm>
              <a:off x="5569920" y="30107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7" name="pt8667"/>
            <p:cNvSpPr/>
            <p:nvPr/>
          </p:nvSpPr>
          <p:spPr>
            <a:xfrm>
              <a:off x="5547823" y="2858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8" name="pt8668"/>
            <p:cNvSpPr/>
            <p:nvPr/>
          </p:nvSpPr>
          <p:spPr>
            <a:xfrm>
              <a:off x="5179502" y="3214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69" name="pt8669"/>
            <p:cNvSpPr/>
            <p:nvPr/>
          </p:nvSpPr>
          <p:spPr>
            <a:xfrm>
              <a:off x="5196373" y="31898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0" name="pt8670"/>
            <p:cNvSpPr/>
            <p:nvPr/>
          </p:nvSpPr>
          <p:spPr>
            <a:xfrm>
              <a:off x="5626433" y="28210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1" name="pt8671"/>
            <p:cNvSpPr/>
            <p:nvPr/>
          </p:nvSpPr>
          <p:spPr>
            <a:xfrm>
              <a:off x="5346919" y="31295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2" name="pt8672"/>
            <p:cNvSpPr/>
            <p:nvPr/>
          </p:nvSpPr>
          <p:spPr>
            <a:xfrm>
              <a:off x="5212794" y="3189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3" name="pt8673"/>
            <p:cNvSpPr/>
            <p:nvPr/>
          </p:nvSpPr>
          <p:spPr>
            <a:xfrm>
              <a:off x="4029240" y="39138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4" name="pt8674"/>
            <p:cNvSpPr/>
            <p:nvPr/>
          </p:nvSpPr>
          <p:spPr>
            <a:xfrm>
              <a:off x="5283164" y="30361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5" name="pt8675"/>
            <p:cNvSpPr/>
            <p:nvPr/>
          </p:nvSpPr>
          <p:spPr>
            <a:xfrm>
              <a:off x="5409832" y="3097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6" name="pt8676"/>
            <p:cNvSpPr/>
            <p:nvPr/>
          </p:nvSpPr>
          <p:spPr>
            <a:xfrm>
              <a:off x="4366736" y="3674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7" name="pt8677"/>
            <p:cNvSpPr/>
            <p:nvPr/>
          </p:nvSpPr>
          <p:spPr>
            <a:xfrm>
              <a:off x="5152327" y="31546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8" name="pt8678"/>
            <p:cNvSpPr/>
            <p:nvPr/>
          </p:nvSpPr>
          <p:spPr>
            <a:xfrm>
              <a:off x="4854229" y="3332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79" name="pt8679"/>
            <p:cNvSpPr/>
            <p:nvPr/>
          </p:nvSpPr>
          <p:spPr>
            <a:xfrm>
              <a:off x="4122069" y="37946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0" name="pt8680"/>
            <p:cNvSpPr/>
            <p:nvPr/>
          </p:nvSpPr>
          <p:spPr>
            <a:xfrm>
              <a:off x="4227522" y="374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1" name="pt8681"/>
            <p:cNvSpPr/>
            <p:nvPr/>
          </p:nvSpPr>
          <p:spPr>
            <a:xfrm>
              <a:off x="3780924" y="3980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2" name="pt8682"/>
            <p:cNvSpPr/>
            <p:nvPr/>
          </p:nvSpPr>
          <p:spPr>
            <a:xfrm>
              <a:off x="4319793" y="36783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3" name="pt8683"/>
            <p:cNvSpPr/>
            <p:nvPr/>
          </p:nvSpPr>
          <p:spPr>
            <a:xfrm>
              <a:off x="4380084" y="37556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4" name="pt8684"/>
            <p:cNvSpPr/>
            <p:nvPr/>
          </p:nvSpPr>
          <p:spPr>
            <a:xfrm>
              <a:off x="4248748" y="37515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5" name="pt8685"/>
            <p:cNvSpPr/>
            <p:nvPr/>
          </p:nvSpPr>
          <p:spPr>
            <a:xfrm>
              <a:off x="4467756" y="34826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6" name="pt8686"/>
            <p:cNvSpPr/>
            <p:nvPr/>
          </p:nvSpPr>
          <p:spPr>
            <a:xfrm>
              <a:off x="4443966" y="35444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7" name="pt8687"/>
            <p:cNvSpPr/>
            <p:nvPr/>
          </p:nvSpPr>
          <p:spPr>
            <a:xfrm>
              <a:off x="5247925" y="32324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8" name="pt8688"/>
            <p:cNvSpPr/>
            <p:nvPr/>
          </p:nvSpPr>
          <p:spPr>
            <a:xfrm>
              <a:off x="5389429" y="3109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89" name="pt8689"/>
            <p:cNvSpPr/>
            <p:nvPr/>
          </p:nvSpPr>
          <p:spPr>
            <a:xfrm>
              <a:off x="4027371" y="38181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0" name="pt8690"/>
            <p:cNvSpPr/>
            <p:nvPr/>
          </p:nvSpPr>
          <p:spPr>
            <a:xfrm>
              <a:off x="4164432" y="3692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1" name="pt8691"/>
            <p:cNvSpPr/>
            <p:nvPr/>
          </p:nvSpPr>
          <p:spPr>
            <a:xfrm>
              <a:off x="4331242" y="362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2" name="pt8692"/>
            <p:cNvSpPr/>
            <p:nvPr/>
          </p:nvSpPr>
          <p:spPr>
            <a:xfrm>
              <a:off x="3811583" y="3962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3" name="pt8693"/>
            <p:cNvSpPr/>
            <p:nvPr/>
          </p:nvSpPr>
          <p:spPr>
            <a:xfrm>
              <a:off x="3931616" y="3974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4" name="pt8694"/>
            <p:cNvSpPr/>
            <p:nvPr/>
          </p:nvSpPr>
          <p:spPr>
            <a:xfrm>
              <a:off x="4068952" y="3838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5" name="pt8695"/>
            <p:cNvSpPr/>
            <p:nvPr/>
          </p:nvSpPr>
          <p:spPr>
            <a:xfrm>
              <a:off x="4459604" y="35410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6" name="pt8696"/>
            <p:cNvSpPr/>
            <p:nvPr/>
          </p:nvSpPr>
          <p:spPr>
            <a:xfrm>
              <a:off x="4007614" y="3851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7" name="pt8697"/>
            <p:cNvSpPr/>
            <p:nvPr/>
          </p:nvSpPr>
          <p:spPr>
            <a:xfrm>
              <a:off x="4165470" y="38123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8" name="pt8698"/>
            <p:cNvSpPr/>
            <p:nvPr/>
          </p:nvSpPr>
          <p:spPr>
            <a:xfrm>
              <a:off x="4125485" y="3726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699" name="pt8699"/>
            <p:cNvSpPr/>
            <p:nvPr/>
          </p:nvSpPr>
          <p:spPr>
            <a:xfrm>
              <a:off x="4168513" y="3765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0" name="pt8700"/>
            <p:cNvSpPr/>
            <p:nvPr/>
          </p:nvSpPr>
          <p:spPr>
            <a:xfrm>
              <a:off x="4060095" y="37734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1" name="pt8701"/>
            <p:cNvSpPr/>
            <p:nvPr/>
          </p:nvSpPr>
          <p:spPr>
            <a:xfrm>
              <a:off x="4081654" y="3796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2" name="pt8702"/>
            <p:cNvSpPr/>
            <p:nvPr/>
          </p:nvSpPr>
          <p:spPr>
            <a:xfrm>
              <a:off x="5285924" y="31477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3" name="pt8703"/>
            <p:cNvSpPr/>
            <p:nvPr/>
          </p:nvSpPr>
          <p:spPr>
            <a:xfrm>
              <a:off x="5366726" y="30897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4" name="pt8704"/>
            <p:cNvSpPr/>
            <p:nvPr/>
          </p:nvSpPr>
          <p:spPr>
            <a:xfrm>
              <a:off x="4557991" y="36074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5" name="pt8705"/>
            <p:cNvSpPr/>
            <p:nvPr/>
          </p:nvSpPr>
          <p:spPr>
            <a:xfrm>
              <a:off x="5326594" y="3114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6" name="pt8706"/>
            <p:cNvSpPr/>
            <p:nvPr/>
          </p:nvSpPr>
          <p:spPr>
            <a:xfrm>
              <a:off x="5304810" y="3133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7" name="pt8707"/>
            <p:cNvSpPr/>
            <p:nvPr/>
          </p:nvSpPr>
          <p:spPr>
            <a:xfrm>
              <a:off x="5239509" y="3222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8" name="pt8708"/>
            <p:cNvSpPr/>
            <p:nvPr/>
          </p:nvSpPr>
          <p:spPr>
            <a:xfrm>
              <a:off x="5465172" y="31683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09" name="pt8709"/>
            <p:cNvSpPr/>
            <p:nvPr/>
          </p:nvSpPr>
          <p:spPr>
            <a:xfrm>
              <a:off x="4830371" y="3268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0" name="pt8710"/>
            <p:cNvSpPr/>
            <p:nvPr/>
          </p:nvSpPr>
          <p:spPr>
            <a:xfrm>
              <a:off x="5420479" y="29412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1" name="pt8711"/>
            <p:cNvSpPr/>
            <p:nvPr/>
          </p:nvSpPr>
          <p:spPr>
            <a:xfrm>
              <a:off x="4285552" y="37593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2" name="pt8712"/>
            <p:cNvSpPr/>
            <p:nvPr/>
          </p:nvSpPr>
          <p:spPr>
            <a:xfrm>
              <a:off x="5396113" y="311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3" name="pt8713"/>
            <p:cNvSpPr/>
            <p:nvPr/>
          </p:nvSpPr>
          <p:spPr>
            <a:xfrm>
              <a:off x="4226778" y="36778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4" name="pt8714"/>
            <p:cNvSpPr/>
            <p:nvPr/>
          </p:nvSpPr>
          <p:spPr>
            <a:xfrm>
              <a:off x="4245401" y="3802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5" name="pt8715"/>
            <p:cNvSpPr/>
            <p:nvPr/>
          </p:nvSpPr>
          <p:spPr>
            <a:xfrm>
              <a:off x="4539907" y="35515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6" name="pt8716"/>
            <p:cNvSpPr/>
            <p:nvPr/>
          </p:nvSpPr>
          <p:spPr>
            <a:xfrm>
              <a:off x="4782000" y="3479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7" name="pt8717"/>
            <p:cNvSpPr/>
            <p:nvPr/>
          </p:nvSpPr>
          <p:spPr>
            <a:xfrm>
              <a:off x="4284769" y="3698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8" name="pt8718"/>
            <p:cNvSpPr/>
            <p:nvPr/>
          </p:nvSpPr>
          <p:spPr>
            <a:xfrm>
              <a:off x="5359142" y="31234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19" name="pt8719"/>
            <p:cNvSpPr/>
            <p:nvPr/>
          </p:nvSpPr>
          <p:spPr>
            <a:xfrm>
              <a:off x="5152728" y="322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0" name="pt8720"/>
            <p:cNvSpPr/>
            <p:nvPr/>
          </p:nvSpPr>
          <p:spPr>
            <a:xfrm>
              <a:off x="4443301" y="3615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1" name="pt8721"/>
            <p:cNvSpPr/>
            <p:nvPr/>
          </p:nvSpPr>
          <p:spPr>
            <a:xfrm>
              <a:off x="5367000" y="31074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2" name="pt8722"/>
            <p:cNvSpPr/>
            <p:nvPr/>
          </p:nvSpPr>
          <p:spPr>
            <a:xfrm>
              <a:off x="5299996" y="316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3" name="pt8723"/>
            <p:cNvSpPr/>
            <p:nvPr/>
          </p:nvSpPr>
          <p:spPr>
            <a:xfrm>
              <a:off x="4181303" y="3723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4" name="pt8724"/>
            <p:cNvSpPr/>
            <p:nvPr/>
          </p:nvSpPr>
          <p:spPr>
            <a:xfrm>
              <a:off x="4506821" y="3586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5" name="pt8725"/>
            <p:cNvSpPr/>
            <p:nvPr/>
          </p:nvSpPr>
          <p:spPr>
            <a:xfrm>
              <a:off x="4226123" y="37638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6" name="pt8726"/>
            <p:cNvSpPr/>
            <p:nvPr/>
          </p:nvSpPr>
          <p:spPr>
            <a:xfrm>
              <a:off x="5625728" y="28989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7" name="pt8727"/>
            <p:cNvSpPr/>
            <p:nvPr/>
          </p:nvSpPr>
          <p:spPr>
            <a:xfrm>
              <a:off x="5383088" y="2913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8" name="pt8728"/>
            <p:cNvSpPr/>
            <p:nvPr/>
          </p:nvSpPr>
          <p:spPr>
            <a:xfrm>
              <a:off x="4502280" y="354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29" name="pt8729"/>
            <p:cNvSpPr/>
            <p:nvPr/>
          </p:nvSpPr>
          <p:spPr>
            <a:xfrm>
              <a:off x="4445610" y="36666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0" name="pt8730"/>
            <p:cNvSpPr/>
            <p:nvPr/>
          </p:nvSpPr>
          <p:spPr>
            <a:xfrm>
              <a:off x="5304399" y="3191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1" name="pt8731"/>
            <p:cNvSpPr/>
            <p:nvPr/>
          </p:nvSpPr>
          <p:spPr>
            <a:xfrm>
              <a:off x="5361402" y="31593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2" name="pt8732"/>
            <p:cNvSpPr/>
            <p:nvPr/>
          </p:nvSpPr>
          <p:spPr>
            <a:xfrm>
              <a:off x="4134517" y="38253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3" name="pt8733"/>
            <p:cNvSpPr/>
            <p:nvPr/>
          </p:nvSpPr>
          <p:spPr>
            <a:xfrm>
              <a:off x="3915088" y="3954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4" name="pt8734"/>
            <p:cNvSpPr/>
            <p:nvPr/>
          </p:nvSpPr>
          <p:spPr>
            <a:xfrm>
              <a:off x="4175285" y="38636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5" name="pt8735"/>
            <p:cNvSpPr/>
            <p:nvPr/>
          </p:nvSpPr>
          <p:spPr>
            <a:xfrm>
              <a:off x="4198771" y="3736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6" name="pt8736"/>
            <p:cNvSpPr/>
            <p:nvPr/>
          </p:nvSpPr>
          <p:spPr>
            <a:xfrm>
              <a:off x="5276255" y="313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7" name="pt8737"/>
            <p:cNvSpPr/>
            <p:nvPr/>
          </p:nvSpPr>
          <p:spPr>
            <a:xfrm>
              <a:off x="5458498" y="2853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8" name="pt8738"/>
            <p:cNvSpPr/>
            <p:nvPr/>
          </p:nvSpPr>
          <p:spPr>
            <a:xfrm>
              <a:off x="5339785" y="31190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39" name="pt8739"/>
            <p:cNvSpPr/>
            <p:nvPr/>
          </p:nvSpPr>
          <p:spPr>
            <a:xfrm>
              <a:off x="4812316" y="3230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0" name="pt8740"/>
            <p:cNvSpPr/>
            <p:nvPr/>
          </p:nvSpPr>
          <p:spPr>
            <a:xfrm>
              <a:off x="5530688" y="28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1" name="pt8741"/>
            <p:cNvSpPr/>
            <p:nvPr/>
          </p:nvSpPr>
          <p:spPr>
            <a:xfrm>
              <a:off x="4697088" y="3478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2" name="pt8742"/>
            <p:cNvSpPr/>
            <p:nvPr/>
          </p:nvSpPr>
          <p:spPr>
            <a:xfrm>
              <a:off x="4024758" y="37836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3" name="pt8743"/>
            <p:cNvSpPr/>
            <p:nvPr/>
          </p:nvSpPr>
          <p:spPr>
            <a:xfrm>
              <a:off x="5097164" y="32500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4" name="pt8744"/>
            <p:cNvSpPr/>
            <p:nvPr/>
          </p:nvSpPr>
          <p:spPr>
            <a:xfrm>
              <a:off x="5308294" y="3148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5" name="pt8745"/>
            <p:cNvSpPr/>
            <p:nvPr/>
          </p:nvSpPr>
          <p:spPr>
            <a:xfrm>
              <a:off x="4587623" y="3528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6" name="pt8746"/>
            <p:cNvSpPr/>
            <p:nvPr/>
          </p:nvSpPr>
          <p:spPr>
            <a:xfrm>
              <a:off x="4530092" y="363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7" name="pt8747"/>
            <p:cNvSpPr/>
            <p:nvPr/>
          </p:nvSpPr>
          <p:spPr>
            <a:xfrm>
              <a:off x="5081095" y="320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8" name="pt8748"/>
            <p:cNvSpPr/>
            <p:nvPr/>
          </p:nvSpPr>
          <p:spPr>
            <a:xfrm>
              <a:off x="4203449" y="381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49" name="pt8749"/>
            <p:cNvSpPr/>
            <p:nvPr/>
          </p:nvSpPr>
          <p:spPr>
            <a:xfrm>
              <a:off x="4425882" y="36732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0" name="pt8750"/>
            <p:cNvSpPr/>
            <p:nvPr/>
          </p:nvSpPr>
          <p:spPr>
            <a:xfrm>
              <a:off x="5371452" y="3109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1" name="pt8751"/>
            <p:cNvSpPr/>
            <p:nvPr/>
          </p:nvSpPr>
          <p:spPr>
            <a:xfrm>
              <a:off x="5303450" y="3117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2" name="pt8752"/>
            <p:cNvSpPr/>
            <p:nvPr/>
          </p:nvSpPr>
          <p:spPr>
            <a:xfrm>
              <a:off x="5619632" y="2822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3" name="pt8753"/>
            <p:cNvSpPr/>
            <p:nvPr/>
          </p:nvSpPr>
          <p:spPr>
            <a:xfrm>
              <a:off x="3957050" y="39335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4" name="pt8754"/>
            <p:cNvSpPr/>
            <p:nvPr/>
          </p:nvSpPr>
          <p:spPr>
            <a:xfrm>
              <a:off x="4085725" y="3776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5" name="pt8755"/>
            <p:cNvSpPr/>
            <p:nvPr/>
          </p:nvSpPr>
          <p:spPr>
            <a:xfrm>
              <a:off x="3899499" y="3878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6" name="pt8756"/>
            <p:cNvSpPr/>
            <p:nvPr/>
          </p:nvSpPr>
          <p:spPr>
            <a:xfrm>
              <a:off x="5378244" y="3040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7" name="pt8757"/>
            <p:cNvSpPr/>
            <p:nvPr/>
          </p:nvSpPr>
          <p:spPr>
            <a:xfrm>
              <a:off x="4210475" y="3758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8" name="pt8758"/>
            <p:cNvSpPr/>
            <p:nvPr/>
          </p:nvSpPr>
          <p:spPr>
            <a:xfrm>
              <a:off x="5608515" y="2826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59" name="pt8759"/>
            <p:cNvSpPr/>
            <p:nvPr/>
          </p:nvSpPr>
          <p:spPr>
            <a:xfrm>
              <a:off x="5616618" y="28392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0" name="pt8760"/>
            <p:cNvSpPr/>
            <p:nvPr/>
          </p:nvSpPr>
          <p:spPr>
            <a:xfrm>
              <a:off x="4365454" y="3593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1" name="pt8761"/>
            <p:cNvSpPr/>
            <p:nvPr/>
          </p:nvSpPr>
          <p:spPr>
            <a:xfrm>
              <a:off x="5410126" y="309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2" name="pt8762"/>
            <p:cNvSpPr/>
            <p:nvPr/>
          </p:nvSpPr>
          <p:spPr>
            <a:xfrm>
              <a:off x="5432144" y="3099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3" name="pt8763"/>
            <p:cNvSpPr/>
            <p:nvPr/>
          </p:nvSpPr>
          <p:spPr>
            <a:xfrm>
              <a:off x="4679336" y="35472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4" name="pt8764"/>
            <p:cNvSpPr/>
            <p:nvPr/>
          </p:nvSpPr>
          <p:spPr>
            <a:xfrm>
              <a:off x="4595393" y="3607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5" name="pt8765"/>
            <p:cNvSpPr/>
            <p:nvPr/>
          </p:nvSpPr>
          <p:spPr>
            <a:xfrm>
              <a:off x="5191588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6" name="pt8766"/>
            <p:cNvSpPr/>
            <p:nvPr/>
          </p:nvSpPr>
          <p:spPr>
            <a:xfrm>
              <a:off x="4590461" y="350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7" name="pt8767"/>
            <p:cNvSpPr/>
            <p:nvPr/>
          </p:nvSpPr>
          <p:spPr>
            <a:xfrm>
              <a:off x="5301287" y="31575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8" name="pt8768"/>
            <p:cNvSpPr/>
            <p:nvPr/>
          </p:nvSpPr>
          <p:spPr>
            <a:xfrm>
              <a:off x="3854807" y="3967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69" name="pt8769"/>
            <p:cNvSpPr/>
            <p:nvPr/>
          </p:nvSpPr>
          <p:spPr>
            <a:xfrm>
              <a:off x="5351117" y="31459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0" name="pt8770"/>
            <p:cNvSpPr/>
            <p:nvPr/>
          </p:nvSpPr>
          <p:spPr>
            <a:xfrm>
              <a:off x="5017135" y="3185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1" name="pt8771"/>
            <p:cNvSpPr/>
            <p:nvPr/>
          </p:nvSpPr>
          <p:spPr>
            <a:xfrm>
              <a:off x="5600902" y="2829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2" name="pt8772"/>
            <p:cNvSpPr/>
            <p:nvPr/>
          </p:nvSpPr>
          <p:spPr>
            <a:xfrm>
              <a:off x="4086321" y="38323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3" name="pt8773"/>
            <p:cNvSpPr/>
            <p:nvPr/>
          </p:nvSpPr>
          <p:spPr>
            <a:xfrm>
              <a:off x="4439807" y="3628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4" name="pt8774"/>
            <p:cNvSpPr/>
            <p:nvPr/>
          </p:nvSpPr>
          <p:spPr>
            <a:xfrm>
              <a:off x="4502691" y="352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5" name="pt8775"/>
            <p:cNvSpPr/>
            <p:nvPr/>
          </p:nvSpPr>
          <p:spPr>
            <a:xfrm>
              <a:off x="5403384" y="3064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6" name="pt8776"/>
            <p:cNvSpPr/>
            <p:nvPr/>
          </p:nvSpPr>
          <p:spPr>
            <a:xfrm>
              <a:off x="5228823" y="3221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7" name="pt8777"/>
            <p:cNvSpPr/>
            <p:nvPr/>
          </p:nvSpPr>
          <p:spPr>
            <a:xfrm>
              <a:off x="4091361" y="38386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8" name="pt8778"/>
            <p:cNvSpPr/>
            <p:nvPr/>
          </p:nvSpPr>
          <p:spPr>
            <a:xfrm>
              <a:off x="5291697" y="31381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79" name="pt8779"/>
            <p:cNvSpPr/>
            <p:nvPr/>
          </p:nvSpPr>
          <p:spPr>
            <a:xfrm>
              <a:off x="5290699" y="317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0" name="pt8780"/>
            <p:cNvSpPr/>
            <p:nvPr/>
          </p:nvSpPr>
          <p:spPr>
            <a:xfrm>
              <a:off x="5388558" y="30748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1" name="pt8781"/>
            <p:cNvSpPr/>
            <p:nvPr/>
          </p:nvSpPr>
          <p:spPr>
            <a:xfrm>
              <a:off x="3755598" y="40289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2" name="pt8782"/>
            <p:cNvSpPr/>
            <p:nvPr/>
          </p:nvSpPr>
          <p:spPr>
            <a:xfrm>
              <a:off x="4210935" y="37196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3" name="pt8783"/>
            <p:cNvSpPr/>
            <p:nvPr/>
          </p:nvSpPr>
          <p:spPr>
            <a:xfrm>
              <a:off x="4268789" y="38182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4" name="pt8784"/>
            <p:cNvSpPr/>
            <p:nvPr/>
          </p:nvSpPr>
          <p:spPr>
            <a:xfrm>
              <a:off x="5186724" y="3024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5" name="pt8785"/>
            <p:cNvSpPr/>
            <p:nvPr/>
          </p:nvSpPr>
          <p:spPr>
            <a:xfrm>
              <a:off x="5434914" y="31150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6" name="pt8786"/>
            <p:cNvSpPr/>
            <p:nvPr/>
          </p:nvSpPr>
          <p:spPr>
            <a:xfrm>
              <a:off x="4578493" y="3490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7" name="pt8787"/>
            <p:cNvSpPr/>
            <p:nvPr/>
          </p:nvSpPr>
          <p:spPr>
            <a:xfrm>
              <a:off x="4745635" y="34321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8" name="pt8788"/>
            <p:cNvSpPr/>
            <p:nvPr/>
          </p:nvSpPr>
          <p:spPr>
            <a:xfrm>
              <a:off x="4787382" y="3487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89" name="pt8789"/>
            <p:cNvSpPr/>
            <p:nvPr/>
          </p:nvSpPr>
          <p:spPr>
            <a:xfrm>
              <a:off x="5339315" y="3125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0" name="pt8790"/>
            <p:cNvSpPr/>
            <p:nvPr/>
          </p:nvSpPr>
          <p:spPr>
            <a:xfrm>
              <a:off x="5336233" y="31205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1" name="pt8791"/>
            <p:cNvSpPr/>
            <p:nvPr/>
          </p:nvSpPr>
          <p:spPr>
            <a:xfrm>
              <a:off x="4080832" y="3947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2" name="pt8792"/>
            <p:cNvSpPr/>
            <p:nvPr/>
          </p:nvSpPr>
          <p:spPr>
            <a:xfrm>
              <a:off x="4792314" y="3392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3" name="pt8793"/>
            <p:cNvSpPr/>
            <p:nvPr/>
          </p:nvSpPr>
          <p:spPr>
            <a:xfrm>
              <a:off x="4011763" y="39394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4" name="pt8794"/>
            <p:cNvSpPr/>
            <p:nvPr/>
          </p:nvSpPr>
          <p:spPr>
            <a:xfrm>
              <a:off x="4255754" y="37072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5" name="pt8795"/>
            <p:cNvSpPr/>
            <p:nvPr/>
          </p:nvSpPr>
          <p:spPr>
            <a:xfrm>
              <a:off x="5402630" y="31162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6" name="pt8796"/>
            <p:cNvSpPr/>
            <p:nvPr/>
          </p:nvSpPr>
          <p:spPr>
            <a:xfrm>
              <a:off x="5402004" y="3107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7" name="pt8797"/>
            <p:cNvSpPr/>
            <p:nvPr/>
          </p:nvSpPr>
          <p:spPr>
            <a:xfrm>
              <a:off x="4519415" y="3584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8" name="pt8798"/>
            <p:cNvSpPr/>
            <p:nvPr/>
          </p:nvSpPr>
          <p:spPr>
            <a:xfrm>
              <a:off x="4392786" y="36555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799" name="pt8799"/>
            <p:cNvSpPr/>
            <p:nvPr/>
          </p:nvSpPr>
          <p:spPr>
            <a:xfrm>
              <a:off x="4141827" y="3822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0" name="pt8800"/>
            <p:cNvSpPr/>
            <p:nvPr/>
          </p:nvSpPr>
          <p:spPr>
            <a:xfrm>
              <a:off x="5422534" y="31105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1" name="pt8801"/>
            <p:cNvSpPr/>
            <p:nvPr/>
          </p:nvSpPr>
          <p:spPr>
            <a:xfrm>
              <a:off x="5264042" y="3187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2" name="pt8802"/>
            <p:cNvSpPr/>
            <p:nvPr/>
          </p:nvSpPr>
          <p:spPr>
            <a:xfrm>
              <a:off x="4217325" y="37988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3" name="pt8803"/>
            <p:cNvSpPr/>
            <p:nvPr/>
          </p:nvSpPr>
          <p:spPr>
            <a:xfrm>
              <a:off x="4300701" y="379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4" name="pt8804"/>
            <p:cNvSpPr/>
            <p:nvPr/>
          </p:nvSpPr>
          <p:spPr>
            <a:xfrm>
              <a:off x="5451266" y="2939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5" name="pt8805"/>
            <p:cNvSpPr/>
            <p:nvPr/>
          </p:nvSpPr>
          <p:spPr>
            <a:xfrm>
              <a:off x="4725799" y="3352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6" name="pt8806"/>
            <p:cNvSpPr/>
            <p:nvPr/>
          </p:nvSpPr>
          <p:spPr>
            <a:xfrm>
              <a:off x="4577299" y="3550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7" name="pt8807"/>
            <p:cNvSpPr/>
            <p:nvPr/>
          </p:nvSpPr>
          <p:spPr>
            <a:xfrm>
              <a:off x="4280826" y="3751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8" name="pt8808"/>
            <p:cNvSpPr/>
            <p:nvPr/>
          </p:nvSpPr>
          <p:spPr>
            <a:xfrm>
              <a:off x="4286237" y="37368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09" name="pt8809"/>
            <p:cNvSpPr/>
            <p:nvPr/>
          </p:nvSpPr>
          <p:spPr>
            <a:xfrm>
              <a:off x="4138627" y="38079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0" name="pt8810"/>
            <p:cNvSpPr/>
            <p:nvPr/>
          </p:nvSpPr>
          <p:spPr>
            <a:xfrm>
              <a:off x="4386777" y="36629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1" name="pt8811"/>
            <p:cNvSpPr/>
            <p:nvPr/>
          </p:nvSpPr>
          <p:spPr>
            <a:xfrm>
              <a:off x="4359700" y="36777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2" name="pt8812"/>
            <p:cNvSpPr/>
            <p:nvPr/>
          </p:nvSpPr>
          <p:spPr>
            <a:xfrm>
              <a:off x="4309782" y="37203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3" name="pt8813"/>
            <p:cNvSpPr/>
            <p:nvPr/>
          </p:nvSpPr>
          <p:spPr>
            <a:xfrm>
              <a:off x="5368047" y="3074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4" name="pt8814"/>
            <p:cNvSpPr/>
            <p:nvPr/>
          </p:nvSpPr>
          <p:spPr>
            <a:xfrm>
              <a:off x="4337408" y="36343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5" name="pt8815"/>
            <p:cNvSpPr/>
            <p:nvPr/>
          </p:nvSpPr>
          <p:spPr>
            <a:xfrm>
              <a:off x="4885662" y="33490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6" name="pt8816"/>
            <p:cNvSpPr/>
            <p:nvPr/>
          </p:nvSpPr>
          <p:spPr>
            <a:xfrm>
              <a:off x="4577044" y="34860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7" name="pt8817"/>
            <p:cNvSpPr/>
            <p:nvPr/>
          </p:nvSpPr>
          <p:spPr>
            <a:xfrm>
              <a:off x="4988560" y="32836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8" name="pt8818"/>
            <p:cNvSpPr/>
            <p:nvPr/>
          </p:nvSpPr>
          <p:spPr>
            <a:xfrm>
              <a:off x="5295709" y="3137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19" name="pt8819"/>
            <p:cNvSpPr/>
            <p:nvPr/>
          </p:nvSpPr>
          <p:spPr>
            <a:xfrm>
              <a:off x="5089726" y="32209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0" name="pt8820"/>
            <p:cNvSpPr/>
            <p:nvPr/>
          </p:nvSpPr>
          <p:spPr>
            <a:xfrm>
              <a:off x="5643617" y="28388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1" name="pt8821"/>
            <p:cNvSpPr/>
            <p:nvPr/>
          </p:nvSpPr>
          <p:spPr>
            <a:xfrm>
              <a:off x="3589375" y="4130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2" name="pt8822"/>
            <p:cNvSpPr/>
            <p:nvPr/>
          </p:nvSpPr>
          <p:spPr>
            <a:xfrm>
              <a:off x="4274758" y="3754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3" name="pt8823"/>
            <p:cNvSpPr/>
            <p:nvPr/>
          </p:nvSpPr>
          <p:spPr>
            <a:xfrm>
              <a:off x="5009003" y="33681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4" name="pt8824"/>
            <p:cNvSpPr/>
            <p:nvPr/>
          </p:nvSpPr>
          <p:spPr>
            <a:xfrm>
              <a:off x="4400624" y="35665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5" name="pt8825"/>
            <p:cNvSpPr/>
            <p:nvPr/>
          </p:nvSpPr>
          <p:spPr>
            <a:xfrm>
              <a:off x="4654920" y="3448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6" name="pt8826"/>
            <p:cNvSpPr/>
            <p:nvPr/>
          </p:nvSpPr>
          <p:spPr>
            <a:xfrm>
              <a:off x="4750744" y="33656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7" name="pt8827"/>
            <p:cNvSpPr/>
            <p:nvPr/>
          </p:nvSpPr>
          <p:spPr>
            <a:xfrm>
              <a:off x="4147454" y="3791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8" name="pt8828"/>
            <p:cNvSpPr/>
            <p:nvPr/>
          </p:nvSpPr>
          <p:spPr>
            <a:xfrm>
              <a:off x="5348123" y="3140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29" name="pt8829"/>
            <p:cNvSpPr/>
            <p:nvPr/>
          </p:nvSpPr>
          <p:spPr>
            <a:xfrm>
              <a:off x="5242504" y="31630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0" name="pt8830"/>
            <p:cNvSpPr/>
            <p:nvPr/>
          </p:nvSpPr>
          <p:spPr>
            <a:xfrm>
              <a:off x="4464008" y="3588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1" name="pt8831"/>
            <p:cNvSpPr/>
            <p:nvPr/>
          </p:nvSpPr>
          <p:spPr>
            <a:xfrm>
              <a:off x="4948565" y="3218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2" name="pt8832"/>
            <p:cNvSpPr/>
            <p:nvPr/>
          </p:nvSpPr>
          <p:spPr>
            <a:xfrm>
              <a:off x="4333072" y="36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3" name="pt8833"/>
            <p:cNvSpPr/>
            <p:nvPr/>
          </p:nvSpPr>
          <p:spPr>
            <a:xfrm>
              <a:off x="4977306" y="32746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4" name="pt8834"/>
            <p:cNvSpPr/>
            <p:nvPr/>
          </p:nvSpPr>
          <p:spPr>
            <a:xfrm>
              <a:off x="5616735" y="29646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5" name="pt8835"/>
            <p:cNvSpPr/>
            <p:nvPr/>
          </p:nvSpPr>
          <p:spPr>
            <a:xfrm>
              <a:off x="3985302" y="3946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6" name="pt8836"/>
            <p:cNvSpPr/>
            <p:nvPr/>
          </p:nvSpPr>
          <p:spPr>
            <a:xfrm>
              <a:off x="4321613" y="3667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7" name="pt8837"/>
            <p:cNvSpPr/>
            <p:nvPr/>
          </p:nvSpPr>
          <p:spPr>
            <a:xfrm>
              <a:off x="5650536" y="2826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8" name="pt8838"/>
            <p:cNvSpPr/>
            <p:nvPr/>
          </p:nvSpPr>
          <p:spPr>
            <a:xfrm>
              <a:off x="4467746" y="3530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39" name="pt8839"/>
            <p:cNvSpPr/>
            <p:nvPr/>
          </p:nvSpPr>
          <p:spPr>
            <a:xfrm>
              <a:off x="4060819" y="37880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0" name="pt8840"/>
            <p:cNvSpPr/>
            <p:nvPr/>
          </p:nvSpPr>
          <p:spPr>
            <a:xfrm>
              <a:off x="4610600" y="3415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1" name="pt8841"/>
            <p:cNvSpPr/>
            <p:nvPr/>
          </p:nvSpPr>
          <p:spPr>
            <a:xfrm>
              <a:off x="4221993" y="368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2" name="pt8842"/>
            <p:cNvSpPr/>
            <p:nvPr/>
          </p:nvSpPr>
          <p:spPr>
            <a:xfrm>
              <a:off x="4586771" y="34466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3" name="pt8843"/>
            <p:cNvSpPr/>
            <p:nvPr/>
          </p:nvSpPr>
          <p:spPr>
            <a:xfrm>
              <a:off x="4241075" y="3654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4" name="pt8844"/>
            <p:cNvSpPr/>
            <p:nvPr/>
          </p:nvSpPr>
          <p:spPr>
            <a:xfrm>
              <a:off x="5394224" y="31291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5" name="pt8845"/>
            <p:cNvSpPr/>
            <p:nvPr/>
          </p:nvSpPr>
          <p:spPr>
            <a:xfrm>
              <a:off x="5315320" y="31541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6" name="pt8846"/>
            <p:cNvSpPr/>
            <p:nvPr/>
          </p:nvSpPr>
          <p:spPr>
            <a:xfrm>
              <a:off x="5661555" y="297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7" name="pt8847"/>
            <p:cNvSpPr/>
            <p:nvPr/>
          </p:nvSpPr>
          <p:spPr>
            <a:xfrm>
              <a:off x="3923406" y="3921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8" name="pt8848"/>
            <p:cNvSpPr/>
            <p:nvPr/>
          </p:nvSpPr>
          <p:spPr>
            <a:xfrm>
              <a:off x="5307746" y="3077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49" name="pt8849"/>
            <p:cNvSpPr/>
            <p:nvPr/>
          </p:nvSpPr>
          <p:spPr>
            <a:xfrm>
              <a:off x="5333992" y="31159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0" name="pt8850"/>
            <p:cNvSpPr/>
            <p:nvPr/>
          </p:nvSpPr>
          <p:spPr>
            <a:xfrm>
              <a:off x="5343161" y="3121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1" name="pt8851"/>
            <p:cNvSpPr/>
            <p:nvPr/>
          </p:nvSpPr>
          <p:spPr>
            <a:xfrm>
              <a:off x="4506459" y="35878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2" name="pt8852"/>
            <p:cNvSpPr/>
            <p:nvPr/>
          </p:nvSpPr>
          <p:spPr>
            <a:xfrm>
              <a:off x="4463714" y="35545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3" name="pt8853"/>
            <p:cNvSpPr/>
            <p:nvPr/>
          </p:nvSpPr>
          <p:spPr>
            <a:xfrm>
              <a:off x="4283986" y="36641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4" name="pt8854"/>
            <p:cNvSpPr/>
            <p:nvPr/>
          </p:nvSpPr>
          <p:spPr>
            <a:xfrm>
              <a:off x="4259972" y="3654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5" name="pt8855"/>
            <p:cNvSpPr/>
            <p:nvPr/>
          </p:nvSpPr>
          <p:spPr>
            <a:xfrm>
              <a:off x="4897365" y="3284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6" name="pt8856"/>
            <p:cNvSpPr/>
            <p:nvPr/>
          </p:nvSpPr>
          <p:spPr>
            <a:xfrm>
              <a:off x="4505598" y="34865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7" name="pt8857"/>
            <p:cNvSpPr/>
            <p:nvPr/>
          </p:nvSpPr>
          <p:spPr>
            <a:xfrm>
              <a:off x="5643020" y="2975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8" name="pt8858"/>
            <p:cNvSpPr/>
            <p:nvPr/>
          </p:nvSpPr>
          <p:spPr>
            <a:xfrm>
              <a:off x="4165626" y="38511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59" name="pt8859"/>
            <p:cNvSpPr/>
            <p:nvPr/>
          </p:nvSpPr>
          <p:spPr>
            <a:xfrm>
              <a:off x="4563266" y="36193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0" name="pt8860"/>
            <p:cNvSpPr/>
            <p:nvPr/>
          </p:nvSpPr>
          <p:spPr>
            <a:xfrm>
              <a:off x="5283350" y="3147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1" name="pt8861"/>
            <p:cNvSpPr/>
            <p:nvPr/>
          </p:nvSpPr>
          <p:spPr>
            <a:xfrm>
              <a:off x="5298469" y="3116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2" name="pt8862"/>
            <p:cNvSpPr/>
            <p:nvPr/>
          </p:nvSpPr>
          <p:spPr>
            <a:xfrm>
              <a:off x="5508024" y="286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3" name="pt8863"/>
            <p:cNvSpPr/>
            <p:nvPr/>
          </p:nvSpPr>
          <p:spPr>
            <a:xfrm>
              <a:off x="4862097" y="3354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4" name="pt8864"/>
            <p:cNvSpPr/>
            <p:nvPr/>
          </p:nvSpPr>
          <p:spPr>
            <a:xfrm>
              <a:off x="4424052" y="3658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5" name="pt8865"/>
            <p:cNvSpPr/>
            <p:nvPr/>
          </p:nvSpPr>
          <p:spPr>
            <a:xfrm>
              <a:off x="5103671" y="31900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6" name="pt8866"/>
            <p:cNvSpPr/>
            <p:nvPr/>
          </p:nvSpPr>
          <p:spPr>
            <a:xfrm>
              <a:off x="4355130" y="355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7" name="pt8867"/>
            <p:cNvSpPr/>
            <p:nvPr/>
          </p:nvSpPr>
          <p:spPr>
            <a:xfrm>
              <a:off x="4268261" y="3625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8" name="pt8868"/>
            <p:cNvSpPr/>
            <p:nvPr/>
          </p:nvSpPr>
          <p:spPr>
            <a:xfrm>
              <a:off x="4474508" y="35346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69" name="pt8869"/>
            <p:cNvSpPr/>
            <p:nvPr/>
          </p:nvSpPr>
          <p:spPr>
            <a:xfrm>
              <a:off x="4925461" y="33370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0" name="pt8870"/>
            <p:cNvSpPr/>
            <p:nvPr/>
          </p:nvSpPr>
          <p:spPr>
            <a:xfrm>
              <a:off x="5259678" y="31829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1" name="pt8871"/>
            <p:cNvSpPr/>
            <p:nvPr/>
          </p:nvSpPr>
          <p:spPr>
            <a:xfrm>
              <a:off x="5327915" y="31308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2" name="pt8872"/>
            <p:cNvSpPr/>
            <p:nvPr/>
          </p:nvSpPr>
          <p:spPr>
            <a:xfrm>
              <a:off x="5645936" y="29077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3" name="pt8873"/>
            <p:cNvSpPr/>
            <p:nvPr/>
          </p:nvSpPr>
          <p:spPr>
            <a:xfrm>
              <a:off x="3854455" y="39421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4" name="pt8874"/>
            <p:cNvSpPr/>
            <p:nvPr/>
          </p:nvSpPr>
          <p:spPr>
            <a:xfrm>
              <a:off x="5265481" y="31097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5" name="pt8875"/>
            <p:cNvSpPr/>
            <p:nvPr/>
          </p:nvSpPr>
          <p:spPr>
            <a:xfrm>
              <a:off x="4303128" y="3651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6" name="pt8876"/>
            <p:cNvSpPr/>
            <p:nvPr/>
          </p:nvSpPr>
          <p:spPr>
            <a:xfrm>
              <a:off x="5333189" y="306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7" name="pt8877"/>
            <p:cNvSpPr/>
            <p:nvPr/>
          </p:nvSpPr>
          <p:spPr>
            <a:xfrm>
              <a:off x="5528105" y="2870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8" name="pt8878"/>
            <p:cNvSpPr/>
            <p:nvPr/>
          </p:nvSpPr>
          <p:spPr>
            <a:xfrm>
              <a:off x="5223451" y="32828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79" name="pt8879"/>
            <p:cNvSpPr/>
            <p:nvPr/>
          </p:nvSpPr>
          <p:spPr>
            <a:xfrm>
              <a:off x="5473734" y="30133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0" name="pt8880"/>
            <p:cNvSpPr/>
            <p:nvPr/>
          </p:nvSpPr>
          <p:spPr>
            <a:xfrm>
              <a:off x="4029054" y="39452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1" name="pt8881"/>
            <p:cNvSpPr/>
            <p:nvPr/>
          </p:nvSpPr>
          <p:spPr>
            <a:xfrm>
              <a:off x="4782401" y="33763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2" name="pt8882"/>
            <p:cNvSpPr/>
            <p:nvPr/>
          </p:nvSpPr>
          <p:spPr>
            <a:xfrm>
              <a:off x="3750529" y="4003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3" name="pt8883"/>
            <p:cNvSpPr/>
            <p:nvPr/>
          </p:nvSpPr>
          <p:spPr>
            <a:xfrm>
              <a:off x="4531021" y="3509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4" name="pt8884"/>
            <p:cNvSpPr/>
            <p:nvPr/>
          </p:nvSpPr>
          <p:spPr>
            <a:xfrm>
              <a:off x="5428905" y="31071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5" name="pt8885"/>
            <p:cNvSpPr/>
            <p:nvPr/>
          </p:nvSpPr>
          <p:spPr>
            <a:xfrm>
              <a:off x="4644117" y="35281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6" name="pt8886"/>
            <p:cNvSpPr/>
            <p:nvPr/>
          </p:nvSpPr>
          <p:spPr>
            <a:xfrm>
              <a:off x="4539447" y="361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7" name="pt8887"/>
            <p:cNvSpPr/>
            <p:nvPr/>
          </p:nvSpPr>
          <p:spPr>
            <a:xfrm>
              <a:off x="5444308" y="308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8" name="pt8888"/>
            <p:cNvSpPr/>
            <p:nvPr/>
          </p:nvSpPr>
          <p:spPr>
            <a:xfrm>
              <a:off x="5335861" y="31361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89" name="pt8889"/>
            <p:cNvSpPr/>
            <p:nvPr/>
          </p:nvSpPr>
          <p:spPr>
            <a:xfrm>
              <a:off x="5673552" y="29241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0" name="pt8890"/>
            <p:cNvSpPr/>
            <p:nvPr/>
          </p:nvSpPr>
          <p:spPr>
            <a:xfrm>
              <a:off x="4637580" y="35801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1" name="pt8891"/>
            <p:cNvSpPr/>
            <p:nvPr/>
          </p:nvSpPr>
          <p:spPr>
            <a:xfrm>
              <a:off x="5113702" y="31804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2" name="pt8892"/>
            <p:cNvSpPr/>
            <p:nvPr/>
          </p:nvSpPr>
          <p:spPr>
            <a:xfrm>
              <a:off x="4506468" y="36343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3" name="pt8893"/>
            <p:cNvSpPr/>
            <p:nvPr/>
          </p:nvSpPr>
          <p:spPr>
            <a:xfrm>
              <a:off x="5259737" y="3166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4" name="pt8894"/>
            <p:cNvSpPr/>
            <p:nvPr/>
          </p:nvSpPr>
          <p:spPr>
            <a:xfrm>
              <a:off x="5334530" y="3141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5" name="pt8895"/>
            <p:cNvSpPr/>
            <p:nvPr/>
          </p:nvSpPr>
          <p:spPr>
            <a:xfrm>
              <a:off x="5170274" y="3188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6" name="pt8896"/>
            <p:cNvSpPr/>
            <p:nvPr/>
          </p:nvSpPr>
          <p:spPr>
            <a:xfrm>
              <a:off x="5415557" y="29147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7" name="pt8897"/>
            <p:cNvSpPr/>
            <p:nvPr/>
          </p:nvSpPr>
          <p:spPr>
            <a:xfrm>
              <a:off x="5251996" y="3106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8" name="pt8898"/>
            <p:cNvSpPr/>
            <p:nvPr/>
          </p:nvSpPr>
          <p:spPr>
            <a:xfrm>
              <a:off x="4254599" y="37017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899" name="pt8899"/>
            <p:cNvSpPr/>
            <p:nvPr/>
          </p:nvSpPr>
          <p:spPr>
            <a:xfrm>
              <a:off x="5294007" y="3060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0" name="pt8900"/>
            <p:cNvSpPr/>
            <p:nvPr/>
          </p:nvSpPr>
          <p:spPr>
            <a:xfrm>
              <a:off x="4269073" y="3661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1" name="pt8901"/>
            <p:cNvSpPr/>
            <p:nvPr/>
          </p:nvSpPr>
          <p:spPr>
            <a:xfrm>
              <a:off x="5686117" y="280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2" name="pt8902"/>
            <p:cNvSpPr/>
            <p:nvPr/>
          </p:nvSpPr>
          <p:spPr>
            <a:xfrm>
              <a:off x="5204603" y="3061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3" name="pt8903"/>
            <p:cNvSpPr/>
            <p:nvPr/>
          </p:nvSpPr>
          <p:spPr>
            <a:xfrm>
              <a:off x="4265677" y="37374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4" name="pt8904"/>
            <p:cNvSpPr/>
            <p:nvPr/>
          </p:nvSpPr>
          <p:spPr>
            <a:xfrm>
              <a:off x="5217168" y="3226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5" name="pt8905"/>
            <p:cNvSpPr/>
            <p:nvPr/>
          </p:nvSpPr>
          <p:spPr>
            <a:xfrm>
              <a:off x="5213577" y="32130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6" name="pt8906"/>
            <p:cNvSpPr/>
            <p:nvPr/>
          </p:nvSpPr>
          <p:spPr>
            <a:xfrm>
              <a:off x="5201980" y="3230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7" name="pt8907"/>
            <p:cNvSpPr/>
            <p:nvPr/>
          </p:nvSpPr>
          <p:spPr>
            <a:xfrm>
              <a:off x="5312933" y="3140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8" name="pt8908"/>
            <p:cNvSpPr/>
            <p:nvPr/>
          </p:nvSpPr>
          <p:spPr>
            <a:xfrm>
              <a:off x="5193388" y="31946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09" name="pt8909"/>
            <p:cNvSpPr/>
            <p:nvPr/>
          </p:nvSpPr>
          <p:spPr>
            <a:xfrm>
              <a:off x="4796708" y="32694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0" name="pt8910"/>
            <p:cNvSpPr/>
            <p:nvPr/>
          </p:nvSpPr>
          <p:spPr>
            <a:xfrm>
              <a:off x="5249031" y="31982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1" name="pt8911"/>
            <p:cNvSpPr/>
            <p:nvPr/>
          </p:nvSpPr>
          <p:spPr>
            <a:xfrm>
              <a:off x="5219438" y="3187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2" name="pt8912"/>
            <p:cNvSpPr/>
            <p:nvPr/>
          </p:nvSpPr>
          <p:spPr>
            <a:xfrm>
              <a:off x="5284221" y="31210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3" name="pt8913"/>
            <p:cNvSpPr/>
            <p:nvPr/>
          </p:nvSpPr>
          <p:spPr>
            <a:xfrm>
              <a:off x="4238091" y="38038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4" name="pt8914"/>
            <p:cNvSpPr/>
            <p:nvPr/>
          </p:nvSpPr>
          <p:spPr>
            <a:xfrm>
              <a:off x="4423044" y="3636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5" name="pt8915"/>
            <p:cNvSpPr/>
            <p:nvPr/>
          </p:nvSpPr>
          <p:spPr>
            <a:xfrm>
              <a:off x="4752877" y="35330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6" name="pt8916"/>
            <p:cNvSpPr/>
            <p:nvPr/>
          </p:nvSpPr>
          <p:spPr>
            <a:xfrm>
              <a:off x="5234098" y="31119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7" name="pt8917"/>
            <p:cNvSpPr/>
            <p:nvPr/>
          </p:nvSpPr>
          <p:spPr>
            <a:xfrm>
              <a:off x="5265745" y="31357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8" name="pt8918"/>
            <p:cNvSpPr/>
            <p:nvPr/>
          </p:nvSpPr>
          <p:spPr>
            <a:xfrm>
              <a:off x="5277165" y="31699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19" name="pt8919"/>
            <p:cNvSpPr/>
            <p:nvPr/>
          </p:nvSpPr>
          <p:spPr>
            <a:xfrm>
              <a:off x="5254433" y="319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0" name="pt8920"/>
            <p:cNvSpPr/>
            <p:nvPr/>
          </p:nvSpPr>
          <p:spPr>
            <a:xfrm>
              <a:off x="4096156" y="3855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1" name="pt8921"/>
            <p:cNvSpPr/>
            <p:nvPr/>
          </p:nvSpPr>
          <p:spPr>
            <a:xfrm>
              <a:off x="4556269" y="35125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2" name="pt8922"/>
            <p:cNvSpPr/>
            <p:nvPr/>
          </p:nvSpPr>
          <p:spPr>
            <a:xfrm>
              <a:off x="4739304" y="33493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3" name="pt8923"/>
            <p:cNvSpPr/>
            <p:nvPr/>
          </p:nvSpPr>
          <p:spPr>
            <a:xfrm>
              <a:off x="4481329" y="35843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4" name="pt8924"/>
            <p:cNvSpPr/>
            <p:nvPr/>
          </p:nvSpPr>
          <p:spPr>
            <a:xfrm>
              <a:off x="4033947" y="38411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5" name="pt8925"/>
            <p:cNvSpPr/>
            <p:nvPr/>
          </p:nvSpPr>
          <p:spPr>
            <a:xfrm>
              <a:off x="4092076" y="3866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6" name="pt8926"/>
            <p:cNvSpPr/>
            <p:nvPr/>
          </p:nvSpPr>
          <p:spPr>
            <a:xfrm>
              <a:off x="4907924" y="35340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7" name="pt8927"/>
            <p:cNvSpPr/>
            <p:nvPr/>
          </p:nvSpPr>
          <p:spPr>
            <a:xfrm>
              <a:off x="5229136" y="3187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8" name="pt8928"/>
            <p:cNvSpPr/>
            <p:nvPr/>
          </p:nvSpPr>
          <p:spPr>
            <a:xfrm>
              <a:off x="5275962" y="316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29" name="pt8929"/>
            <p:cNvSpPr/>
            <p:nvPr/>
          </p:nvSpPr>
          <p:spPr>
            <a:xfrm>
              <a:off x="4352126" y="3680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0" name="pt8930"/>
            <p:cNvSpPr/>
            <p:nvPr/>
          </p:nvSpPr>
          <p:spPr>
            <a:xfrm>
              <a:off x="4362322" y="3714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1" name="pt8931"/>
            <p:cNvSpPr/>
            <p:nvPr/>
          </p:nvSpPr>
          <p:spPr>
            <a:xfrm>
              <a:off x="5313373" y="3199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2" name="pt8932"/>
            <p:cNvSpPr/>
            <p:nvPr/>
          </p:nvSpPr>
          <p:spPr>
            <a:xfrm>
              <a:off x="5129252" y="32190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3" name="pt8933"/>
            <p:cNvSpPr/>
            <p:nvPr/>
          </p:nvSpPr>
          <p:spPr>
            <a:xfrm>
              <a:off x="5294291" y="317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4" name="pt8934"/>
            <p:cNvSpPr/>
            <p:nvPr/>
          </p:nvSpPr>
          <p:spPr>
            <a:xfrm>
              <a:off x="5392746" y="3114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5" name="pt8935"/>
            <p:cNvSpPr/>
            <p:nvPr/>
          </p:nvSpPr>
          <p:spPr>
            <a:xfrm>
              <a:off x="5281608" y="31116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6" name="pt8936"/>
            <p:cNvSpPr/>
            <p:nvPr/>
          </p:nvSpPr>
          <p:spPr>
            <a:xfrm>
              <a:off x="3968734" y="39695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7" name="pt8937"/>
            <p:cNvSpPr/>
            <p:nvPr/>
          </p:nvSpPr>
          <p:spPr>
            <a:xfrm>
              <a:off x="3865307" y="40118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8" name="pt8938"/>
            <p:cNvSpPr/>
            <p:nvPr/>
          </p:nvSpPr>
          <p:spPr>
            <a:xfrm>
              <a:off x="4369691" y="3593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39" name="pt8939"/>
            <p:cNvSpPr/>
            <p:nvPr/>
          </p:nvSpPr>
          <p:spPr>
            <a:xfrm>
              <a:off x="4468137" y="3526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0" name="pt8940"/>
            <p:cNvSpPr/>
            <p:nvPr/>
          </p:nvSpPr>
          <p:spPr>
            <a:xfrm>
              <a:off x="5194504" y="3153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1" name="pt8941"/>
            <p:cNvSpPr/>
            <p:nvPr/>
          </p:nvSpPr>
          <p:spPr>
            <a:xfrm>
              <a:off x="5322396" y="312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2" name="pt8942"/>
            <p:cNvSpPr/>
            <p:nvPr/>
          </p:nvSpPr>
          <p:spPr>
            <a:xfrm>
              <a:off x="5129907" y="31742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3" name="pt8943"/>
            <p:cNvSpPr/>
            <p:nvPr/>
          </p:nvSpPr>
          <p:spPr>
            <a:xfrm>
              <a:off x="4284720" y="36499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4" name="pt8944"/>
            <p:cNvSpPr/>
            <p:nvPr/>
          </p:nvSpPr>
          <p:spPr>
            <a:xfrm>
              <a:off x="5277498" y="31889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5" name="pt8945"/>
            <p:cNvSpPr/>
            <p:nvPr/>
          </p:nvSpPr>
          <p:spPr>
            <a:xfrm>
              <a:off x="4771910" y="3454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6" name="pt8946"/>
            <p:cNvSpPr/>
            <p:nvPr/>
          </p:nvSpPr>
          <p:spPr>
            <a:xfrm>
              <a:off x="3961591" y="39103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7" name="pt8947"/>
            <p:cNvSpPr/>
            <p:nvPr/>
          </p:nvSpPr>
          <p:spPr>
            <a:xfrm>
              <a:off x="5454573" y="32266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8" name="pt8948"/>
            <p:cNvSpPr/>
            <p:nvPr/>
          </p:nvSpPr>
          <p:spPr>
            <a:xfrm>
              <a:off x="4375396" y="3768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49" name="pt8949"/>
            <p:cNvSpPr/>
            <p:nvPr/>
          </p:nvSpPr>
          <p:spPr>
            <a:xfrm>
              <a:off x="3782382" y="4071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0" name="pt8950"/>
            <p:cNvSpPr/>
            <p:nvPr/>
          </p:nvSpPr>
          <p:spPr>
            <a:xfrm>
              <a:off x="3945796" y="40025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1" name="pt8951"/>
            <p:cNvSpPr/>
            <p:nvPr/>
          </p:nvSpPr>
          <p:spPr>
            <a:xfrm>
              <a:off x="5439865" y="312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2" name="pt8952"/>
            <p:cNvSpPr/>
            <p:nvPr/>
          </p:nvSpPr>
          <p:spPr>
            <a:xfrm>
              <a:off x="5581164" y="288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3" name="pt8953"/>
            <p:cNvSpPr/>
            <p:nvPr/>
          </p:nvSpPr>
          <p:spPr>
            <a:xfrm>
              <a:off x="5614788" y="2866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4" name="pt8954"/>
            <p:cNvSpPr/>
            <p:nvPr/>
          </p:nvSpPr>
          <p:spPr>
            <a:xfrm>
              <a:off x="5273094" y="3163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5" name="pt8955"/>
            <p:cNvSpPr/>
            <p:nvPr/>
          </p:nvSpPr>
          <p:spPr>
            <a:xfrm>
              <a:off x="5245195" y="3210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6" name="pt8956"/>
            <p:cNvSpPr/>
            <p:nvPr/>
          </p:nvSpPr>
          <p:spPr>
            <a:xfrm>
              <a:off x="5311523" y="3132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7" name="pt8957"/>
            <p:cNvSpPr/>
            <p:nvPr/>
          </p:nvSpPr>
          <p:spPr>
            <a:xfrm>
              <a:off x="5296727" y="31455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8" name="pt8958"/>
            <p:cNvSpPr/>
            <p:nvPr/>
          </p:nvSpPr>
          <p:spPr>
            <a:xfrm>
              <a:off x="4850687" y="34001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59" name="pt8959"/>
            <p:cNvSpPr/>
            <p:nvPr/>
          </p:nvSpPr>
          <p:spPr>
            <a:xfrm>
              <a:off x="4640046" y="35471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0" name="pt8960"/>
            <p:cNvSpPr/>
            <p:nvPr/>
          </p:nvSpPr>
          <p:spPr>
            <a:xfrm>
              <a:off x="4481035" y="35087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1" name="pt8961"/>
            <p:cNvSpPr/>
            <p:nvPr/>
          </p:nvSpPr>
          <p:spPr>
            <a:xfrm>
              <a:off x="4882148" y="3259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2" name="pt8962"/>
            <p:cNvSpPr/>
            <p:nvPr/>
          </p:nvSpPr>
          <p:spPr>
            <a:xfrm>
              <a:off x="4083121" y="38669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3" name="pt8963"/>
            <p:cNvSpPr/>
            <p:nvPr/>
          </p:nvSpPr>
          <p:spPr>
            <a:xfrm>
              <a:off x="5360179" y="30318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4" name="pt8964"/>
            <p:cNvSpPr/>
            <p:nvPr/>
          </p:nvSpPr>
          <p:spPr>
            <a:xfrm>
              <a:off x="4250900" y="37100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5" name="pt8965"/>
            <p:cNvSpPr/>
            <p:nvPr/>
          </p:nvSpPr>
          <p:spPr>
            <a:xfrm>
              <a:off x="4917055" y="3204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6" name="pt8966"/>
            <p:cNvSpPr/>
            <p:nvPr/>
          </p:nvSpPr>
          <p:spPr>
            <a:xfrm>
              <a:off x="5386131" y="29543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7" name="pt8967"/>
            <p:cNvSpPr/>
            <p:nvPr/>
          </p:nvSpPr>
          <p:spPr>
            <a:xfrm>
              <a:off x="4240929" y="37521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8" name="pt8968"/>
            <p:cNvSpPr/>
            <p:nvPr/>
          </p:nvSpPr>
          <p:spPr>
            <a:xfrm>
              <a:off x="4801014" y="34452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69" name="pt8969"/>
            <p:cNvSpPr/>
            <p:nvPr/>
          </p:nvSpPr>
          <p:spPr>
            <a:xfrm>
              <a:off x="4954339" y="33114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0" name="pt8970"/>
            <p:cNvSpPr/>
            <p:nvPr/>
          </p:nvSpPr>
          <p:spPr>
            <a:xfrm>
              <a:off x="5131669" y="3220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1" name="pt8971"/>
            <p:cNvSpPr/>
            <p:nvPr/>
          </p:nvSpPr>
          <p:spPr>
            <a:xfrm>
              <a:off x="5160557" y="32072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2" name="pt8972"/>
            <p:cNvSpPr/>
            <p:nvPr/>
          </p:nvSpPr>
          <p:spPr>
            <a:xfrm>
              <a:off x="4199965" y="37828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3" name="pt8973"/>
            <p:cNvSpPr/>
            <p:nvPr/>
          </p:nvSpPr>
          <p:spPr>
            <a:xfrm>
              <a:off x="5277459" y="31464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4" name="pt8974"/>
            <p:cNvSpPr/>
            <p:nvPr/>
          </p:nvSpPr>
          <p:spPr>
            <a:xfrm>
              <a:off x="5244089" y="297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5" name="pt8975"/>
            <p:cNvSpPr/>
            <p:nvPr/>
          </p:nvSpPr>
          <p:spPr>
            <a:xfrm>
              <a:off x="5312355" y="3113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6" name="pt8976"/>
            <p:cNvSpPr/>
            <p:nvPr/>
          </p:nvSpPr>
          <p:spPr>
            <a:xfrm>
              <a:off x="5317649" y="31259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7" name="pt8977"/>
            <p:cNvSpPr/>
            <p:nvPr/>
          </p:nvSpPr>
          <p:spPr>
            <a:xfrm>
              <a:off x="3940306" y="3929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8" name="pt8978"/>
            <p:cNvSpPr/>
            <p:nvPr/>
          </p:nvSpPr>
          <p:spPr>
            <a:xfrm>
              <a:off x="4990185" y="32316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79" name="pt8979"/>
            <p:cNvSpPr/>
            <p:nvPr/>
          </p:nvSpPr>
          <p:spPr>
            <a:xfrm>
              <a:off x="5266685" y="30846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0" name="pt8980"/>
            <p:cNvSpPr/>
            <p:nvPr/>
          </p:nvSpPr>
          <p:spPr>
            <a:xfrm>
              <a:off x="4764865" y="3374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1" name="pt8981"/>
            <p:cNvSpPr/>
            <p:nvPr/>
          </p:nvSpPr>
          <p:spPr>
            <a:xfrm>
              <a:off x="4014258" y="3897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2" name="pt8982"/>
            <p:cNvSpPr/>
            <p:nvPr/>
          </p:nvSpPr>
          <p:spPr>
            <a:xfrm>
              <a:off x="5190384" y="3265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3" name="pt8983"/>
            <p:cNvSpPr/>
            <p:nvPr/>
          </p:nvSpPr>
          <p:spPr>
            <a:xfrm>
              <a:off x="3596587" y="40607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4" name="pt8984"/>
            <p:cNvSpPr/>
            <p:nvPr/>
          </p:nvSpPr>
          <p:spPr>
            <a:xfrm>
              <a:off x="5271313" y="3116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5" name="pt8985"/>
            <p:cNvSpPr/>
            <p:nvPr/>
          </p:nvSpPr>
          <p:spPr>
            <a:xfrm>
              <a:off x="5240664" y="3195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6" name="pt8986"/>
            <p:cNvSpPr/>
            <p:nvPr/>
          </p:nvSpPr>
          <p:spPr>
            <a:xfrm>
              <a:off x="5529073" y="29083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7" name="pt8987"/>
            <p:cNvSpPr/>
            <p:nvPr/>
          </p:nvSpPr>
          <p:spPr>
            <a:xfrm>
              <a:off x="4944514" y="33330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8" name="pt8988"/>
            <p:cNvSpPr/>
            <p:nvPr/>
          </p:nvSpPr>
          <p:spPr>
            <a:xfrm>
              <a:off x="3912094" y="39237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89" name="pt8989"/>
            <p:cNvSpPr/>
            <p:nvPr/>
          </p:nvSpPr>
          <p:spPr>
            <a:xfrm>
              <a:off x="4134507" y="38465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0" name="pt8990"/>
            <p:cNvSpPr/>
            <p:nvPr/>
          </p:nvSpPr>
          <p:spPr>
            <a:xfrm>
              <a:off x="4797892" y="33194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1" name="pt8991"/>
            <p:cNvSpPr/>
            <p:nvPr/>
          </p:nvSpPr>
          <p:spPr>
            <a:xfrm>
              <a:off x="5229028" y="30982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2" name="pt8992"/>
            <p:cNvSpPr/>
            <p:nvPr/>
          </p:nvSpPr>
          <p:spPr>
            <a:xfrm>
              <a:off x="5006282" y="3118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3" name="pt8993"/>
            <p:cNvSpPr/>
            <p:nvPr/>
          </p:nvSpPr>
          <p:spPr>
            <a:xfrm>
              <a:off x="5516401" y="300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4" name="pt8994"/>
            <p:cNvSpPr/>
            <p:nvPr/>
          </p:nvSpPr>
          <p:spPr>
            <a:xfrm>
              <a:off x="5336693" y="31165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5" name="pt8995"/>
            <p:cNvSpPr/>
            <p:nvPr/>
          </p:nvSpPr>
          <p:spPr>
            <a:xfrm>
              <a:off x="5285757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6" name="pt8996"/>
            <p:cNvSpPr/>
            <p:nvPr/>
          </p:nvSpPr>
          <p:spPr>
            <a:xfrm>
              <a:off x="5589844" y="28427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7" name="pt8997"/>
            <p:cNvSpPr/>
            <p:nvPr/>
          </p:nvSpPr>
          <p:spPr>
            <a:xfrm>
              <a:off x="4871658" y="3154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8" name="pt8998"/>
            <p:cNvSpPr/>
            <p:nvPr/>
          </p:nvSpPr>
          <p:spPr>
            <a:xfrm>
              <a:off x="4189308" y="3812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8999" name="pt8999"/>
            <p:cNvSpPr/>
            <p:nvPr/>
          </p:nvSpPr>
          <p:spPr>
            <a:xfrm>
              <a:off x="5312414" y="31222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0" name="pt9000"/>
            <p:cNvSpPr/>
            <p:nvPr/>
          </p:nvSpPr>
          <p:spPr>
            <a:xfrm>
              <a:off x="5330547" y="3143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1" name="pt9001"/>
            <p:cNvSpPr/>
            <p:nvPr/>
          </p:nvSpPr>
          <p:spPr>
            <a:xfrm>
              <a:off x="5504022" y="2998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2" name="pt9002"/>
            <p:cNvSpPr/>
            <p:nvPr/>
          </p:nvSpPr>
          <p:spPr>
            <a:xfrm>
              <a:off x="5300387" y="31575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3" name="pt9003"/>
            <p:cNvSpPr/>
            <p:nvPr/>
          </p:nvSpPr>
          <p:spPr>
            <a:xfrm>
              <a:off x="5291541" y="316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4" name="pt9004"/>
            <p:cNvSpPr/>
            <p:nvPr/>
          </p:nvSpPr>
          <p:spPr>
            <a:xfrm>
              <a:off x="4865659" y="3228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5" name="pt9005"/>
            <p:cNvSpPr/>
            <p:nvPr/>
          </p:nvSpPr>
          <p:spPr>
            <a:xfrm>
              <a:off x="5457842" y="2887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6" name="pt9006"/>
            <p:cNvSpPr/>
            <p:nvPr/>
          </p:nvSpPr>
          <p:spPr>
            <a:xfrm>
              <a:off x="4496369" y="36308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7" name="pt9007"/>
            <p:cNvSpPr/>
            <p:nvPr/>
          </p:nvSpPr>
          <p:spPr>
            <a:xfrm>
              <a:off x="5329265" y="31940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8" name="pt9008"/>
            <p:cNvSpPr/>
            <p:nvPr/>
          </p:nvSpPr>
          <p:spPr>
            <a:xfrm>
              <a:off x="4643373" y="35616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09" name="pt9009"/>
            <p:cNvSpPr/>
            <p:nvPr/>
          </p:nvSpPr>
          <p:spPr>
            <a:xfrm>
              <a:off x="5332847" y="3167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0" name="pt9010"/>
            <p:cNvSpPr/>
            <p:nvPr/>
          </p:nvSpPr>
          <p:spPr>
            <a:xfrm>
              <a:off x="3923122" y="3971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1" name="pt9011"/>
            <p:cNvSpPr/>
            <p:nvPr/>
          </p:nvSpPr>
          <p:spPr>
            <a:xfrm>
              <a:off x="3988482" y="40042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2" name="pt9012"/>
            <p:cNvSpPr/>
            <p:nvPr/>
          </p:nvSpPr>
          <p:spPr>
            <a:xfrm>
              <a:off x="4300975" y="37855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3" name="pt9013"/>
            <p:cNvSpPr/>
            <p:nvPr/>
          </p:nvSpPr>
          <p:spPr>
            <a:xfrm>
              <a:off x="3904402" y="39751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4" name="pt9014"/>
            <p:cNvSpPr/>
            <p:nvPr/>
          </p:nvSpPr>
          <p:spPr>
            <a:xfrm>
              <a:off x="5249050" y="31610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5" name="pt9015"/>
            <p:cNvSpPr/>
            <p:nvPr/>
          </p:nvSpPr>
          <p:spPr>
            <a:xfrm>
              <a:off x="5315086" y="31151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6" name="pt9016"/>
            <p:cNvSpPr/>
            <p:nvPr/>
          </p:nvSpPr>
          <p:spPr>
            <a:xfrm>
              <a:off x="4272243" y="3641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7" name="pt9017"/>
            <p:cNvSpPr/>
            <p:nvPr/>
          </p:nvSpPr>
          <p:spPr>
            <a:xfrm>
              <a:off x="4112616" y="3736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8" name="pt9018"/>
            <p:cNvSpPr/>
            <p:nvPr/>
          </p:nvSpPr>
          <p:spPr>
            <a:xfrm>
              <a:off x="5258729" y="3167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19" name="pt9019"/>
            <p:cNvSpPr/>
            <p:nvPr/>
          </p:nvSpPr>
          <p:spPr>
            <a:xfrm>
              <a:off x="4699270" y="35093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0" name="pt9020"/>
            <p:cNvSpPr/>
            <p:nvPr/>
          </p:nvSpPr>
          <p:spPr>
            <a:xfrm>
              <a:off x="4168024" y="38758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1" name="pt9021"/>
            <p:cNvSpPr/>
            <p:nvPr/>
          </p:nvSpPr>
          <p:spPr>
            <a:xfrm>
              <a:off x="5355394" y="31331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2" name="pt9022"/>
            <p:cNvSpPr/>
            <p:nvPr/>
          </p:nvSpPr>
          <p:spPr>
            <a:xfrm>
              <a:off x="5384350" y="31098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3" name="pt9023"/>
            <p:cNvSpPr/>
            <p:nvPr/>
          </p:nvSpPr>
          <p:spPr>
            <a:xfrm>
              <a:off x="5063471" y="33163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4" name="pt9024"/>
            <p:cNvSpPr/>
            <p:nvPr/>
          </p:nvSpPr>
          <p:spPr>
            <a:xfrm>
              <a:off x="3788576" y="40771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5" name="pt9025"/>
            <p:cNvSpPr/>
            <p:nvPr/>
          </p:nvSpPr>
          <p:spPr>
            <a:xfrm>
              <a:off x="5257779" y="3227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6" name="pt9026"/>
            <p:cNvSpPr/>
            <p:nvPr/>
          </p:nvSpPr>
          <p:spPr>
            <a:xfrm>
              <a:off x="4172026" y="38902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7" name="pt9027"/>
            <p:cNvSpPr/>
            <p:nvPr/>
          </p:nvSpPr>
          <p:spPr>
            <a:xfrm>
              <a:off x="4063912" y="383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8" name="pt9028"/>
            <p:cNvSpPr/>
            <p:nvPr/>
          </p:nvSpPr>
          <p:spPr>
            <a:xfrm>
              <a:off x="5219203" y="3203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29" name="pt9029"/>
            <p:cNvSpPr/>
            <p:nvPr/>
          </p:nvSpPr>
          <p:spPr>
            <a:xfrm>
              <a:off x="5282518" y="3127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0" name="pt9030"/>
            <p:cNvSpPr/>
            <p:nvPr/>
          </p:nvSpPr>
          <p:spPr>
            <a:xfrm>
              <a:off x="4208430" y="3704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1" name="pt9031"/>
            <p:cNvSpPr/>
            <p:nvPr/>
          </p:nvSpPr>
          <p:spPr>
            <a:xfrm>
              <a:off x="4259766" y="3808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2" name="pt9032"/>
            <p:cNvSpPr/>
            <p:nvPr/>
          </p:nvSpPr>
          <p:spPr>
            <a:xfrm>
              <a:off x="4507261" y="34786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3" name="pt9033"/>
            <p:cNvSpPr/>
            <p:nvPr/>
          </p:nvSpPr>
          <p:spPr>
            <a:xfrm>
              <a:off x="5122499" y="313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4" name="pt9034"/>
            <p:cNvSpPr/>
            <p:nvPr/>
          </p:nvSpPr>
          <p:spPr>
            <a:xfrm>
              <a:off x="5529347" y="29506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5" name="pt9035"/>
            <p:cNvSpPr/>
            <p:nvPr/>
          </p:nvSpPr>
          <p:spPr>
            <a:xfrm>
              <a:off x="5338151" y="31633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6" name="pt9036"/>
            <p:cNvSpPr/>
            <p:nvPr/>
          </p:nvSpPr>
          <p:spPr>
            <a:xfrm>
              <a:off x="5274044" y="31466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7" name="pt9037"/>
            <p:cNvSpPr/>
            <p:nvPr/>
          </p:nvSpPr>
          <p:spPr>
            <a:xfrm>
              <a:off x="531165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8" name="pt9038"/>
            <p:cNvSpPr/>
            <p:nvPr/>
          </p:nvSpPr>
          <p:spPr>
            <a:xfrm>
              <a:off x="4871501" y="32144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39" name="pt9039"/>
            <p:cNvSpPr/>
            <p:nvPr/>
          </p:nvSpPr>
          <p:spPr>
            <a:xfrm>
              <a:off x="5625366" y="29174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0" name="pt9040"/>
            <p:cNvSpPr/>
            <p:nvPr/>
          </p:nvSpPr>
          <p:spPr>
            <a:xfrm>
              <a:off x="3921058" y="38769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1" name="pt9041"/>
            <p:cNvSpPr/>
            <p:nvPr/>
          </p:nvSpPr>
          <p:spPr>
            <a:xfrm>
              <a:off x="4818941" y="33147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2" name="pt9042"/>
            <p:cNvSpPr/>
            <p:nvPr/>
          </p:nvSpPr>
          <p:spPr>
            <a:xfrm>
              <a:off x="5581741" y="28659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3" name="pt9043"/>
            <p:cNvSpPr/>
            <p:nvPr/>
          </p:nvSpPr>
          <p:spPr>
            <a:xfrm>
              <a:off x="4710856" y="34478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4" name="pt9044"/>
            <p:cNvSpPr/>
            <p:nvPr/>
          </p:nvSpPr>
          <p:spPr>
            <a:xfrm>
              <a:off x="4440140" y="35585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5" name="pt9045"/>
            <p:cNvSpPr/>
            <p:nvPr/>
          </p:nvSpPr>
          <p:spPr>
            <a:xfrm>
              <a:off x="4494725" y="36052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6" name="pt9046"/>
            <p:cNvSpPr/>
            <p:nvPr/>
          </p:nvSpPr>
          <p:spPr>
            <a:xfrm>
              <a:off x="4500010" y="36811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7" name="pt9047"/>
            <p:cNvSpPr/>
            <p:nvPr/>
          </p:nvSpPr>
          <p:spPr>
            <a:xfrm>
              <a:off x="4537862" y="34974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8" name="pt9048"/>
            <p:cNvSpPr/>
            <p:nvPr/>
          </p:nvSpPr>
          <p:spPr>
            <a:xfrm>
              <a:off x="3763798" y="4056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49" name="pt9049"/>
            <p:cNvSpPr/>
            <p:nvPr/>
          </p:nvSpPr>
          <p:spPr>
            <a:xfrm>
              <a:off x="4595403" y="35000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0" name="pt9050"/>
            <p:cNvSpPr/>
            <p:nvPr/>
          </p:nvSpPr>
          <p:spPr>
            <a:xfrm>
              <a:off x="4423279" y="37373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1" name="pt9051"/>
            <p:cNvSpPr/>
            <p:nvPr/>
          </p:nvSpPr>
          <p:spPr>
            <a:xfrm>
              <a:off x="5339903" y="3203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2" name="pt9052"/>
            <p:cNvSpPr/>
            <p:nvPr/>
          </p:nvSpPr>
          <p:spPr>
            <a:xfrm>
              <a:off x="5265080" y="31963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3" name="pt9053"/>
            <p:cNvSpPr/>
            <p:nvPr/>
          </p:nvSpPr>
          <p:spPr>
            <a:xfrm>
              <a:off x="5313774" y="3170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4" name="pt9054"/>
            <p:cNvSpPr/>
            <p:nvPr/>
          </p:nvSpPr>
          <p:spPr>
            <a:xfrm>
              <a:off x="5306298" y="3126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5" name="pt9055"/>
            <p:cNvSpPr/>
            <p:nvPr/>
          </p:nvSpPr>
          <p:spPr>
            <a:xfrm>
              <a:off x="5654098" y="279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6" name="pt9056"/>
            <p:cNvSpPr/>
            <p:nvPr/>
          </p:nvSpPr>
          <p:spPr>
            <a:xfrm>
              <a:off x="3795221" y="40867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7" name="pt9057"/>
            <p:cNvSpPr/>
            <p:nvPr/>
          </p:nvSpPr>
          <p:spPr>
            <a:xfrm>
              <a:off x="5161154" y="31892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8" name="pt9058"/>
            <p:cNvSpPr/>
            <p:nvPr/>
          </p:nvSpPr>
          <p:spPr>
            <a:xfrm>
              <a:off x="5063050" y="3254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59" name="pt9059"/>
            <p:cNvSpPr/>
            <p:nvPr/>
          </p:nvSpPr>
          <p:spPr>
            <a:xfrm>
              <a:off x="5269973" y="31422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0" name="pt9060"/>
            <p:cNvSpPr/>
            <p:nvPr/>
          </p:nvSpPr>
          <p:spPr>
            <a:xfrm>
              <a:off x="5379751" y="3142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1" name="pt9061"/>
            <p:cNvSpPr/>
            <p:nvPr/>
          </p:nvSpPr>
          <p:spPr>
            <a:xfrm>
              <a:off x="5462392" y="29714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2" name="pt9062"/>
            <p:cNvSpPr/>
            <p:nvPr/>
          </p:nvSpPr>
          <p:spPr>
            <a:xfrm>
              <a:off x="5686244" y="28015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3" name="pt9063"/>
            <p:cNvSpPr/>
            <p:nvPr/>
          </p:nvSpPr>
          <p:spPr>
            <a:xfrm>
              <a:off x="5159911" y="31874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4" name="pt9064"/>
            <p:cNvSpPr/>
            <p:nvPr/>
          </p:nvSpPr>
          <p:spPr>
            <a:xfrm>
              <a:off x="4116256" y="37522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5" name="pt9065"/>
            <p:cNvSpPr/>
            <p:nvPr/>
          </p:nvSpPr>
          <p:spPr>
            <a:xfrm>
              <a:off x="5481416" y="30297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6" name="pt9066"/>
            <p:cNvSpPr/>
            <p:nvPr/>
          </p:nvSpPr>
          <p:spPr>
            <a:xfrm>
              <a:off x="3821427" y="3914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7" name="pt9067"/>
            <p:cNvSpPr/>
            <p:nvPr/>
          </p:nvSpPr>
          <p:spPr>
            <a:xfrm>
              <a:off x="4403854" y="3563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8" name="pt9068"/>
            <p:cNvSpPr/>
            <p:nvPr/>
          </p:nvSpPr>
          <p:spPr>
            <a:xfrm>
              <a:off x="5136503" y="32207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69" name="pt9069"/>
            <p:cNvSpPr/>
            <p:nvPr/>
          </p:nvSpPr>
          <p:spPr>
            <a:xfrm>
              <a:off x="4812170" y="33223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0" name="pt9070"/>
            <p:cNvSpPr/>
            <p:nvPr/>
          </p:nvSpPr>
          <p:spPr>
            <a:xfrm>
              <a:off x="3621815" y="4052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1" name="pt9071"/>
            <p:cNvSpPr/>
            <p:nvPr/>
          </p:nvSpPr>
          <p:spPr>
            <a:xfrm>
              <a:off x="5098504" y="3116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2" name="pt9072"/>
            <p:cNvSpPr/>
            <p:nvPr/>
          </p:nvSpPr>
          <p:spPr>
            <a:xfrm>
              <a:off x="3955298" y="38162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3" name="pt9073"/>
            <p:cNvSpPr/>
            <p:nvPr/>
          </p:nvSpPr>
          <p:spPr>
            <a:xfrm>
              <a:off x="3793410" y="39567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4" name="pt9074"/>
            <p:cNvSpPr/>
            <p:nvPr/>
          </p:nvSpPr>
          <p:spPr>
            <a:xfrm>
              <a:off x="5267477" y="31763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5" name="pt9075"/>
            <p:cNvSpPr/>
            <p:nvPr/>
          </p:nvSpPr>
          <p:spPr>
            <a:xfrm>
              <a:off x="5413522" y="30784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6" name="pt9076"/>
            <p:cNvSpPr/>
            <p:nvPr/>
          </p:nvSpPr>
          <p:spPr>
            <a:xfrm>
              <a:off x="3669081" y="40626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7" name="pt9077"/>
            <p:cNvSpPr/>
            <p:nvPr/>
          </p:nvSpPr>
          <p:spPr>
            <a:xfrm>
              <a:off x="4126718" y="37701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8" name="pt9078"/>
            <p:cNvSpPr/>
            <p:nvPr/>
          </p:nvSpPr>
          <p:spPr>
            <a:xfrm>
              <a:off x="3765775" y="4008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79" name="pt9079"/>
            <p:cNvSpPr/>
            <p:nvPr/>
          </p:nvSpPr>
          <p:spPr>
            <a:xfrm>
              <a:off x="5247377" y="30687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0" name="pt9080"/>
            <p:cNvSpPr/>
            <p:nvPr/>
          </p:nvSpPr>
          <p:spPr>
            <a:xfrm>
              <a:off x="3994549" y="38219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1" name="pt9081"/>
            <p:cNvSpPr/>
            <p:nvPr/>
          </p:nvSpPr>
          <p:spPr>
            <a:xfrm>
              <a:off x="5356186" y="3048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2" name="pt9082"/>
            <p:cNvSpPr/>
            <p:nvPr/>
          </p:nvSpPr>
          <p:spPr>
            <a:xfrm>
              <a:off x="5331193" y="31498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3" name="pt9083"/>
            <p:cNvSpPr/>
            <p:nvPr/>
          </p:nvSpPr>
          <p:spPr>
            <a:xfrm>
              <a:off x="5226651" y="31715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4" name="pt9084"/>
            <p:cNvSpPr/>
            <p:nvPr/>
          </p:nvSpPr>
          <p:spPr>
            <a:xfrm>
              <a:off x="5407229" y="30042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5" name="pt9085"/>
            <p:cNvSpPr/>
            <p:nvPr/>
          </p:nvSpPr>
          <p:spPr>
            <a:xfrm>
              <a:off x="5441637" y="3034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6" name="pt9086"/>
            <p:cNvSpPr/>
            <p:nvPr/>
          </p:nvSpPr>
          <p:spPr>
            <a:xfrm>
              <a:off x="5387667" y="30990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7" name="pt9087"/>
            <p:cNvSpPr/>
            <p:nvPr/>
          </p:nvSpPr>
          <p:spPr>
            <a:xfrm>
              <a:off x="5470798" y="30411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8" name="pt9088"/>
            <p:cNvSpPr/>
            <p:nvPr/>
          </p:nvSpPr>
          <p:spPr>
            <a:xfrm>
              <a:off x="5375249" y="29728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89" name="pt9089"/>
            <p:cNvSpPr/>
            <p:nvPr/>
          </p:nvSpPr>
          <p:spPr>
            <a:xfrm>
              <a:off x="5594815" y="2999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0" name="pt9090"/>
            <p:cNvSpPr/>
            <p:nvPr/>
          </p:nvSpPr>
          <p:spPr>
            <a:xfrm>
              <a:off x="4594101" y="34857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1" name="pt9091"/>
            <p:cNvSpPr/>
            <p:nvPr/>
          </p:nvSpPr>
          <p:spPr>
            <a:xfrm>
              <a:off x="5371403" y="3116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2" name="pt9092"/>
            <p:cNvSpPr/>
            <p:nvPr/>
          </p:nvSpPr>
          <p:spPr>
            <a:xfrm>
              <a:off x="5438397" y="30309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3" name="pt9093"/>
            <p:cNvSpPr/>
            <p:nvPr/>
          </p:nvSpPr>
          <p:spPr>
            <a:xfrm>
              <a:off x="5396494" y="29951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4" name="pt9094"/>
            <p:cNvSpPr/>
            <p:nvPr/>
          </p:nvSpPr>
          <p:spPr>
            <a:xfrm>
              <a:off x="5658090" y="29312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5" name="pt9095"/>
            <p:cNvSpPr/>
            <p:nvPr/>
          </p:nvSpPr>
          <p:spPr>
            <a:xfrm>
              <a:off x="5351440" y="30954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6" name="pt9096"/>
            <p:cNvSpPr/>
            <p:nvPr/>
          </p:nvSpPr>
          <p:spPr>
            <a:xfrm>
              <a:off x="5225143" y="3067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7" name="pt9097"/>
            <p:cNvSpPr/>
            <p:nvPr/>
          </p:nvSpPr>
          <p:spPr>
            <a:xfrm>
              <a:off x="5024768" y="3242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8" name="pt9098"/>
            <p:cNvSpPr/>
            <p:nvPr/>
          </p:nvSpPr>
          <p:spPr>
            <a:xfrm>
              <a:off x="4984959" y="33054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099" name="pt9099"/>
            <p:cNvSpPr/>
            <p:nvPr/>
          </p:nvSpPr>
          <p:spPr>
            <a:xfrm>
              <a:off x="5249638" y="32195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0" name="pt9100"/>
            <p:cNvSpPr/>
            <p:nvPr/>
          </p:nvSpPr>
          <p:spPr>
            <a:xfrm>
              <a:off x="5379105" y="31692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1" name="pt9101"/>
            <p:cNvSpPr/>
            <p:nvPr/>
          </p:nvSpPr>
          <p:spPr>
            <a:xfrm>
              <a:off x="4490850" y="36354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2" name="pt9102"/>
            <p:cNvSpPr/>
            <p:nvPr/>
          </p:nvSpPr>
          <p:spPr>
            <a:xfrm>
              <a:off x="4650840" y="3436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3" name="pt9103"/>
            <p:cNvSpPr/>
            <p:nvPr/>
          </p:nvSpPr>
          <p:spPr>
            <a:xfrm>
              <a:off x="5227893" y="3177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4" name="pt9104"/>
            <p:cNvSpPr/>
            <p:nvPr/>
          </p:nvSpPr>
          <p:spPr>
            <a:xfrm>
              <a:off x="5349180" y="31646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5" name="pt9105"/>
            <p:cNvSpPr/>
            <p:nvPr/>
          </p:nvSpPr>
          <p:spPr>
            <a:xfrm>
              <a:off x="4759150" y="3394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6" name="pt9106"/>
            <p:cNvSpPr/>
            <p:nvPr/>
          </p:nvSpPr>
          <p:spPr>
            <a:xfrm>
              <a:off x="5386767" y="30547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7" name="pt9107"/>
            <p:cNvSpPr/>
            <p:nvPr/>
          </p:nvSpPr>
          <p:spPr>
            <a:xfrm>
              <a:off x="4535415" y="35289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8" name="pt9108"/>
            <p:cNvSpPr/>
            <p:nvPr/>
          </p:nvSpPr>
          <p:spPr>
            <a:xfrm>
              <a:off x="5338640" y="31477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09" name="pt9109"/>
            <p:cNvSpPr/>
            <p:nvPr/>
          </p:nvSpPr>
          <p:spPr>
            <a:xfrm>
              <a:off x="5311191" y="31684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0" name="pt9110"/>
            <p:cNvSpPr/>
            <p:nvPr/>
          </p:nvSpPr>
          <p:spPr>
            <a:xfrm>
              <a:off x="4205885" y="37642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1" name="pt9111"/>
            <p:cNvSpPr/>
            <p:nvPr/>
          </p:nvSpPr>
          <p:spPr>
            <a:xfrm>
              <a:off x="5233373" y="3198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2" name="pt9112"/>
            <p:cNvSpPr/>
            <p:nvPr/>
          </p:nvSpPr>
          <p:spPr>
            <a:xfrm>
              <a:off x="5460396" y="31048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3" name="pt9113"/>
            <p:cNvSpPr/>
            <p:nvPr/>
          </p:nvSpPr>
          <p:spPr>
            <a:xfrm>
              <a:off x="4095011" y="38618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4" name="pt9114"/>
            <p:cNvSpPr/>
            <p:nvPr/>
          </p:nvSpPr>
          <p:spPr>
            <a:xfrm>
              <a:off x="4436186" y="36987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5" name="pt9115"/>
            <p:cNvSpPr/>
            <p:nvPr/>
          </p:nvSpPr>
          <p:spPr>
            <a:xfrm>
              <a:off x="5588924" y="29287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6" name="pt9116"/>
            <p:cNvSpPr/>
            <p:nvPr/>
          </p:nvSpPr>
          <p:spPr>
            <a:xfrm>
              <a:off x="4886141" y="3376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7" name="pt9117"/>
            <p:cNvSpPr/>
            <p:nvPr/>
          </p:nvSpPr>
          <p:spPr>
            <a:xfrm>
              <a:off x="4473715" y="35921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8" name="pt9118"/>
            <p:cNvSpPr/>
            <p:nvPr/>
          </p:nvSpPr>
          <p:spPr>
            <a:xfrm>
              <a:off x="5274963" y="30979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19" name="pt9119"/>
            <p:cNvSpPr/>
            <p:nvPr/>
          </p:nvSpPr>
          <p:spPr>
            <a:xfrm>
              <a:off x="5302051" y="3179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0" name="pt9120"/>
            <p:cNvSpPr/>
            <p:nvPr/>
          </p:nvSpPr>
          <p:spPr>
            <a:xfrm>
              <a:off x="5403413" y="3123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1" name="pt9121"/>
            <p:cNvSpPr/>
            <p:nvPr/>
          </p:nvSpPr>
          <p:spPr>
            <a:xfrm>
              <a:off x="4083943" y="37066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2" name="pt9122"/>
            <p:cNvSpPr/>
            <p:nvPr/>
          </p:nvSpPr>
          <p:spPr>
            <a:xfrm>
              <a:off x="4261068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3" name="pt9123"/>
            <p:cNvSpPr/>
            <p:nvPr/>
          </p:nvSpPr>
          <p:spPr>
            <a:xfrm>
              <a:off x="4216934" y="36790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4" name="pt9124"/>
            <p:cNvSpPr/>
            <p:nvPr/>
          </p:nvSpPr>
          <p:spPr>
            <a:xfrm>
              <a:off x="4925118" y="33215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5" name="pt9125"/>
            <p:cNvSpPr/>
            <p:nvPr/>
          </p:nvSpPr>
          <p:spPr>
            <a:xfrm>
              <a:off x="4979978" y="33000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6" name="pt9126"/>
            <p:cNvSpPr/>
            <p:nvPr/>
          </p:nvSpPr>
          <p:spPr>
            <a:xfrm>
              <a:off x="5228187" y="3214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7" name="pt9127"/>
            <p:cNvSpPr/>
            <p:nvPr/>
          </p:nvSpPr>
          <p:spPr>
            <a:xfrm>
              <a:off x="5300612" y="31466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8" name="pt9128"/>
            <p:cNvSpPr/>
            <p:nvPr/>
          </p:nvSpPr>
          <p:spPr>
            <a:xfrm>
              <a:off x="4917133" y="3335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29" name="pt9129"/>
            <p:cNvSpPr/>
            <p:nvPr/>
          </p:nvSpPr>
          <p:spPr>
            <a:xfrm>
              <a:off x="4860678" y="33590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0" name="pt913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1" name="pt913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2" name="pt913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3" name="pt913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4" name="pt913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5" name="pt913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6" name="pt913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7" name="pt913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8" name="pt913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39" name="pt913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0" name="pt914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1" name="pt914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2" name="pt914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3" name="pt914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4" name="pt914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5" name="pt914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6" name="pt914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7" name="pt914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8" name="pt914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49" name="pt914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0" name="pt915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1" name="pt915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2" name="pt915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3" name="pt915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4" name="pt915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5" name="pt915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6" name="pt915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7" name="pt915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8" name="pt915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59" name="pt915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0" name="pt916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1" name="pt916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2" name="pt916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3" name="pt916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4" name="pt916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5" name="pt916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6" name="pt916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7" name="pt916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8" name="pt916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69" name="pt916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0" name="pt917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1" name="pt917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2" name="pt917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3" name="pt917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4" name="pt917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5" name="pt917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6" name="pt917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7" name="pt917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8" name="pt917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79" name="pt917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0" name="pt918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1" name="pt918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2" name="pt918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3" name="pt918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4" name="pt918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5" name="pt918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6" name="pt918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7" name="pt918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8" name="pt918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89" name="pt918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0" name="pt919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1" name="pt919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2" name="pt919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3" name="pt919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4" name="pt919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5" name="pt919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6" name="pt919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7" name="pt919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8" name="pt919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199" name="pt919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0" name="pt920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1" name="pt920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2" name="pt920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3" name="pt920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4" name="pt920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5" name="pt920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6" name="pt920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7" name="pt920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8" name="pt920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09" name="pt920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0" name="pt921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1" name="pt921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2" name="pt921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3" name="pt921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4" name="pt921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5" name="pt921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6" name="pt921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7" name="pt921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8" name="pt921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19" name="pt921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0" name="pt922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1" name="pt922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2" name="pt922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3" name="pt922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4" name="pt922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5" name="pt922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6" name="pt922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7" name="pt922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8" name="pt922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29" name="pt922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0" name="pt923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1" name="pt923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2" name="pt923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3" name="pt923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4" name="pt923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5" name="pt923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6" name="pt923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7" name="pt923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8" name="pt923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39" name="pt923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0" name="pt924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1" name="pt924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2" name="pt924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3" name="pt924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4" name="pt924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5" name="pt924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6" name="pt924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7" name="pt924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8" name="pt924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49" name="pt924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0" name="pt9250"/>
            <p:cNvSpPr/>
            <p:nvPr/>
          </p:nvSpPr>
          <p:spPr>
            <a:xfrm>
              <a:off x="5299086" y="3113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1" name="pt9251"/>
            <p:cNvSpPr/>
            <p:nvPr/>
          </p:nvSpPr>
          <p:spPr>
            <a:xfrm>
              <a:off x="5281481" y="3163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2" name="pt9252"/>
            <p:cNvSpPr/>
            <p:nvPr/>
          </p:nvSpPr>
          <p:spPr>
            <a:xfrm>
              <a:off x="4939425" y="31892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3" name="pt9253"/>
            <p:cNvSpPr/>
            <p:nvPr/>
          </p:nvSpPr>
          <p:spPr>
            <a:xfrm>
              <a:off x="5147688" y="30926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4" name="pt9254"/>
            <p:cNvSpPr/>
            <p:nvPr/>
          </p:nvSpPr>
          <p:spPr>
            <a:xfrm>
              <a:off x="4595354" y="3603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5" name="pt9255"/>
            <p:cNvSpPr/>
            <p:nvPr/>
          </p:nvSpPr>
          <p:spPr>
            <a:xfrm>
              <a:off x="5284387" y="32167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6" name="pt9256"/>
            <p:cNvSpPr/>
            <p:nvPr/>
          </p:nvSpPr>
          <p:spPr>
            <a:xfrm>
              <a:off x="5181851" y="31990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7" name="pt9257"/>
            <p:cNvSpPr/>
            <p:nvPr/>
          </p:nvSpPr>
          <p:spPr>
            <a:xfrm>
              <a:off x="5218068" y="32123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8" name="pt9258"/>
            <p:cNvSpPr/>
            <p:nvPr/>
          </p:nvSpPr>
          <p:spPr>
            <a:xfrm>
              <a:off x="5246154" y="31701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59" name="pt9259"/>
            <p:cNvSpPr/>
            <p:nvPr/>
          </p:nvSpPr>
          <p:spPr>
            <a:xfrm>
              <a:off x="4975936" y="32149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0" name="pt9260"/>
            <p:cNvSpPr/>
            <p:nvPr/>
          </p:nvSpPr>
          <p:spPr>
            <a:xfrm>
              <a:off x="4541932" y="35775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1" name="pt9261"/>
            <p:cNvSpPr/>
            <p:nvPr/>
          </p:nvSpPr>
          <p:spPr>
            <a:xfrm>
              <a:off x="4541835" y="3503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2" name="pt9262"/>
            <p:cNvSpPr/>
            <p:nvPr/>
          </p:nvSpPr>
          <p:spPr>
            <a:xfrm>
              <a:off x="3993199" y="38996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3" name="pt9263"/>
            <p:cNvSpPr/>
            <p:nvPr/>
          </p:nvSpPr>
          <p:spPr>
            <a:xfrm>
              <a:off x="4397747" y="35658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4" name="pt9264"/>
            <p:cNvSpPr/>
            <p:nvPr/>
          </p:nvSpPr>
          <p:spPr>
            <a:xfrm>
              <a:off x="5018104" y="3314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5" name="pt9265"/>
            <p:cNvSpPr/>
            <p:nvPr/>
          </p:nvSpPr>
          <p:spPr>
            <a:xfrm>
              <a:off x="5230927" y="31856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6" name="pt9266"/>
            <p:cNvSpPr/>
            <p:nvPr/>
          </p:nvSpPr>
          <p:spPr>
            <a:xfrm>
              <a:off x="5190462" y="3196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7" name="pt9267"/>
            <p:cNvSpPr/>
            <p:nvPr/>
          </p:nvSpPr>
          <p:spPr>
            <a:xfrm>
              <a:off x="4429542" y="36679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8" name="pt9268"/>
            <p:cNvSpPr/>
            <p:nvPr/>
          </p:nvSpPr>
          <p:spPr>
            <a:xfrm>
              <a:off x="5466121" y="31234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69" name="pt9269"/>
            <p:cNvSpPr/>
            <p:nvPr/>
          </p:nvSpPr>
          <p:spPr>
            <a:xfrm>
              <a:off x="4966855" y="3151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0" name="pt9270"/>
            <p:cNvSpPr/>
            <p:nvPr/>
          </p:nvSpPr>
          <p:spPr>
            <a:xfrm>
              <a:off x="3891896" y="4055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1" name="pt9271"/>
            <p:cNvSpPr/>
            <p:nvPr/>
          </p:nvSpPr>
          <p:spPr>
            <a:xfrm>
              <a:off x="5225643" y="30394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2" name="pt9272"/>
            <p:cNvSpPr/>
            <p:nvPr/>
          </p:nvSpPr>
          <p:spPr>
            <a:xfrm>
              <a:off x="5321867" y="31607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3" name="pt9273"/>
            <p:cNvSpPr/>
            <p:nvPr/>
          </p:nvSpPr>
          <p:spPr>
            <a:xfrm>
              <a:off x="5194181" y="31948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4" name="pt9274"/>
            <p:cNvSpPr/>
            <p:nvPr/>
          </p:nvSpPr>
          <p:spPr>
            <a:xfrm>
              <a:off x="5284299" y="31586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5" name="pt9275"/>
            <p:cNvSpPr/>
            <p:nvPr/>
          </p:nvSpPr>
          <p:spPr>
            <a:xfrm>
              <a:off x="4950092" y="3172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6" name="pt9276"/>
            <p:cNvSpPr/>
            <p:nvPr/>
          </p:nvSpPr>
          <p:spPr>
            <a:xfrm>
              <a:off x="5552383" y="2847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7" name="pt9277"/>
            <p:cNvSpPr/>
            <p:nvPr/>
          </p:nvSpPr>
          <p:spPr>
            <a:xfrm>
              <a:off x="5616510" y="28561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8" name="pt9278"/>
            <p:cNvSpPr/>
            <p:nvPr/>
          </p:nvSpPr>
          <p:spPr>
            <a:xfrm>
              <a:off x="5281285" y="3112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79" name="pt9279"/>
            <p:cNvSpPr/>
            <p:nvPr/>
          </p:nvSpPr>
          <p:spPr>
            <a:xfrm>
              <a:off x="5377559" y="30731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0" name="pt9280"/>
            <p:cNvSpPr/>
            <p:nvPr/>
          </p:nvSpPr>
          <p:spPr>
            <a:xfrm>
              <a:off x="5311797" y="3197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1" name="pt9281"/>
            <p:cNvSpPr/>
            <p:nvPr/>
          </p:nvSpPr>
          <p:spPr>
            <a:xfrm>
              <a:off x="5338141" y="316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2" name="pt9282"/>
            <p:cNvSpPr/>
            <p:nvPr/>
          </p:nvSpPr>
          <p:spPr>
            <a:xfrm>
              <a:off x="5684708" y="2858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3" name="pt9283"/>
            <p:cNvSpPr/>
            <p:nvPr/>
          </p:nvSpPr>
          <p:spPr>
            <a:xfrm>
              <a:off x="4226729" y="3836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4" name="pt9284"/>
            <p:cNvSpPr/>
            <p:nvPr/>
          </p:nvSpPr>
          <p:spPr>
            <a:xfrm>
              <a:off x="5414941" y="3019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5" name="pt9285"/>
            <p:cNvSpPr/>
            <p:nvPr/>
          </p:nvSpPr>
          <p:spPr>
            <a:xfrm>
              <a:off x="3778330" y="40622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6" name="pt9286"/>
            <p:cNvSpPr/>
            <p:nvPr/>
          </p:nvSpPr>
          <p:spPr>
            <a:xfrm>
              <a:off x="4003856" y="39465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7" name="pt9287"/>
            <p:cNvSpPr/>
            <p:nvPr/>
          </p:nvSpPr>
          <p:spPr>
            <a:xfrm>
              <a:off x="4471425" y="36480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8" name="pt9288"/>
            <p:cNvSpPr/>
            <p:nvPr/>
          </p:nvSpPr>
          <p:spPr>
            <a:xfrm>
              <a:off x="4931146" y="34394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89" name="pt9289"/>
            <p:cNvSpPr/>
            <p:nvPr/>
          </p:nvSpPr>
          <p:spPr>
            <a:xfrm>
              <a:off x="5276930" y="31425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0" name="pt9290"/>
            <p:cNvSpPr/>
            <p:nvPr/>
          </p:nvSpPr>
          <p:spPr>
            <a:xfrm>
              <a:off x="5262398" y="31459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1" name="pt9291"/>
            <p:cNvSpPr/>
            <p:nvPr/>
          </p:nvSpPr>
          <p:spPr>
            <a:xfrm>
              <a:off x="5316054" y="31394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2" name="pt9292"/>
            <p:cNvSpPr/>
            <p:nvPr/>
          </p:nvSpPr>
          <p:spPr>
            <a:xfrm>
              <a:off x="5378449" y="3090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3" name="pt9293"/>
            <p:cNvSpPr/>
            <p:nvPr/>
          </p:nvSpPr>
          <p:spPr>
            <a:xfrm>
              <a:off x="5432037" y="30001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4" name="pt9294"/>
            <p:cNvSpPr/>
            <p:nvPr/>
          </p:nvSpPr>
          <p:spPr>
            <a:xfrm>
              <a:off x="4463959" y="36054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5" name="pt9295"/>
            <p:cNvSpPr/>
            <p:nvPr/>
          </p:nvSpPr>
          <p:spPr>
            <a:xfrm>
              <a:off x="5652346" y="29941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6" name="pt9296"/>
            <p:cNvSpPr/>
            <p:nvPr/>
          </p:nvSpPr>
          <p:spPr>
            <a:xfrm>
              <a:off x="5606871" y="28726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7" name="pt9297"/>
            <p:cNvSpPr/>
            <p:nvPr/>
          </p:nvSpPr>
          <p:spPr>
            <a:xfrm>
              <a:off x="4434317" y="3655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8" name="pt9298"/>
            <p:cNvSpPr/>
            <p:nvPr/>
          </p:nvSpPr>
          <p:spPr>
            <a:xfrm>
              <a:off x="4133078" y="37697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299" name="pt9299"/>
            <p:cNvSpPr/>
            <p:nvPr/>
          </p:nvSpPr>
          <p:spPr>
            <a:xfrm>
              <a:off x="5575654" y="3053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0" name="pt9300"/>
            <p:cNvSpPr/>
            <p:nvPr/>
          </p:nvSpPr>
          <p:spPr>
            <a:xfrm>
              <a:off x="4498004" y="3541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1" name="pt9301"/>
            <p:cNvSpPr/>
            <p:nvPr/>
          </p:nvSpPr>
          <p:spPr>
            <a:xfrm>
              <a:off x="4627774" y="3479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2" name="pt9302"/>
            <p:cNvSpPr/>
            <p:nvPr/>
          </p:nvSpPr>
          <p:spPr>
            <a:xfrm>
              <a:off x="3913415" y="39517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3" name="pt9303"/>
            <p:cNvSpPr/>
            <p:nvPr/>
          </p:nvSpPr>
          <p:spPr>
            <a:xfrm>
              <a:off x="4950072" y="32879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4" name="pt9304"/>
            <p:cNvSpPr/>
            <p:nvPr/>
          </p:nvSpPr>
          <p:spPr>
            <a:xfrm>
              <a:off x="5331164" y="31408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5" name="pt9305"/>
            <p:cNvSpPr/>
            <p:nvPr/>
          </p:nvSpPr>
          <p:spPr>
            <a:xfrm>
              <a:off x="4647816" y="3486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6" name="pt9306"/>
            <p:cNvSpPr/>
            <p:nvPr/>
          </p:nvSpPr>
          <p:spPr>
            <a:xfrm>
              <a:off x="3973569" y="39714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7" name="pt9307"/>
            <p:cNvSpPr/>
            <p:nvPr/>
          </p:nvSpPr>
          <p:spPr>
            <a:xfrm>
              <a:off x="3880084" y="3943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8" name="pt9308"/>
            <p:cNvSpPr/>
            <p:nvPr/>
          </p:nvSpPr>
          <p:spPr>
            <a:xfrm>
              <a:off x="4194681" y="37341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09" name="pt9309"/>
            <p:cNvSpPr/>
            <p:nvPr/>
          </p:nvSpPr>
          <p:spPr>
            <a:xfrm>
              <a:off x="4789496" y="34654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0" name="pt9310"/>
            <p:cNvSpPr/>
            <p:nvPr/>
          </p:nvSpPr>
          <p:spPr>
            <a:xfrm>
              <a:off x="5341312" y="30214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1" name="pt9311"/>
            <p:cNvSpPr/>
            <p:nvPr/>
          </p:nvSpPr>
          <p:spPr>
            <a:xfrm>
              <a:off x="5118086" y="31678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2" name="pt9312"/>
            <p:cNvSpPr/>
            <p:nvPr/>
          </p:nvSpPr>
          <p:spPr>
            <a:xfrm>
              <a:off x="4755196" y="34551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3" name="pt9313"/>
            <p:cNvSpPr/>
            <p:nvPr/>
          </p:nvSpPr>
          <p:spPr>
            <a:xfrm>
              <a:off x="3963939" y="38944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4" name="pt9314"/>
            <p:cNvSpPr/>
            <p:nvPr/>
          </p:nvSpPr>
          <p:spPr>
            <a:xfrm>
              <a:off x="5330978" y="31249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5" name="pt9315"/>
            <p:cNvSpPr/>
            <p:nvPr/>
          </p:nvSpPr>
          <p:spPr>
            <a:xfrm>
              <a:off x="4061544" y="3938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6" name="pt9316"/>
            <p:cNvSpPr/>
            <p:nvPr/>
          </p:nvSpPr>
          <p:spPr>
            <a:xfrm>
              <a:off x="4007878" y="39192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7" name="pt9317"/>
            <p:cNvSpPr/>
            <p:nvPr/>
          </p:nvSpPr>
          <p:spPr>
            <a:xfrm>
              <a:off x="3822543" y="40602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8" name="pt9318"/>
            <p:cNvSpPr/>
            <p:nvPr/>
          </p:nvSpPr>
          <p:spPr>
            <a:xfrm>
              <a:off x="3760452" y="40436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19" name="pt9319"/>
            <p:cNvSpPr/>
            <p:nvPr/>
          </p:nvSpPr>
          <p:spPr>
            <a:xfrm>
              <a:off x="4454897" y="3617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0" name="pt9320"/>
            <p:cNvSpPr/>
            <p:nvPr/>
          </p:nvSpPr>
          <p:spPr>
            <a:xfrm>
              <a:off x="4124359" y="38099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1" name="pt9321"/>
            <p:cNvSpPr/>
            <p:nvPr/>
          </p:nvSpPr>
          <p:spPr>
            <a:xfrm>
              <a:off x="4716571" y="32920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2" name="pt9322"/>
            <p:cNvSpPr/>
            <p:nvPr/>
          </p:nvSpPr>
          <p:spPr>
            <a:xfrm>
              <a:off x="5499109" y="2880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3" name="pt9323"/>
            <p:cNvSpPr/>
            <p:nvPr/>
          </p:nvSpPr>
          <p:spPr>
            <a:xfrm>
              <a:off x="5144430" y="32268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4" name="pt9324"/>
            <p:cNvSpPr/>
            <p:nvPr/>
          </p:nvSpPr>
          <p:spPr>
            <a:xfrm>
              <a:off x="5279191" y="31559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5" name="pt9325"/>
            <p:cNvSpPr/>
            <p:nvPr/>
          </p:nvSpPr>
          <p:spPr>
            <a:xfrm>
              <a:off x="5421350" y="3113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6" name="pt9326"/>
            <p:cNvSpPr/>
            <p:nvPr/>
          </p:nvSpPr>
          <p:spPr>
            <a:xfrm>
              <a:off x="5230007" y="30013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7" name="pt9327"/>
            <p:cNvSpPr/>
            <p:nvPr/>
          </p:nvSpPr>
          <p:spPr>
            <a:xfrm>
              <a:off x="5669256" y="30167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8" name="pt9328"/>
            <p:cNvSpPr/>
            <p:nvPr/>
          </p:nvSpPr>
          <p:spPr>
            <a:xfrm>
              <a:off x="5674521" y="28147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29" name="pt9329"/>
            <p:cNvSpPr/>
            <p:nvPr/>
          </p:nvSpPr>
          <p:spPr>
            <a:xfrm>
              <a:off x="4872421" y="3213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0" name="pt9330"/>
            <p:cNvSpPr/>
            <p:nvPr/>
          </p:nvSpPr>
          <p:spPr>
            <a:xfrm>
              <a:off x="5216982" y="3178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1" name="pt9331"/>
            <p:cNvSpPr/>
            <p:nvPr/>
          </p:nvSpPr>
          <p:spPr>
            <a:xfrm>
              <a:off x="4838591" y="3219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2" name="pt9332"/>
            <p:cNvSpPr/>
            <p:nvPr/>
          </p:nvSpPr>
          <p:spPr>
            <a:xfrm>
              <a:off x="5240458" y="31951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3" name="pt9333"/>
            <p:cNvSpPr/>
            <p:nvPr/>
          </p:nvSpPr>
          <p:spPr>
            <a:xfrm>
              <a:off x="4854435" y="32010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4" name="pt9334"/>
            <p:cNvSpPr/>
            <p:nvPr/>
          </p:nvSpPr>
          <p:spPr>
            <a:xfrm>
              <a:off x="4619182" y="3417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5" name="pt9335"/>
            <p:cNvSpPr/>
            <p:nvPr/>
          </p:nvSpPr>
          <p:spPr>
            <a:xfrm>
              <a:off x="5257819" y="28986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6" name="pt9336"/>
            <p:cNvSpPr/>
            <p:nvPr/>
          </p:nvSpPr>
          <p:spPr>
            <a:xfrm>
              <a:off x="4480712" y="3540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7" name="pt9337"/>
            <p:cNvSpPr/>
            <p:nvPr/>
          </p:nvSpPr>
          <p:spPr>
            <a:xfrm>
              <a:off x="4664168" y="34550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8" name="pt9338"/>
            <p:cNvSpPr/>
            <p:nvPr/>
          </p:nvSpPr>
          <p:spPr>
            <a:xfrm>
              <a:off x="5457529" y="2877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39" name="pt9339"/>
            <p:cNvSpPr/>
            <p:nvPr/>
          </p:nvSpPr>
          <p:spPr>
            <a:xfrm>
              <a:off x="4983334" y="32059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0" name="pt9340"/>
            <p:cNvSpPr/>
            <p:nvPr/>
          </p:nvSpPr>
          <p:spPr>
            <a:xfrm>
              <a:off x="4916242" y="3223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1" name="pt9341"/>
            <p:cNvSpPr/>
            <p:nvPr/>
          </p:nvSpPr>
          <p:spPr>
            <a:xfrm>
              <a:off x="4055085" y="3845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2" name="pt9342"/>
            <p:cNvSpPr/>
            <p:nvPr/>
          </p:nvSpPr>
          <p:spPr>
            <a:xfrm>
              <a:off x="5676742" y="28506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3" name="pt9343"/>
            <p:cNvSpPr/>
            <p:nvPr/>
          </p:nvSpPr>
          <p:spPr>
            <a:xfrm>
              <a:off x="4250793" y="36719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4" name="pt9344"/>
            <p:cNvSpPr/>
            <p:nvPr/>
          </p:nvSpPr>
          <p:spPr>
            <a:xfrm>
              <a:off x="3932047" y="38987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5" name="pt9345"/>
            <p:cNvSpPr/>
            <p:nvPr/>
          </p:nvSpPr>
          <p:spPr>
            <a:xfrm>
              <a:off x="4386190" y="35597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6" name="pt9346"/>
            <p:cNvSpPr/>
            <p:nvPr/>
          </p:nvSpPr>
          <p:spPr>
            <a:xfrm>
              <a:off x="3762781" y="3985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7" name="pt9347"/>
            <p:cNvSpPr/>
            <p:nvPr/>
          </p:nvSpPr>
          <p:spPr>
            <a:xfrm>
              <a:off x="4923406" y="32329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8" name="pt9348"/>
            <p:cNvSpPr/>
            <p:nvPr/>
          </p:nvSpPr>
          <p:spPr>
            <a:xfrm>
              <a:off x="5214516" y="31876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49" name="pt9349"/>
            <p:cNvSpPr/>
            <p:nvPr/>
          </p:nvSpPr>
          <p:spPr>
            <a:xfrm>
              <a:off x="5190208" y="32451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0" name="pt9350"/>
            <p:cNvSpPr/>
            <p:nvPr/>
          </p:nvSpPr>
          <p:spPr>
            <a:xfrm>
              <a:off x="5148814" y="32661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1" name="pt9351"/>
            <p:cNvSpPr/>
            <p:nvPr/>
          </p:nvSpPr>
          <p:spPr>
            <a:xfrm>
              <a:off x="3965681" y="39264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2" name="pt9352"/>
            <p:cNvSpPr/>
            <p:nvPr/>
          </p:nvSpPr>
          <p:spPr>
            <a:xfrm>
              <a:off x="5225770" y="3245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3" name="pt9353"/>
            <p:cNvSpPr/>
            <p:nvPr/>
          </p:nvSpPr>
          <p:spPr>
            <a:xfrm>
              <a:off x="5593875" y="28468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4" name="pt9354"/>
            <p:cNvSpPr/>
            <p:nvPr/>
          </p:nvSpPr>
          <p:spPr>
            <a:xfrm>
              <a:off x="4256850" y="36865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5" name="pt9355"/>
            <p:cNvSpPr/>
            <p:nvPr/>
          </p:nvSpPr>
          <p:spPr>
            <a:xfrm>
              <a:off x="4354181" y="37484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6" name="pt9356"/>
            <p:cNvSpPr/>
            <p:nvPr/>
          </p:nvSpPr>
          <p:spPr>
            <a:xfrm>
              <a:off x="4056905" y="37733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7" name="pt9357"/>
            <p:cNvSpPr/>
            <p:nvPr/>
          </p:nvSpPr>
          <p:spPr>
            <a:xfrm>
              <a:off x="5221621" y="31913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8" name="pt9358"/>
            <p:cNvSpPr/>
            <p:nvPr/>
          </p:nvSpPr>
          <p:spPr>
            <a:xfrm>
              <a:off x="5286423" y="31418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59" name="pt9359"/>
            <p:cNvSpPr/>
            <p:nvPr/>
          </p:nvSpPr>
          <p:spPr>
            <a:xfrm>
              <a:off x="3764679" y="38791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0" name="pt9360"/>
            <p:cNvSpPr/>
            <p:nvPr/>
          </p:nvSpPr>
          <p:spPr>
            <a:xfrm>
              <a:off x="3830127" y="3994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1" name="pt9361"/>
            <p:cNvSpPr/>
            <p:nvPr/>
          </p:nvSpPr>
          <p:spPr>
            <a:xfrm>
              <a:off x="3982806" y="38248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2" name="pt9362"/>
            <p:cNvSpPr/>
            <p:nvPr/>
          </p:nvSpPr>
          <p:spPr>
            <a:xfrm>
              <a:off x="5615815" y="2847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3" name="pt9363"/>
            <p:cNvSpPr/>
            <p:nvPr/>
          </p:nvSpPr>
          <p:spPr>
            <a:xfrm>
              <a:off x="3928710" y="38770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4" name="pt9364"/>
            <p:cNvSpPr/>
            <p:nvPr/>
          </p:nvSpPr>
          <p:spPr>
            <a:xfrm>
              <a:off x="3991712" y="3839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5" name="pt9365"/>
            <p:cNvSpPr/>
            <p:nvPr/>
          </p:nvSpPr>
          <p:spPr>
            <a:xfrm>
              <a:off x="3804566" y="40272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6" name="pt9366"/>
            <p:cNvSpPr/>
            <p:nvPr/>
          </p:nvSpPr>
          <p:spPr>
            <a:xfrm>
              <a:off x="5323981" y="30458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7" name="pt9367"/>
            <p:cNvSpPr/>
            <p:nvPr/>
          </p:nvSpPr>
          <p:spPr>
            <a:xfrm>
              <a:off x="3826389" y="4036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8" name="pt9368"/>
            <p:cNvSpPr/>
            <p:nvPr/>
          </p:nvSpPr>
          <p:spPr>
            <a:xfrm>
              <a:off x="5127745" y="31273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69" name="pt9369"/>
            <p:cNvSpPr/>
            <p:nvPr/>
          </p:nvSpPr>
          <p:spPr>
            <a:xfrm>
              <a:off x="4150399" y="37542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0" name="pt9370"/>
            <p:cNvSpPr/>
            <p:nvPr/>
          </p:nvSpPr>
          <p:spPr>
            <a:xfrm>
              <a:off x="5190462" y="31601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1" name="pt9371"/>
            <p:cNvSpPr/>
            <p:nvPr/>
          </p:nvSpPr>
          <p:spPr>
            <a:xfrm>
              <a:off x="5241701" y="3258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2" name="pt9372"/>
            <p:cNvSpPr/>
            <p:nvPr/>
          </p:nvSpPr>
          <p:spPr>
            <a:xfrm>
              <a:off x="5188926" y="32936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3" name="pt9373"/>
            <p:cNvSpPr/>
            <p:nvPr/>
          </p:nvSpPr>
          <p:spPr>
            <a:xfrm>
              <a:off x="5402493" y="3010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4" name="pt9374"/>
            <p:cNvSpPr/>
            <p:nvPr/>
          </p:nvSpPr>
          <p:spPr>
            <a:xfrm>
              <a:off x="5287705" y="3143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5" name="pt9375"/>
            <p:cNvSpPr/>
            <p:nvPr/>
          </p:nvSpPr>
          <p:spPr>
            <a:xfrm>
              <a:off x="4995498" y="323634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6" name="pt9376"/>
            <p:cNvSpPr/>
            <p:nvPr/>
          </p:nvSpPr>
          <p:spPr>
            <a:xfrm>
              <a:off x="4366971" y="35750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7" name="pt9377"/>
            <p:cNvSpPr/>
            <p:nvPr/>
          </p:nvSpPr>
          <p:spPr>
            <a:xfrm>
              <a:off x="4157073" y="380230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8" name="pt9378"/>
            <p:cNvSpPr/>
            <p:nvPr/>
          </p:nvSpPr>
          <p:spPr>
            <a:xfrm>
              <a:off x="3947890" y="381791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79" name="pt9379"/>
            <p:cNvSpPr/>
            <p:nvPr/>
          </p:nvSpPr>
          <p:spPr>
            <a:xfrm>
              <a:off x="4033830" y="38883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0" name="pt9380"/>
            <p:cNvSpPr/>
            <p:nvPr/>
          </p:nvSpPr>
          <p:spPr>
            <a:xfrm>
              <a:off x="4575596" y="3344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1" name="pt9381"/>
            <p:cNvSpPr/>
            <p:nvPr/>
          </p:nvSpPr>
          <p:spPr>
            <a:xfrm>
              <a:off x="5568354" y="28572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2" name="pt9382"/>
            <p:cNvSpPr/>
            <p:nvPr/>
          </p:nvSpPr>
          <p:spPr>
            <a:xfrm>
              <a:off x="5082456" y="3280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3" name="pt9383"/>
            <p:cNvSpPr/>
            <p:nvPr/>
          </p:nvSpPr>
          <p:spPr>
            <a:xfrm>
              <a:off x="5354611" y="3222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4" name="pt9384"/>
            <p:cNvSpPr/>
            <p:nvPr/>
          </p:nvSpPr>
          <p:spPr>
            <a:xfrm>
              <a:off x="4922104" y="3216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5" name="pt9385"/>
            <p:cNvSpPr/>
            <p:nvPr/>
          </p:nvSpPr>
          <p:spPr>
            <a:xfrm>
              <a:off x="4209672" y="37135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6" name="pt9386"/>
            <p:cNvSpPr/>
            <p:nvPr/>
          </p:nvSpPr>
          <p:spPr>
            <a:xfrm>
              <a:off x="5304654" y="32664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7" name="pt9387"/>
            <p:cNvSpPr/>
            <p:nvPr/>
          </p:nvSpPr>
          <p:spPr>
            <a:xfrm>
              <a:off x="5185031" y="3213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8" name="pt9388"/>
            <p:cNvSpPr/>
            <p:nvPr/>
          </p:nvSpPr>
          <p:spPr>
            <a:xfrm>
              <a:off x="4166556" y="3788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89" name="pt9389"/>
            <p:cNvSpPr/>
            <p:nvPr/>
          </p:nvSpPr>
          <p:spPr>
            <a:xfrm>
              <a:off x="5288262" y="29086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0" name="pt9390"/>
            <p:cNvSpPr/>
            <p:nvPr/>
          </p:nvSpPr>
          <p:spPr>
            <a:xfrm>
              <a:off x="4388979" y="358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1" name="pt9391"/>
            <p:cNvSpPr/>
            <p:nvPr/>
          </p:nvSpPr>
          <p:spPr>
            <a:xfrm>
              <a:off x="4050613" y="38687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2" name="pt9392"/>
            <p:cNvSpPr/>
            <p:nvPr/>
          </p:nvSpPr>
          <p:spPr>
            <a:xfrm>
              <a:off x="4398393" y="35533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3" name="pt9393"/>
            <p:cNvSpPr/>
            <p:nvPr/>
          </p:nvSpPr>
          <p:spPr>
            <a:xfrm>
              <a:off x="5302335" y="3186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4" name="pt9394"/>
            <p:cNvSpPr/>
            <p:nvPr/>
          </p:nvSpPr>
          <p:spPr>
            <a:xfrm>
              <a:off x="5447674" y="31605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5" name="pt9395"/>
            <p:cNvSpPr/>
            <p:nvPr/>
          </p:nvSpPr>
          <p:spPr>
            <a:xfrm>
              <a:off x="4708498" y="33895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6" name="pt9396"/>
            <p:cNvSpPr/>
            <p:nvPr/>
          </p:nvSpPr>
          <p:spPr>
            <a:xfrm>
              <a:off x="4189298" y="375593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7" name="pt9397"/>
            <p:cNvSpPr/>
            <p:nvPr/>
          </p:nvSpPr>
          <p:spPr>
            <a:xfrm>
              <a:off x="4275884" y="3729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8" name="pt9398"/>
            <p:cNvSpPr/>
            <p:nvPr/>
          </p:nvSpPr>
          <p:spPr>
            <a:xfrm>
              <a:off x="4483119" y="3484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399" name="pt9399"/>
            <p:cNvSpPr/>
            <p:nvPr/>
          </p:nvSpPr>
          <p:spPr>
            <a:xfrm>
              <a:off x="4988081" y="32539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0" name="pt9400"/>
            <p:cNvSpPr/>
            <p:nvPr/>
          </p:nvSpPr>
          <p:spPr>
            <a:xfrm>
              <a:off x="4089492" y="379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1" name="pt9401"/>
            <p:cNvSpPr/>
            <p:nvPr/>
          </p:nvSpPr>
          <p:spPr>
            <a:xfrm>
              <a:off x="5419511" y="30868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2" name="pt9402"/>
            <p:cNvSpPr/>
            <p:nvPr/>
          </p:nvSpPr>
          <p:spPr>
            <a:xfrm>
              <a:off x="5026725" y="3124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3" name="pt9403"/>
            <p:cNvSpPr/>
            <p:nvPr/>
          </p:nvSpPr>
          <p:spPr>
            <a:xfrm>
              <a:off x="5072533" y="3219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4" name="pt9404"/>
            <p:cNvSpPr/>
            <p:nvPr/>
          </p:nvSpPr>
          <p:spPr>
            <a:xfrm>
              <a:off x="4218568" y="37739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5" name="pt9405"/>
            <p:cNvSpPr/>
            <p:nvPr/>
          </p:nvSpPr>
          <p:spPr>
            <a:xfrm>
              <a:off x="5365385" y="3143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6" name="pt9406"/>
            <p:cNvSpPr/>
            <p:nvPr/>
          </p:nvSpPr>
          <p:spPr>
            <a:xfrm>
              <a:off x="5361392" y="31695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7" name="pt9407"/>
            <p:cNvSpPr/>
            <p:nvPr/>
          </p:nvSpPr>
          <p:spPr>
            <a:xfrm>
              <a:off x="5637129" y="29062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8" name="pt9408"/>
            <p:cNvSpPr/>
            <p:nvPr/>
          </p:nvSpPr>
          <p:spPr>
            <a:xfrm>
              <a:off x="5215377" y="3229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09" name="pt9409"/>
            <p:cNvSpPr/>
            <p:nvPr/>
          </p:nvSpPr>
          <p:spPr>
            <a:xfrm>
              <a:off x="4960974" y="32837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0" name="pt9410"/>
            <p:cNvSpPr/>
            <p:nvPr/>
          </p:nvSpPr>
          <p:spPr>
            <a:xfrm>
              <a:off x="4761263" y="3406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1" name="pt9411"/>
            <p:cNvSpPr/>
            <p:nvPr/>
          </p:nvSpPr>
          <p:spPr>
            <a:xfrm>
              <a:off x="5324470" y="31649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2" name="pt9412"/>
            <p:cNvSpPr/>
            <p:nvPr/>
          </p:nvSpPr>
          <p:spPr>
            <a:xfrm>
              <a:off x="5166125" y="32085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3" name="pt9413"/>
            <p:cNvSpPr/>
            <p:nvPr/>
          </p:nvSpPr>
          <p:spPr>
            <a:xfrm>
              <a:off x="4576986" y="32472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4" name="pt9414"/>
            <p:cNvSpPr/>
            <p:nvPr/>
          </p:nvSpPr>
          <p:spPr>
            <a:xfrm>
              <a:off x="4304703" y="3557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5" name="pt9415"/>
            <p:cNvSpPr/>
            <p:nvPr/>
          </p:nvSpPr>
          <p:spPr>
            <a:xfrm>
              <a:off x="5179737" y="30600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6" name="pt9416"/>
            <p:cNvSpPr/>
            <p:nvPr/>
          </p:nvSpPr>
          <p:spPr>
            <a:xfrm>
              <a:off x="4233853" y="36767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7" name="pt9417"/>
            <p:cNvSpPr/>
            <p:nvPr/>
          </p:nvSpPr>
          <p:spPr>
            <a:xfrm>
              <a:off x="4308236" y="36179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8" name="pt9418"/>
            <p:cNvSpPr/>
            <p:nvPr/>
          </p:nvSpPr>
          <p:spPr>
            <a:xfrm>
              <a:off x="4165969" y="3741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19" name="pt9419"/>
            <p:cNvSpPr/>
            <p:nvPr/>
          </p:nvSpPr>
          <p:spPr>
            <a:xfrm>
              <a:off x="5281138" y="32483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0" name="pt9420"/>
            <p:cNvSpPr/>
            <p:nvPr/>
          </p:nvSpPr>
          <p:spPr>
            <a:xfrm>
              <a:off x="5259756" y="3203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1" name="pt9421"/>
            <p:cNvSpPr/>
            <p:nvPr/>
          </p:nvSpPr>
          <p:spPr>
            <a:xfrm>
              <a:off x="3807453" y="40198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2" name="pt9422"/>
            <p:cNvSpPr/>
            <p:nvPr/>
          </p:nvSpPr>
          <p:spPr>
            <a:xfrm>
              <a:off x="5168141" y="317921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3" name="pt9423"/>
            <p:cNvSpPr/>
            <p:nvPr/>
          </p:nvSpPr>
          <p:spPr>
            <a:xfrm>
              <a:off x="5343729" y="30114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4" name="pt9424"/>
            <p:cNvSpPr/>
            <p:nvPr/>
          </p:nvSpPr>
          <p:spPr>
            <a:xfrm>
              <a:off x="5168415" y="32135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5" name="pt9425"/>
            <p:cNvSpPr/>
            <p:nvPr/>
          </p:nvSpPr>
          <p:spPr>
            <a:xfrm>
              <a:off x="5220671" y="315220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6" name="pt9426"/>
            <p:cNvSpPr/>
            <p:nvPr/>
          </p:nvSpPr>
          <p:spPr>
            <a:xfrm>
              <a:off x="5293165" y="31077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7" name="pt9427"/>
            <p:cNvSpPr/>
            <p:nvPr/>
          </p:nvSpPr>
          <p:spPr>
            <a:xfrm>
              <a:off x="5255578" y="31851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8" name="pt9428"/>
            <p:cNvSpPr/>
            <p:nvPr/>
          </p:nvSpPr>
          <p:spPr>
            <a:xfrm>
              <a:off x="5338953" y="31164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29" name="pt9429"/>
            <p:cNvSpPr/>
            <p:nvPr/>
          </p:nvSpPr>
          <p:spPr>
            <a:xfrm>
              <a:off x="5213283" y="30415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0" name="pt9430"/>
            <p:cNvSpPr/>
            <p:nvPr/>
          </p:nvSpPr>
          <p:spPr>
            <a:xfrm>
              <a:off x="5499119" y="29339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1" name="pt9431"/>
            <p:cNvSpPr/>
            <p:nvPr/>
          </p:nvSpPr>
          <p:spPr>
            <a:xfrm>
              <a:off x="4294878" y="37598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2" name="pt9432"/>
            <p:cNvSpPr/>
            <p:nvPr/>
          </p:nvSpPr>
          <p:spPr>
            <a:xfrm>
              <a:off x="5370229" y="29451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3" name="pt9433"/>
            <p:cNvSpPr/>
            <p:nvPr/>
          </p:nvSpPr>
          <p:spPr>
            <a:xfrm>
              <a:off x="4963401" y="31934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4" name="pt9434"/>
            <p:cNvSpPr/>
            <p:nvPr/>
          </p:nvSpPr>
          <p:spPr>
            <a:xfrm>
              <a:off x="5406456" y="31605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5" name="pt9435"/>
            <p:cNvSpPr/>
            <p:nvPr/>
          </p:nvSpPr>
          <p:spPr>
            <a:xfrm>
              <a:off x="5492601" y="30792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6" name="pt9436"/>
            <p:cNvSpPr/>
            <p:nvPr/>
          </p:nvSpPr>
          <p:spPr>
            <a:xfrm>
              <a:off x="5468939" y="31011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7" name="pt9437"/>
            <p:cNvSpPr/>
            <p:nvPr/>
          </p:nvSpPr>
          <p:spPr>
            <a:xfrm>
              <a:off x="4278487" y="38099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8" name="pt9438"/>
            <p:cNvSpPr/>
            <p:nvPr/>
          </p:nvSpPr>
          <p:spPr>
            <a:xfrm>
              <a:off x="5238873" y="31540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39" name="pt9439"/>
            <p:cNvSpPr/>
            <p:nvPr/>
          </p:nvSpPr>
          <p:spPr>
            <a:xfrm>
              <a:off x="5314498" y="31018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0" name="pt9440"/>
            <p:cNvSpPr/>
            <p:nvPr/>
          </p:nvSpPr>
          <p:spPr>
            <a:xfrm>
              <a:off x="4652307" y="34904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1" name="pt9441"/>
            <p:cNvSpPr/>
            <p:nvPr/>
          </p:nvSpPr>
          <p:spPr>
            <a:xfrm>
              <a:off x="4139400" y="37966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2" name="pt9442"/>
            <p:cNvSpPr/>
            <p:nvPr/>
          </p:nvSpPr>
          <p:spPr>
            <a:xfrm>
              <a:off x="4368850" y="36268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3" name="pt9443"/>
            <p:cNvSpPr/>
            <p:nvPr/>
          </p:nvSpPr>
          <p:spPr>
            <a:xfrm>
              <a:off x="4033390" y="38749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4" name="pt9444"/>
            <p:cNvSpPr/>
            <p:nvPr/>
          </p:nvSpPr>
          <p:spPr>
            <a:xfrm>
              <a:off x="4751918" y="3482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5" name="pt9445"/>
            <p:cNvSpPr/>
            <p:nvPr/>
          </p:nvSpPr>
          <p:spPr>
            <a:xfrm>
              <a:off x="4425882" y="35928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6" name="pt9446"/>
            <p:cNvSpPr/>
            <p:nvPr/>
          </p:nvSpPr>
          <p:spPr>
            <a:xfrm>
              <a:off x="4097301" y="38555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7" name="pt9447"/>
            <p:cNvSpPr/>
            <p:nvPr/>
          </p:nvSpPr>
          <p:spPr>
            <a:xfrm>
              <a:off x="5260774" y="32059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8" name="pt9448"/>
            <p:cNvSpPr/>
            <p:nvPr/>
          </p:nvSpPr>
          <p:spPr>
            <a:xfrm>
              <a:off x="5257476" y="31924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49" name="pt9449"/>
            <p:cNvSpPr/>
            <p:nvPr/>
          </p:nvSpPr>
          <p:spPr>
            <a:xfrm>
              <a:off x="4879800" y="33276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0" name="pt9450"/>
            <p:cNvSpPr/>
            <p:nvPr/>
          </p:nvSpPr>
          <p:spPr>
            <a:xfrm>
              <a:off x="4434523" y="3598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1" name="pt9451"/>
            <p:cNvSpPr/>
            <p:nvPr/>
          </p:nvSpPr>
          <p:spPr>
            <a:xfrm>
              <a:off x="4117049" y="388794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2" name="pt9452"/>
            <p:cNvSpPr/>
            <p:nvPr/>
          </p:nvSpPr>
          <p:spPr>
            <a:xfrm>
              <a:off x="4381924" y="35902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3" name="pt9453"/>
            <p:cNvSpPr/>
            <p:nvPr/>
          </p:nvSpPr>
          <p:spPr>
            <a:xfrm>
              <a:off x="4420480" y="35837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4" name="pt9454"/>
            <p:cNvSpPr/>
            <p:nvPr/>
          </p:nvSpPr>
          <p:spPr>
            <a:xfrm>
              <a:off x="5533868" y="29283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5" name="pt9455"/>
            <p:cNvSpPr/>
            <p:nvPr/>
          </p:nvSpPr>
          <p:spPr>
            <a:xfrm>
              <a:off x="5358163" y="3035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6" name="pt9456"/>
            <p:cNvSpPr/>
            <p:nvPr/>
          </p:nvSpPr>
          <p:spPr>
            <a:xfrm>
              <a:off x="5273995" y="31062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7" name="pt9457"/>
            <p:cNvSpPr/>
            <p:nvPr/>
          </p:nvSpPr>
          <p:spPr>
            <a:xfrm>
              <a:off x="5200268" y="31672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8" name="pt9458"/>
            <p:cNvSpPr/>
            <p:nvPr/>
          </p:nvSpPr>
          <p:spPr>
            <a:xfrm>
              <a:off x="4565291" y="35701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59" name="pt9459"/>
            <p:cNvSpPr/>
            <p:nvPr/>
          </p:nvSpPr>
          <p:spPr>
            <a:xfrm>
              <a:off x="3832319" y="39740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0" name="pt9460"/>
            <p:cNvSpPr/>
            <p:nvPr/>
          </p:nvSpPr>
          <p:spPr>
            <a:xfrm>
              <a:off x="4398246" y="36319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1" name="pt9461"/>
            <p:cNvSpPr/>
            <p:nvPr/>
          </p:nvSpPr>
          <p:spPr>
            <a:xfrm>
              <a:off x="5388059" y="31425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2" name="pt9462"/>
            <p:cNvSpPr/>
            <p:nvPr/>
          </p:nvSpPr>
          <p:spPr>
            <a:xfrm>
              <a:off x="5345852" y="31408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3" name="pt9463"/>
            <p:cNvSpPr/>
            <p:nvPr/>
          </p:nvSpPr>
          <p:spPr>
            <a:xfrm>
              <a:off x="5280845" y="31352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4" name="pt9464"/>
            <p:cNvSpPr/>
            <p:nvPr/>
          </p:nvSpPr>
          <p:spPr>
            <a:xfrm>
              <a:off x="5564518" y="30262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5" name="pt9465"/>
            <p:cNvSpPr/>
            <p:nvPr/>
          </p:nvSpPr>
          <p:spPr>
            <a:xfrm>
              <a:off x="5250088" y="3120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6" name="pt9466"/>
            <p:cNvSpPr/>
            <p:nvPr/>
          </p:nvSpPr>
          <p:spPr>
            <a:xfrm>
              <a:off x="3830450" y="40049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7" name="pt9467"/>
            <p:cNvSpPr/>
            <p:nvPr/>
          </p:nvSpPr>
          <p:spPr>
            <a:xfrm>
              <a:off x="4352762" y="36441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8" name="pt9468"/>
            <p:cNvSpPr/>
            <p:nvPr/>
          </p:nvSpPr>
          <p:spPr>
            <a:xfrm>
              <a:off x="4033321" y="3864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69" name="pt9469"/>
            <p:cNvSpPr/>
            <p:nvPr/>
          </p:nvSpPr>
          <p:spPr>
            <a:xfrm>
              <a:off x="5345363" y="31484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0" name="pt9470"/>
            <p:cNvSpPr/>
            <p:nvPr/>
          </p:nvSpPr>
          <p:spPr>
            <a:xfrm>
              <a:off x="5104435" y="31876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1" name="pt9471"/>
            <p:cNvSpPr/>
            <p:nvPr/>
          </p:nvSpPr>
          <p:spPr>
            <a:xfrm>
              <a:off x="3905126" y="38926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2" name="pt9472"/>
            <p:cNvSpPr/>
            <p:nvPr/>
          </p:nvSpPr>
          <p:spPr>
            <a:xfrm>
              <a:off x="5212158" y="31546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3" name="pt9473"/>
            <p:cNvSpPr/>
            <p:nvPr/>
          </p:nvSpPr>
          <p:spPr>
            <a:xfrm>
              <a:off x="5245664" y="318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4" name="pt9474"/>
            <p:cNvSpPr/>
            <p:nvPr/>
          </p:nvSpPr>
          <p:spPr>
            <a:xfrm>
              <a:off x="5685765" y="285061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5" name="pt9475"/>
            <p:cNvSpPr/>
            <p:nvPr/>
          </p:nvSpPr>
          <p:spPr>
            <a:xfrm>
              <a:off x="5592975" y="28706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6" name="pt9476"/>
            <p:cNvSpPr/>
            <p:nvPr/>
          </p:nvSpPr>
          <p:spPr>
            <a:xfrm>
              <a:off x="4296385" y="35854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7" name="pt9477"/>
            <p:cNvSpPr/>
            <p:nvPr/>
          </p:nvSpPr>
          <p:spPr>
            <a:xfrm>
              <a:off x="5410468" y="31158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8" name="pt9478"/>
            <p:cNvSpPr/>
            <p:nvPr/>
          </p:nvSpPr>
          <p:spPr>
            <a:xfrm>
              <a:off x="4897277" y="32847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79" name="pt9479"/>
            <p:cNvSpPr/>
            <p:nvPr/>
          </p:nvSpPr>
          <p:spPr>
            <a:xfrm>
              <a:off x="5583082" y="28694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0" name="pt9480"/>
            <p:cNvSpPr/>
            <p:nvPr/>
          </p:nvSpPr>
          <p:spPr>
            <a:xfrm>
              <a:off x="4358643" y="35706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1" name="pt9481"/>
            <p:cNvSpPr/>
            <p:nvPr/>
          </p:nvSpPr>
          <p:spPr>
            <a:xfrm>
              <a:off x="4311221" y="36098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2" name="pt9482"/>
            <p:cNvSpPr/>
            <p:nvPr/>
          </p:nvSpPr>
          <p:spPr>
            <a:xfrm>
              <a:off x="4978911" y="3237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3" name="pt9483"/>
            <p:cNvSpPr/>
            <p:nvPr/>
          </p:nvSpPr>
          <p:spPr>
            <a:xfrm>
              <a:off x="4527616" y="3459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4" name="pt9484"/>
            <p:cNvSpPr/>
            <p:nvPr/>
          </p:nvSpPr>
          <p:spPr>
            <a:xfrm>
              <a:off x="3960563" y="38519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5" name="pt9485"/>
            <p:cNvSpPr/>
            <p:nvPr/>
          </p:nvSpPr>
          <p:spPr>
            <a:xfrm>
              <a:off x="4879467" y="34381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6" name="pt9486"/>
            <p:cNvSpPr/>
            <p:nvPr/>
          </p:nvSpPr>
          <p:spPr>
            <a:xfrm>
              <a:off x="4986143" y="32846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7" name="pt9487"/>
            <p:cNvSpPr/>
            <p:nvPr/>
          </p:nvSpPr>
          <p:spPr>
            <a:xfrm>
              <a:off x="5264776" y="316357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8" name="pt9488"/>
            <p:cNvSpPr/>
            <p:nvPr/>
          </p:nvSpPr>
          <p:spPr>
            <a:xfrm>
              <a:off x="5399009" y="301886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89" name="pt9489"/>
            <p:cNvSpPr/>
            <p:nvPr/>
          </p:nvSpPr>
          <p:spPr>
            <a:xfrm>
              <a:off x="5684111" y="28537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0" name="pt9490"/>
            <p:cNvSpPr/>
            <p:nvPr/>
          </p:nvSpPr>
          <p:spPr>
            <a:xfrm>
              <a:off x="5218137" y="3083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1" name="pt9491"/>
            <p:cNvSpPr/>
            <p:nvPr/>
          </p:nvSpPr>
          <p:spPr>
            <a:xfrm>
              <a:off x="5316573" y="31375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2" name="pt9492"/>
            <p:cNvSpPr/>
            <p:nvPr/>
          </p:nvSpPr>
          <p:spPr>
            <a:xfrm>
              <a:off x="5266469" y="3176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3" name="pt9493"/>
            <p:cNvSpPr/>
            <p:nvPr/>
          </p:nvSpPr>
          <p:spPr>
            <a:xfrm>
              <a:off x="4865874" y="32780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4" name="pt9494"/>
            <p:cNvSpPr/>
            <p:nvPr/>
          </p:nvSpPr>
          <p:spPr>
            <a:xfrm>
              <a:off x="5243707" y="3238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5" name="pt9495"/>
            <p:cNvSpPr/>
            <p:nvPr/>
          </p:nvSpPr>
          <p:spPr>
            <a:xfrm>
              <a:off x="5344013" y="31171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6" name="pt9496"/>
            <p:cNvSpPr/>
            <p:nvPr/>
          </p:nvSpPr>
          <p:spPr>
            <a:xfrm>
              <a:off x="4198869" y="37770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7" name="pt9497"/>
            <p:cNvSpPr/>
            <p:nvPr/>
          </p:nvSpPr>
          <p:spPr>
            <a:xfrm>
              <a:off x="4697303" y="35023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8" name="pt9498"/>
            <p:cNvSpPr/>
            <p:nvPr/>
          </p:nvSpPr>
          <p:spPr>
            <a:xfrm>
              <a:off x="3913493" y="395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499" name="pt9499"/>
            <p:cNvSpPr/>
            <p:nvPr/>
          </p:nvSpPr>
          <p:spPr>
            <a:xfrm>
              <a:off x="4883871" y="3297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0" name="pt9500"/>
            <p:cNvSpPr/>
            <p:nvPr/>
          </p:nvSpPr>
          <p:spPr>
            <a:xfrm>
              <a:off x="4393197" y="36005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1" name="pt9501"/>
            <p:cNvSpPr/>
            <p:nvPr/>
          </p:nvSpPr>
          <p:spPr>
            <a:xfrm>
              <a:off x="5518632" y="30143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2" name="pt9502"/>
            <p:cNvSpPr/>
            <p:nvPr/>
          </p:nvSpPr>
          <p:spPr>
            <a:xfrm>
              <a:off x="5027253" y="32816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3" name="pt9503"/>
            <p:cNvSpPr/>
            <p:nvPr/>
          </p:nvSpPr>
          <p:spPr>
            <a:xfrm>
              <a:off x="4128048" y="387378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4" name="pt9504"/>
            <p:cNvSpPr/>
            <p:nvPr/>
          </p:nvSpPr>
          <p:spPr>
            <a:xfrm>
              <a:off x="4704544" y="33686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5" name="pt9505"/>
            <p:cNvSpPr/>
            <p:nvPr/>
          </p:nvSpPr>
          <p:spPr>
            <a:xfrm>
              <a:off x="4545113" y="34552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6" name="pt9506"/>
            <p:cNvSpPr/>
            <p:nvPr/>
          </p:nvSpPr>
          <p:spPr>
            <a:xfrm>
              <a:off x="3958900" y="38799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7" name="pt9507"/>
            <p:cNvSpPr/>
            <p:nvPr/>
          </p:nvSpPr>
          <p:spPr>
            <a:xfrm>
              <a:off x="4699309" y="3468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8" name="pt9508"/>
            <p:cNvSpPr/>
            <p:nvPr/>
          </p:nvSpPr>
          <p:spPr>
            <a:xfrm>
              <a:off x="3959898" y="395175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09" name="pt9509"/>
            <p:cNvSpPr/>
            <p:nvPr/>
          </p:nvSpPr>
          <p:spPr>
            <a:xfrm>
              <a:off x="4164990" y="38803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0" name="pt9510"/>
            <p:cNvSpPr/>
            <p:nvPr/>
          </p:nvSpPr>
          <p:spPr>
            <a:xfrm>
              <a:off x="4824431" y="34455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1" name="pt9511"/>
            <p:cNvSpPr/>
            <p:nvPr/>
          </p:nvSpPr>
          <p:spPr>
            <a:xfrm>
              <a:off x="5094561" y="32719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2" name="pt9512"/>
            <p:cNvSpPr/>
            <p:nvPr/>
          </p:nvSpPr>
          <p:spPr>
            <a:xfrm>
              <a:off x="5134937" y="323252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3" name="pt9513"/>
            <p:cNvSpPr/>
            <p:nvPr/>
          </p:nvSpPr>
          <p:spPr>
            <a:xfrm>
              <a:off x="5457822" y="29737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4" name="pt9514"/>
            <p:cNvSpPr/>
            <p:nvPr/>
          </p:nvSpPr>
          <p:spPr>
            <a:xfrm>
              <a:off x="5247798" y="30733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5" name="pt9515"/>
            <p:cNvSpPr/>
            <p:nvPr/>
          </p:nvSpPr>
          <p:spPr>
            <a:xfrm>
              <a:off x="5556239" y="28689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6" name="pt9516"/>
            <p:cNvSpPr/>
            <p:nvPr/>
          </p:nvSpPr>
          <p:spPr>
            <a:xfrm>
              <a:off x="5655536" y="29402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7" name="pt9517"/>
            <p:cNvSpPr/>
            <p:nvPr/>
          </p:nvSpPr>
          <p:spPr>
            <a:xfrm>
              <a:off x="3907739" y="3969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8" name="pt9518"/>
            <p:cNvSpPr/>
            <p:nvPr/>
          </p:nvSpPr>
          <p:spPr>
            <a:xfrm>
              <a:off x="4640555" y="353494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19" name="pt9519"/>
            <p:cNvSpPr/>
            <p:nvPr/>
          </p:nvSpPr>
          <p:spPr>
            <a:xfrm>
              <a:off x="4541884" y="35974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0" name="pt9520"/>
            <p:cNvSpPr/>
            <p:nvPr/>
          </p:nvSpPr>
          <p:spPr>
            <a:xfrm>
              <a:off x="3837065" y="394877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1" name="pt9521"/>
            <p:cNvSpPr/>
            <p:nvPr/>
          </p:nvSpPr>
          <p:spPr>
            <a:xfrm>
              <a:off x="4156310" y="381331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2" name="pt9522"/>
            <p:cNvSpPr/>
            <p:nvPr/>
          </p:nvSpPr>
          <p:spPr>
            <a:xfrm>
              <a:off x="3922829" y="400552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3" name="pt9523"/>
            <p:cNvSpPr/>
            <p:nvPr/>
          </p:nvSpPr>
          <p:spPr>
            <a:xfrm>
              <a:off x="4503278" y="35971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4" name="pt9524"/>
            <p:cNvSpPr/>
            <p:nvPr/>
          </p:nvSpPr>
          <p:spPr>
            <a:xfrm>
              <a:off x="5094844" y="327704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5" name="pt9525"/>
            <p:cNvSpPr/>
            <p:nvPr/>
          </p:nvSpPr>
          <p:spPr>
            <a:xfrm>
              <a:off x="5190100" y="32219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6" name="pt9526"/>
            <p:cNvSpPr/>
            <p:nvPr/>
          </p:nvSpPr>
          <p:spPr>
            <a:xfrm>
              <a:off x="5201031" y="3058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7" name="pt9527"/>
            <p:cNvSpPr/>
            <p:nvPr/>
          </p:nvSpPr>
          <p:spPr>
            <a:xfrm>
              <a:off x="5405761" y="293180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8" name="pt9528"/>
            <p:cNvSpPr/>
            <p:nvPr/>
          </p:nvSpPr>
          <p:spPr>
            <a:xfrm>
              <a:off x="5638049" y="2843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29" name="pt9529"/>
            <p:cNvSpPr/>
            <p:nvPr/>
          </p:nvSpPr>
          <p:spPr>
            <a:xfrm>
              <a:off x="5045602" y="310996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0" name="pt9530"/>
            <p:cNvSpPr/>
            <p:nvPr/>
          </p:nvSpPr>
          <p:spPr>
            <a:xfrm>
              <a:off x="3735596" y="39889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1" name="pt9531"/>
            <p:cNvSpPr/>
            <p:nvPr/>
          </p:nvSpPr>
          <p:spPr>
            <a:xfrm>
              <a:off x="4868370" y="34002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2" name="pt9532"/>
            <p:cNvSpPr/>
            <p:nvPr/>
          </p:nvSpPr>
          <p:spPr>
            <a:xfrm>
              <a:off x="4252740" y="385617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3" name="pt9533"/>
            <p:cNvSpPr/>
            <p:nvPr/>
          </p:nvSpPr>
          <p:spPr>
            <a:xfrm>
              <a:off x="4004541" y="390382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4" name="pt9534"/>
            <p:cNvSpPr/>
            <p:nvPr/>
          </p:nvSpPr>
          <p:spPr>
            <a:xfrm>
              <a:off x="4617714" y="35152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5" name="pt9535"/>
            <p:cNvSpPr/>
            <p:nvPr/>
          </p:nvSpPr>
          <p:spPr>
            <a:xfrm>
              <a:off x="3866511" y="38972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6" name="pt9536"/>
            <p:cNvSpPr/>
            <p:nvPr/>
          </p:nvSpPr>
          <p:spPr>
            <a:xfrm>
              <a:off x="5554791" y="2819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7" name="pt9537"/>
            <p:cNvSpPr/>
            <p:nvPr/>
          </p:nvSpPr>
          <p:spPr>
            <a:xfrm>
              <a:off x="5081086" y="325457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8" name="pt9538"/>
            <p:cNvSpPr/>
            <p:nvPr/>
          </p:nvSpPr>
          <p:spPr>
            <a:xfrm>
              <a:off x="5080997" y="32645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39" name="pt9539"/>
            <p:cNvSpPr/>
            <p:nvPr/>
          </p:nvSpPr>
          <p:spPr>
            <a:xfrm>
              <a:off x="4991232" y="32653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0" name="pt9540"/>
            <p:cNvSpPr/>
            <p:nvPr/>
          </p:nvSpPr>
          <p:spPr>
            <a:xfrm>
              <a:off x="5200464" y="32033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1" name="pt9541"/>
            <p:cNvSpPr/>
            <p:nvPr/>
          </p:nvSpPr>
          <p:spPr>
            <a:xfrm>
              <a:off x="5117039" y="325633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2" name="pt9542"/>
            <p:cNvSpPr/>
            <p:nvPr/>
          </p:nvSpPr>
          <p:spPr>
            <a:xfrm>
              <a:off x="5205259" y="322607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3" name="pt9543"/>
            <p:cNvSpPr/>
            <p:nvPr/>
          </p:nvSpPr>
          <p:spPr>
            <a:xfrm>
              <a:off x="4928475" y="323108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4" name="pt9544"/>
            <p:cNvSpPr/>
            <p:nvPr/>
          </p:nvSpPr>
          <p:spPr>
            <a:xfrm>
              <a:off x="5558627" y="28897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5" name="pt9545"/>
            <p:cNvSpPr/>
            <p:nvPr/>
          </p:nvSpPr>
          <p:spPr>
            <a:xfrm>
              <a:off x="4940893" y="32795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6" name="pt9546"/>
            <p:cNvSpPr/>
            <p:nvPr/>
          </p:nvSpPr>
          <p:spPr>
            <a:xfrm>
              <a:off x="5059351" y="3254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7" name="pt9547"/>
            <p:cNvSpPr/>
            <p:nvPr/>
          </p:nvSpPr>
          <p:spPr>
            <a:xfrm>
              <a:off x="5115884" y="32752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8" name="pt9548"/>
            <p:cNvSpPr/>
            <p:nvPr/>
          </p:nvSpPr>
          <p:spPr>
            <a:xfrm>
              <a:off x="5128351" y="32667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49" name="pt9549"/>
            <p:cNvSpPr/>
            <p:nvPr/>
          </p:nvSpPr>
          <p:spPr>
            <a:xfrm>
              <a:off x="5416839" y="31455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0" name="pt9550"/>
            <p:cNvSpPr/>
            <p:nvPr/>
          </p:nvSpPr>
          <p:spPr>
            <a:xfrm>
              <a:off x="5132432" y="32479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1" name="pt9551"/>
            <p:cNvSpPr/>
            <p:nvPr/>
          </p:nvSpPr>
          <p:spPr>
            <a:xfrm>
              <a:off x="5132393" y="32583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2" name="pt9552"/>
            <p:cNvSpPr/>
            <p:nvPr/>
          </p:nvSpPr>
          <p:spPr>
            <a:xfrm>
              <a:off x="5099356" y="31911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3" name="pt9553"/>
            <p:cNvSpPr/>
            <p:nvPr/>
          </p:nvSpPr>
          <p:spPr>
            <a:xfrm>
              <a:off x="3804292" y="40527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4" name="pt9554"/>
            <p:cNvSpPr/>
            <p:nvPr/>
          </p:nvSpPr>
          <p:spPr>
            <a:xfrm>
              <a:off x="4311573" y="360090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5" name="pt9555"/>
            <p:cNvSpPr/>
            <p:nvPr/>
          </p:nvSpPr>
          <p:spPr>
            <a:xfrm>
              <a:off x="5064714" y="326526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6" name="pt9556"/>
            <p:cNvSpPr/>
            <p:nvPr/>
          </p:nvSpPr>
          <p:spPr>
            <a:xfrm>
              <a:off x="5134732" y="321669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7" name="pt9557"/>
            <p:cNvSpPr/>
            <p:nvPr/>
          </p:nvSpPr>
          <p:spPr>
            <a:xfrm>
              <a:off x="3987641" y="38517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8" name="pt9558"/>
            <p:cNvSpPr/>
            <p:nvPr/>
          </p:nvSpPr>
          <p:spPr>
            <a:xfrm>
              <a:off x="4925793" y="341165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59" name="pt9559"/>
            <p:cNvSpPr/>
            <p:nvPr/>
          </p:nvSpPr>
          <p:spPr>
            <a:xfrm>
              <a:off x="5010451" y="33200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0" name="pt9560"/>
            <p:cNvSpPr/>
            <p:nvPr/>
          </p:nvSpPr>
          <p:spPr>
            <a:xfrm>
              <a:off x="5009003" y="331641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1" name="pt9561"/>
            <p:cNvSpPr/>
            <p:nvPr/>
          </p:nvSpPr>
          <p:spPr>
            <a:xfrm>
              <a:off x="5121462" y="320477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2" name="pt9562"/>
            <p:cNvSpPr/>
            <p:nvPr/>
          </p:nvSpPr>
          <p:spPr>
            <a:xfrm>
              <a:off x="5075234" y="3297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3" name="pt9563"/>
            <p:cNvSpPr/>
            <p:nvPr/>
          </p:nvSpPr>
          <p:spPr>
            <a:xfrm>
              <a:off x="4113751" y="3830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4" name="pt9564"/>
            <p:cNvSpPr/>
            <p:nvPr/>
          </p:nvSpPr>
          <p:spPr>
            <a:xfrm>
              <a:off x="5102654" y="3287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5" name="pt9565"/>
            <p:cNvSpPr/>
            <p:nvPr/>
          </p:nvSpPr>
          <p:spPr>
            <a:xfrm>
              <a:off x="4216170" y="379039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6" name="pt9566"/>
            <p:cNvSpPr/>
            <p:nvPr/>
          </p:nvSpPr>
          <p:spPr>
            <a:xfrm>
              <a:off x="5246408" y="317112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7" name="pt9567"/>
            <p:cNvSpPr/>
            <p:nvPr/>
          </p:nvSpPr>
          <p:spPr>
            <a:xfrm>
              <a:off x="5007917" y="32661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8" name="pt9568"/>
            <p:cNvSpPr/>
            <p:nvPr/>
          </p:nvSpPr>
          <p:spPr>
            <a:xfrm>
              <a:off x="4448605" y="361358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69" name="pt9569"/>
            <p:cNvSpPr/>
            <p:nvPr/>
          </p:nvSpPr>
          <p:spPr>
            <a:xfrm>
              <a:off x="5161379" y="32400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0" name="pt9570"/>
            <p:cNvSpPr/>
            <p:nvPr/>
          </p:nvSpPr>
          <p:spPr>
            <a:xfrm>
              <a:off x="5106333" y="32421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1" name="pt9571"/>
            <p:cNvSpPr/>
            <p:nvPr/>
          </p:nvSpPr>
          <p:spPr>
            <a:xfrm>
              <a:off x="5034720" y="314158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2" name="pt9572"/>
            <p:cNvSpPr/>
            <p:nvPr/>
          </p:nvSpPr>
          <p:spPr>
            <a:xfrm>
              <a:off x="5649988" y="279021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3" name="pt9573"/>
            <p:cNvSpPr/>
            <p:nvPr/>
          </p:nvSpPr>
          <p:spPr>
            <a:xfrm>
              <a:off x="5410860" y="307100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4" name="pt9574"/>
            <p:cNvSpPr/>
            <p:nvPr/>
          </p:nvSpPr>
          <p:spPr>
            <a:xfrm>
              <a:off x="3806230" y="39542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5" name="pt9575"/>
            <p:cNvSpPr/>
            <p:nvPr/>
          </p:nvSpPr>
          <p:spPr>
            <a:xfrm>
              <a:off x="5089609" y="3241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6" name="pt9576"/>
            <p:cNvSpPr/>
            <p:nvPr/>
          </p:nvSpPr>
          <p:spPr>
            <a:xfrm>
              <a:off x="4948624" y="32975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7" name="pt9577"/>
            <p:cNvSpPr/>
            <p:nvPr/>
          </p:nvSpPr>
          <p:spPr>
            <a:xfrm>
              <a:off x="4982737" y="329385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8" name="pt9578"/>
            <p:cNvSpPr/>
            <p:nvPr/>
          </p:nvSpPr>
          <p:spPr>
            <a:xfrm>
              <a:off x="5007173" y="330704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79" name="pt9579"/>
            <p:cNvSpPr/>
            <p:nvPr/>
          </p:nvSpPr>
          <p:spPr>
            <a:xfrm>
              <a:off x="5649127" y="28238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0" name="pt9580"/>
            <p:cNvSpPr/>
            <p:nvPr/>
          </p:nvSpPr>
          <p:spPr>
            <a:xfrm>
              <a:off x="5682213" y="2831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1" name="pt9581"/>
            <p:cNvSpPr/>
            <p:nvPr/>
          </p:nvSpPr>
          <p:spPr>
            <a:xfrm>
              <a:off x="4763925" y="32454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2" name="pt9582"/>
            <p:cNvSpPr/>
            <p:nvPr/>
          </p:nvSpPr>
          <p:spPr>
            <a:xfrm>
              <a:off x="5098495" y="324560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3" name="pt9583"/>
            <p:cNvSpPr/>
            <p:nvPr/>
          </p:nvSpPr>
          <p:spPr>
            <a:xfrm>
              <a:off x="5016107" y="327749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4" name="pt9584"/>
            <p:cNvSpPr/>
            <p:nvPr/>
          </p:nvSpPr>
          <p:spPr>
            <a:xfrm>
              <a:off x="5048596" y="316776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5" name="pt9585"/>
            <p:cNvSpPr/>
            <p:nvPr/>
          </p:nvSpPr>
          <p:spPr>
            <a:xfrm>
              <a:off x="5152160" y="30590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6" name="pt9586"/>
            <p:cNvSpPr/>
            <p:nvPr/>
          </p:nvSpPr>
          <p:spPr>
            <a:xfrm>
              <a:off x="5681743" y="29137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7" name="pt9587"/>
            <p:cNvSpPr/>
            <p:nvPr/>
          </p:nvSpPr>
          <p:spPr>
            <a:xfrm>
              <a:off x="5052922" y="323672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8" name="pt9588"/>
            <p:cNvSpPr/>
            <p:nvPr/>
          </p:nvSpPr>
          <p:spPr>
            <a:xfrm>
              <a:off x="5068080" y="32068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89" name="pt9589"/>
            <p:cNvSpPr/>
            <p:nvPr/>
          </p:nvSpPr>
          <p:spPr>
            <a:xfrm>
              <a:off x="4428299" y="360858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0" name="pt9590"/>
            <p:cNvSpPr/>
            <p:nvPr/>
          </p:nvSpPr>
          <p:spPr>
            <a:xfrm>
              <a:off x="4313638" y="3605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1" name="pt9591"/>
            <p:cNvSpPr/>
            <p:nvPr/>
          </p:nvSpPr>
          <p:spPr>
            <a:xfrm>
              <a:off x="5271392" y="3019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2" name="pt9592"/>
            <p:cNvSpPr/>
            <p:nvPr/>
          </p:nvSpPr>
          <p:spPr>
            <a:xfrm>
              <a:off x="4547970" y="362294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3" name="pt9593"/>
            <p:cNvSpPr/>
            <p:nvPr/>
          </p:nvSpPr>
          <p:spPr>
            <a:xfrm>
              <a:off x="5048097" y="328716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4" name="pt9594"/>
            <p:cNvSpPr/>
            <p:nvPr/>
          </p:nvSpPr>
          <p:spPr>
            <a:xfrm>
              <a:off x="5067884" y="331117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5" name="pt9595"/>
            <p:cNvSpPr/>
            <p:nvPr/>
          </p:nvSpPr>
          <p:spPr>
            <a:xfrm>
              <a:off x="5587749" y="287435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6" name="pt9596"/>
            <p:cNvSpPr/>
            <p:nvPr/>
          </p:nvSpPr>
          <p:spPr>
            <a:xfrm>
              <a:off x="4152210" y="38038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7" name="pt9597"/>
            <p:cNvSpPr/>
            <p:nvPr/>
          </p:nvSpPr>
          <p:spPr>
            <a:xfrm>
              <a:off x="4199896" y="38346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8" name="pt9598"/>
            <p:cNvSpPr/>
            <p:nvPr/>
          </p:nvSpPr>
          <p:spPr>
            <a:xfrm>
              <a:off x="4141201" y="38097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599" name="pt9599"/>
            <p:cNvSpPr/>
            <p:nvPr/>
          </p:nvSpPr>
          <p:spPr>
            <a:xfrm>
              <a:off x="4902327" y="33567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0" name="pt9600"/>
            <p:cNvSpPr/>
            <p:nvPr/>
          </p:nvSpPr>
          <p:spPr>
            <a:xfrm>
              <a:off x="4241633" y="37489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1" name="pt9601"/>
            <p:cNvSpPr/>
            <p:nvPr/>
          </p:nvSpPr>
          <p:spPr>
            <a:xfrm>
              <a:off x="4340970" y="369655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2" name="pt9602"/>
            <p:cNvSpPr/>
            <p:nvPr/>
          </p:nvSpPr>
          <p:spPr>
            <a:xfrm>
              <a:off x="5135319" y="32466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3" name="pt9603"/>
            <p:cNvSpPr/>
            <p:nvPr/>
          </p:nvSpPr>
          <p:spPr>
            <a:xfrm>
              <a:off x="5099669" y="326868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4" name="pt9604"/>
            <p:cNvSpPr/>
            <p:nvPr/>
          </p:nvSpPr>
          <p:spPr>
            <a:xfrm>
              <a:off x="5298264" y="305915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5" name="pt9605"/>
            <p:cNvSpPr/>
            <p:nvPr/>
          </p:nvSpPr>
          <p:spPr>
            <a:xfrm>
              <a:off x="5130543" y="328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6" name="pt9606"/>
            <p:cNvSpPr/>
            <p:nvPr/>
          </p:nvSpPr>
          <p:spPr>
            <a:xfrm>
              <a:off x="5127461" y="32410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7" name="pt9607"/>
            <p:cNvSpPr/>
            <p:nvPr/>
          </p:nvSpPr>
          <p:spPr>
            <a:xfrm>
              <a:off x="5113643" y="32539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8" name="pt9608"/>
            <p:cNvSpPr/>
            <p:nvPr/>
          </p:nvSpPr>
          <p:spPr>
            <a:xfrm>
              <a:off x="5112919" y="324565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09" name="pt9609"/>
            <p:cNvSpPr/>
            <p:nvPr/>
          </p:nvSpPr>
          <p:spPr>
            <a:xfrm>
              <a:off x="4128822" y="38060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0" name="pt9610"/>
            <p:cNvSpPr/>
            <p:nvPr/>
          </p:nvSpPr>
          <p:spPr>
            <a:xfrm>
              <a:off x="4989754" y="315675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1" name="pt9611"/>
            <p:cNvSpPr/>
            <p:nvPr/>
          </p:nvSpPr>
          <p:spPr>
            <a:xfrm>
              <a:off x="5018828" y="312640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2" name="pt9612"/>
            <p:cNvSpPr/>
            <p:nvPr/>
          </p:nvSpPr>
          <p:spPr>
            <a:xfrm>
              <a:off x="5530698" y="282324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3" name="pt9613"/>
            <p:cNvSpPr/>
            <p:nvPr/>
          </p:nvSpPr>
          <p:spPr>
            <a:xfrm>
              <a:off x="5064029" y="324855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4" name="pt9614"/>
            <p:cNvSpPr/>
            <p:nvPr/>
          </p:nvSpPr>
          <p:spPr>
            <a:xfrm>
              <a:off x="4494070" y="35372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5" name="pt9615"/>
            <p:cNvSpPr/>
            <p:nvPr/>
          </p:nvSpPr>
          <p:spPr>
            <a:xfrm>
              <a:off x="5152904" y="325226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6" name="pt9616"/>
            <p:cNvSpPr/>
            <p:nvPr/>
          </p:nvSpPr>
          <p:spPr>
            <a:xfrm>
              <a:off x="5122587" y="32389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7" name="pt9617"/>
            <p:cNvSpPr/>
            <p:nvPr/>
          </p:nvSpPr>
          <p:spPr>
            <a:xfrm>
              <a:off x="5257887" y="31148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8" name="pt9618"/>
            <p:cNvSpPr/>
            <p:nvPr/>
          </p:nvSpPr>
          <p:spPr>
            <a:xfrm>
              <a:off x="4039095" y="39310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19" name="pt9619"/>
            <p:cNvSpPr/>
            <p:nvPr/>
          </p:nvSpPr>
          <p:spPr>
            <a:xfrm>
              <a:off x="5083542" y="322100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0" name="pt9620"/>
            <p:cNvSpPr/>
            <p:nvPr/>
          </p:nvSpPr>
          <p:spPr>
            <a:xfrm>
              <a:off x="3914824" y="399113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1" name="pt9621"/>
            <p:cNvSpPr/>
            <p:nvPr/>
          </p:nvSpPr>
          <p:spPr>
            <a:xfrm>
              <a:off x="3949006" y="392986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2" name="pt9622"/>
            <p:cNvSpPr/>
            <p:nvPr/>
          </p:nvSpPr>
          <p:spPr>
            <a:xfrm>
              <a:off x="5080704" y="327413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3" name="pt9623"/>
            <p:cNvSpPr/>
            <p:nvPr/>
          </p:nvSpPr>
          <p:spPr>
            <a:xfrm>
              <a:off x="5120855" y="322784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4" name="pt9624"/>
            <p:cNvSpPr/>
            <p:nvPr/>
          </p:nvSpPr>
          <p:spPr>
            <a:xfrm>
              <a:off x="5120444" y="32113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5" name="pt9625"/>
            <p:cNvSpPr/>
            <p:nvPr/>
          </p:nvSpPr>
          <p:spPr>
            <a:xfrm>
              <a:off x="4042520" y="383163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6" name="pt9626"/>
            <p:cNvSpPr/>
            <p:nvPr/>
          </p:nvSpPr>
          <p:spPr>
            <a:xfrm>
              <a:off x="5111304" y="32697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7" name="pt9627"/>
            <p:cNvSpPr/>
            <p:nvPr/>
          </p:nvSpPr>
          <p:spPr>
            <a:xfrm>
              <a:off x="5057423" y="32655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8" name="pt9628"/>
            <p:cNvSpPr/>
            <p:nvPr/>
          </p:nvSpPr>
          <p:spPr>
            <a:xfrm>
              <a:off x="5024093" y="31767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29" name="pt9629"/>
            <p:cNvSpPr/>
            <p:nvPr/>
          </p:nvSpPr>
          <p:spPr>
            <a:xfrm>
              <a:off x="4450151" y="36210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0" name="pt9630"/>
            <p:cNvSpPr/>
            <p:nvPr/>
          </p:nvSpPr>
          <p:spPr>
            <a:xfrm>
              <a:off x="3902337" y="400321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1" name="pt9631"/>
            <p:cNvSpPr/>
            <p:nvPr/>
          </p:nvSpPr>
          <p:spPr>
            <a:xfrm>
              <a:off x="4140379" y="383523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2" name="pt9632"/>
            <p:cNvSpPr/>
            <p:nvPr/>
          </p:nvSpPr>
          <p:spPr>
            <a:xfrm>
              <a:off x="4451374" y="353939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3" name="pt9633"/>
            <p:cNvSpPr/>
            <p:nvPr/>
          </p:nvSpPr>
          <p:spPr>
            <a:xfrm>
              <a:off x="4202323" y="376575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4" name="pt9634"/>
            <p:cNvSpPr/>
            <p:nvPr/>
          </p:nvSpPr>
          <p:spPr>
            <a:xfrm>
              <a:off x="4078884" y="38038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5" name="pt9635"/>
            <p:cNvSpPr/>
            <p:nvPr/>
          </p:nvSpPr>
          <p:spPr>
            <a:xfrm>
              <a:off x="5115375" y="322104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6" name="pt9636"/>
            <p:cNvSpPr/>
            <p:nvPr/>
          </p:nvSpPr>
          <p:spPr>
            <a:xfrm>
              <a:off x="5088983" y="32424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7" name="pt9637"/>
            <p:cNvSpPr/>
            <p:nvPr/>
          </p:nvSpPr>
          <p:spPr>
            <a:xfrm>
              <a:off x="4579452" y="348151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8" name="pt9638"/>
            <p:cNvSpPr/>
            <p:nvPr/>
          </p:nvSpPr>
          <p:spPr>
            <a:xfrm>
              <a:off x="5533350" y="297548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39" name="pt9639"/>
            <p:cNvSpPr/>
            <p:nvPr/>
          </p:nvSpPr>
          <p:spPr>
            <a:xfrm>
              <a:off x="4988462" y="329799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0" name="pt9640"/>
            <p:cNvSpPr/>
            <p:nvPr/>
          </p:nvSpPr>
          <p:spPr>
            <a:xfrm>
              <a:off x="5110336" y="3222190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1" name="pt9641"/>
            <p:cNvSpPr/>
            <p:nvPr/>
          </p:nvSpPr>
          <p:spPr>
            <a:xfrm>
              <a:off x="4021911" y="386357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2" name="pt9642"/>
            <p:cNvSpPr/>
            <p:nvPr/>
          </p:nvSpPr>
          <p:spPr>
            <a:xfrm>
              <a:off x="4628459" y="34379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3" name="pt9643"/>
            <p:cNvSpPr/>
            <p:nvPr/>
          </p:nvSpPr>
          <p:spPr>
            <a:xfrm>
              <a:off x="4816965" y="35790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4" name="pt9644"/>
            <p:cNvSpPr/>
            <p:nvPr/>
          </p:nvSpPr>
          <p:spPr>
            <a:xfrm>
              <a:off x="4146583" y="382783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5" name="pt9645"/>
            <p:cNvSpPr/>
            <p:nvPr/>
          </p:nvSpPr>
          <p:spPr>
            <a:xfrm>
              <a:off x="5618692" y="285586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6" name="pt9646"/>
            <p:cNvSpPr/>
            <p:nvPr/>
          </p:nvSpPr>
          <p:spPr>
            <a:xfrm>
              <a:off x="5509228" y="278370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7" name="pt9647"/>
            <p:cNvSpPr/>
            <p:nvPr/>
          </p:nvSpPr>
          <p:spPr>
            <a:xfrm>
              <a:off x="5094796" y="318633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8" name="pt9648"/>
            <p:cNvSpPr/>
            <p:nvPr/>
          </p:nvSpPr>
          <p:spPr>
            <a:xfrm>
              <a:off x="5035659" y="3264749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49" name="pt9649"/>
            <p:cNvSpPr/>
            <p:nvPr/>
          </p:nvSpPr>
          <p:spPr>
            <a:xfrm>
              <a:off x="4808803" y="323628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0" name="pt9650"/>
            <p:cNvSpPr/>
            <p:nvPr/>
          </p:nvSpPr>
          <p:spPr>
            <a:xfrm>
              <a:off x="5517301" y="282309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1" name="pt9651"/>
            <p:cNvSpPr/>
            <p:nvPr/>
          </p:nvSpPr>
          <p:spPr>
            <a:xfrm>
              <a:off x="5080919" y="321282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2" name="pt9652"/>
            <p:cNvSpPr/>
            <p:nvPr/>
          </p:nvSpPr>
          <p:spPr>
            <a:xfrm>
              <a:off x="5672818" y="279846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3" name="pt9653"/>
            <p:cNvSpPr/>
            <p:nvPr/>
          </p:nvSpPr>
          <p:spPr>
            <a:xfrm>
              <a:off x="4930246" y="312552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4" name="pt9654"/>
            <p:cNvSpPr/>
            <p:nvPr/>
          </p:nvSpPr>
          <p:spPr>
            <a:xfrm>
              <a:off x="5063990" y="326916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5" name="pt9655"/>
            <p:cNvSpPr/>
            <p:nvPr/>
          </p:nvSpPr>
          <p:spPr>
            <a:xfrm>
              <a:off x="5037597" y="326558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6" name="pt9656"/>
            <p:cNvSpPr/>
            <p:nvPr/>
          </p:nvSpPr>
          <p:spPr>
            <a:xfrm>
              <a:off x="4042804" y="392061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7" name="pt9657"/>
            <p:cNvSpPr/>
            <p:nvPr/>
          </p:nvSpPr>
          <p:spPr>
            <a:xfrm>
              <a:off x="5149244" y="316622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8" name="pt9658"/>
            <p:cNvSpPr/>
            <p:nvPr/>
          </p:nvSpPr>
          <p:spPr>
            <a:xfrm>
              <a:off x="4263514" y="378848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59" name="pt9659"/>
            <p:cNvSpPr/>
            <p:nvPr/>
          </p:nvSpPr>
          <p:spPr>
            <a:xfrm>
              <a:off x="5041991" y="330300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0" name="pt9660"/>
            <p:cNvSpPr/>
            <p:nvPr/>
          </p:nvSpPr>
          <p:spPr>
            <a:xfrm>
              <a:off x="4987689" y="335127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1" name="pt9661"/>
            <p:cNvSpPr/>
            <p:nvPr/>
          </p:nvSpPr>
          <p:spPr>
            <a:xfrm>
              <a:off x="5231221" y="3189998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2" name="pt9662"/>
            <p:cNvSpPr/>
            <p:nvPr/>
          </p:nvSpPr>
          <p:spPr>
            <a:xfrm>
              <a:off x="5137325" y="314739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3" name="pt9663"/>
            <p:cNvSpPr/>
            <p:nvPr/>
          </p:nvSpPr>
          <p:spPr>
            <a:xfrm>
              <a:off x="4305349" y="3635726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4" name="pt9664"/>
            <p:cNvSpPr/>
            <p:nvPr/>
          </p:nvSpPr>
          <p:spPr>
            <a:xfrm>
              <a:off x="5054615" y="3262411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5" name="pt9665"/>
            <p:cNvSpPr/>
            <p:nvPr/>
          </p:nvSpPr>
          <p:spPr>
            <a:xfrm>
              <a:off x="5030248" y="3297777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6" name="pt9666"/>
            <p:cNvSpPr/>
            <p:nvPr/>
          </p:nvSpPr>
          <p:spPr>
            <a:xfrm>
              <a:off x="4932252" y="3374935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7" name="pt9667"/>
            <p:cNvSpPr/>
            <p:nvPr/>
          </p:nvSpPr>
          <p:spPr>
            <a:xfrm>
              <a:off x="4411037" y="3605634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8" name="pt9668"/>
            <p:cNvSpPr/>
            <p:nvPr/>
          </p:nvSpPr>
          <p:spPr>
            <a:xfrm>
              <a:off x="5046600" y="3285692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69" name="pt9669"/>
            <p:cNvSpPr/>
            <p:nvPr/>
          </p:nvSpPr>
          <p:spPr>
            <a:xfrm>
              <a:off x="5086771" y="3256523"/>
              <a:ext cx="90303" cy="90303"/>
            </a:xfrm>
            <a:prstGeom prst="ellipse">
              <a:avLst/>
            </a:prstGeom>
            <a:solidFill>
              <a:srgbClr val="0000FF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0" name="pt9670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1" name="pt9671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2" name="pt9672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3" name="pt9673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4" name="pt9674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5" name="pt967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6" name="pt9676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7" name="pt9677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8" name="pt9678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79" name="pt9679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0" name="pt9680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1" name="pt9681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2" name="pt9682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3" name="pt9683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4" name="pt9684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5" name="pt9685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6" name="pt9686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7" name="pt9687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8" name="pt9688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89" name="pt9689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0" name="pt9690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1" name="pt9691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2" name="pt9692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3" name="pt9693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4" name="pt9694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5" name="pt9695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6" name="pt9696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7" name="pt9697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8" name="pt9698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699" name="pt9699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0" name="pt9700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1" name="pt9701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2" name="pt9702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3" name="pt9703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4" name="pt9704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5" name="pt9705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6" name="pt9706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7" name="pt9707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8" name="pt9708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09" name="pt9709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0" name="pt9710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1" name="pt9711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2" name="pt9712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3" name="pt9713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4" name="pt9714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5" name="pt9715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6" name="pt9716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7" name="pt9717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8" name="pt9718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19" name="pt9719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0" name="pt9720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1" name="pt9721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2" name="pt9722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3" name="pt9723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4" name="pt9724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5" name="pt9725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6" name="pt9726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7" name="pt9727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8" name="pt9728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29" name="pt9729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0" name="pt9730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1" name="pt9731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2" name="pt9732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3" name="pt9733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4" name="pt9734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5" name="pt9735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6" name="pt9736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7" name="pt9737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8" name="pt9738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39" name="pt9739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0" name="pt9740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1" name="pt9741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2" name="pt9742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3" name="pt9743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4" name="pt9744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5" name="pt9745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6" name="pt9746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7" name="pt9747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8" name="pt9748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49" name="pt9749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0" name="pt9750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1" name="pt9751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2" name="pt9752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3" name="pt9753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4" name="pt9754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5" name="pt9755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6" name="pt9756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7" name="pt9757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8" name="pt9758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59" name="pt9759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0" name="pt9760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1" name="pt9761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2" name="pt9762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3" name="pt9763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4" name="pt9764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5" name="pt9765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6" name="pt9766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7" name="pt9767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8" name="pt9768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69" name="pt9769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0" name="pt9770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1" name="pt9771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2" name="pt9772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3" name="pt9773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4" name="pt9774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5" name="pt9775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6" name="pt9776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7" name="pt9777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8" name="pt9778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79" name="pt9779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0" name="pt9780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1" name="pt9781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2" name="pt9782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3" name="pt9783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4" name="pt9784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5" name="pt9785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6" name="pt9786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7" name="pt9787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8" name="pt9788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89" name="pt9789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0" name="pt9790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1" name="pt9791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2" name="pt9792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3" name="pt9793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4" name="pt9794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5" name="pt9795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6" name="pt9796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7" name="pt9797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8" name="pt9798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799" name="pt9799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0" name="pt9800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1" name="pt9801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2" name="pt9802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3" name="pt9803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4" name="pt9804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5" name="pt9805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6" name="pt9806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7" name="pt9807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8" name="pt9808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09" name="pt9809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0" name="pt9810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1" name="pt9811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2" name="pt9812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3" name="pt9813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4" name="pt9814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5" name="pt9815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6" name="pt9816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7" name="pt9817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8" name="pt9818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19" name="pt9819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0" name="pt9820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1" name="pt9821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2" name="pt9822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3" name="pt9823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4" name="pt9824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5" name="pt9825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6" name="pt9826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7" name="pt9827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8" name="pt9828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29" name="pt9829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0" name="pt9830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1" name="pt9831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2" name="pt9832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3" name="pt9833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4" name="pt9834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5" name="pt9835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6" name="pt9836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7" name="pt9837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8" name="pt9838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39" name="pt9839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0" name="pt9840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1" name="pt9841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2" name="pt9842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3" name="pt9843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4" name="pt9844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5" name="pt9845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6" name="pt9846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7" name="pt9847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8" name="pt9848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49" name="pt9849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0" name="pt9850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1" name="pt9851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2" name="pt9852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3" name="pt9853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4" name="pt9854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5" name="pt9855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6" name="pt9856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7" name="pt9857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8" name="pt9858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59" name="pt9859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0" name="pt9860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1" name="pt9861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2" name="pt9862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3" name="pt9863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4" name="pt9864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5" name="pt9865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6" name="pt9866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7" name="pt9867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8" name="pt9868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69" name="pt9869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0" name="pt9870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1" name="pt9871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2" name="pt9872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3" name="pt9873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4" name="pt9874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5" name="pt9875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6" name="pt9876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7" name="pt9877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8" name="pt9878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79" name="pt9879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0" name="pt9880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1" name="pt9881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2" name="pt9882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3" name="pt9883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4" name="pt9884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5" name="pt9885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6" name="pt9886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7" name="pt9887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8" name="pt9888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89" name="pt9889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0" name="pt9890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1" name="pt9891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2" name="pt9892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3" name="pt9893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4" name="pt9894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5" name="pt9895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6" name="pt9896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7" name="pt9897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8" name="pt9898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899" name="pt9899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0" name="pt9900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1" name="pt9901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2" name="pt9902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3" name="pt9903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4" name="pt9904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5" name="pt9905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6" name="pt9906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7" name="pt9907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8" name="pt9908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09" name="pt9909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0" name="pt9910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1" name="pt9911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2" name="pt9912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3" name="pt9913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4" name="pt9914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5" name="pt9915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6" name="pt9916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7" name="pt9917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8" name="pt9918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19" name="pt9919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0" name="pt9920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1" name="pt9921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2" name="pt9922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3" name="pt9923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4" name="pt9924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5" name="pt9925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6" name="pt9926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7" name="pt9927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8" name="pt9928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29" name="pt9929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0" name="pt9930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1" name="pt9931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2" name="pt9932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3" name="pt9933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4" name="pt9934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5" name="pt9935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6" name="pt9936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7" name="pt9937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8" name="pt9938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39" name="pt9939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0" name="pt9940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1" name="pt9941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2" name="pt9942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3" name="pt9943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4" name="pt9944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5" name="pt9945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6" name="pt9946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7" name="pt9947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8" name="pt9948"/>
            <p:cNvSpPr/>
            <p:nvPr/>
          </p:nvSpPr>
          <p:spPr>
            <a:xfrm>
              <a:off x="5406446" y="318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49" name="pt9949"/>
            <p:cNvSpPr/>
            <p:nvPr/>
          </p:nvSpPr>
          <p:spPr>
            <a:xfrm>
              <a:off x="3977287" y="39164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0" name="pt9950"/>
            <p:cNvSpPr/>
            <p:nvPr/>
          </p:nvSpPr>
          <p:spPr>
            <a:xfrm>
              <a:off x="3766901" y="40179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1" name="pt9951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2" name="pt9952"/>
            <p:cNvSpPr/>
            <p:nvPr/>
          </p:nvSpPr>
          <p:spPr>
            <a:xfrm>
              <a:off x="5157347" y="3201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3" name="pt9953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4" name="pt9954"/>
            <p:cNvSpPr/>
            <p:nvPr/>
          </p:nvSpPr>
          <p:spPr>
            <a:xfrm>
              <a:off x="4467070" y="3728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5" name="pt9955"/>
            <p:cNvSpPr/>
            <p:nvPr/>
          </p:nvSpPr>
          <p:spPr>
            <a:xfrm>
              <a:off x="4134341" y="3870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6" name="pt9956"/>
            <p:cNvSpPr/>
            <p:nvPr/>
          </p:nvSpPr>
          <p:spPr>
            <a:xfrm>
              <a:off x="4168308" y="38332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7" name="pt9957"/>
            <p:cNvSpPr/>
            <p:nvPr/>
          </p:nvSpPr>
          <p:spPr>
            <a:xfrm>
              <a:off x="4029759" y="381879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8" name="pt9958"/>
            <p:cNvSpPr/>
            <p:nvPr/>
          </p:nvSpPr>
          <p:spPr>
            <a:xfrm>
              <a:off x="4674903" y="34908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59" name="pt9959"/>
            <p:cNvSpPr/>
            <p:nvPr/>
          </p:nvSpPr>
          <p:spPr>
            <a:xfrm>
              <a:off x="4471993" y="371207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0" name="pt9960"/>
            <p:cNvSpPr/>
            <p:nvPr/>
          </p:nvSpPr>
          <p:spPr>
            <a:xfrm>
              <a:off x="4269024" y="38062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1" name="pt9961"/>
            <p:cNvSpPr/>
            <p:nvPr/>
          </p:nvSpPr>
          <p:spPr>
            <a:xfrm>
              <a:off x="4342917" y="37023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2" name="pt9962"/>
            <p:cNvSpPr/>
            <p:nvPr/>
          </p:nvSpPr>
          <p:spPr>
            <a:xfrm>
              <a:off x="4337280" y="37799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3" name="pt9963"/>
            <p:cNvSpPr/>
            <p:nvPr/>
          </p:nvSpPr>
          <p:spPr>
            <a:xfrm>
              <a:off x="5492601" y="29940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4" name="pt9964"/>
            <p:cNvSpPr/>
            <p:nvPr/>
          </p:nvSpPr>
          <p:spPr>
            <a:xfrm>
              <a:off x="4002261" y="39701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5" name="pt9965"/>
            <p:cNvSpPr/>
            <p:nvPr/>
          </p:nvSpPr>
          <p:spPr>
            <a:xfrm>
              <a:off x="4581301" y="36109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6" name="pt9966"/>
            <p:cNvSpPr/>
            <p:nvPr/>
          </p:nvSpPr>
          <p:spPr>
            <a:xfrm>
              <a:off x="4136141" y="37971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7" name="pt9967"/>
            <p:cNvSpPr/>
            <p:nvPr/>
          </p:nvSpPr>
          <p:spPr>
            <a:xfrm>
              <a:off x="5564694" y="27843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8" name="pt9968"/>
            <p:cNvSpPr/>
            <p:nvPr/>
          </p:nvSpPr>
          <p:spPr>
            <a:xfrm>
              <a:off x="5611921" y="28452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69" name="pt9969"/>
            <p:cNvSpPr/>
            <p:nvPr/>
          </p:nvSpPr>
          <p:spPr>
            <a:xfrm>
              <a:off x="4984939" y="3300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0" name="pt9970"/>
            <p:cNvSpPr/>
            <p:nvPr/>
          </p:nvSpPr>
          <p:spPr>
            <a:xfrm>
              <a:off x="5238306" y="32338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1" name="pt9971"/>
            <p:cNvSpPr/>
            <p:nvPr/>
          </p:nvSpPr>
          <p:spPr>
            <a:xfrm>
              <a:off x="4053960" y="38623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2" name="pt9972"/>
            <p:cNvSpPr/>
            <p:nvPr/>
          </p:nvSpPr>
          <p:spPr>
            <a:xfrm>
              <a:off x="4109553" y="38703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3" name="pt9973"/>
            <p:cNvSpPr/>
            <p:nvPr/>
          </p:nvSpPr>
          <p:spPr>
            <a:xfrm>
              <a:off x="5455033" y="29483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4" name="pt9974"/>
            <p:cNvSpPr/>
            <p:nvPr/>
          </p:nvSpPr>
          <p:spPr>
            <a:xfrm>
              <a:off x="4363996" y="37304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5" name="pt9975"/>
            <p:cNvSpPr/>
            <p:nvPr/>
          </p:nvSpPr>
          <p:spPr>
            <a:xfrm>
              <a:off x="4356333" y="3801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6" name="pt9976"/>
            <p:cNvSpPr/>
            <p:nvPr/>
          </p:nvSpPr>
          <p:spPr>
            <a:xfrm>
              <a:off x="4671204" y="346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7" name="pt9977"/>
            <p:cNvSpPr/>
            <p:nvPr/>
          </p:nvSpPr>
          <p:spPr>
            <a:xfrm>
              <a:off x="5468822" y="29920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8" name="pt9978"/>
            <p:cNvSpPr/>
            <p:nvPr/>
          </p:nvSpPr>
          <p:spPr>
            <a:xfrm>
              <a:off x="3995205" y="39772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79" name="pt9979"/>
            <p:cNvSpPr/>
            <p:nvPr/>
          </p:nvSpPr>
          <p:spPr>
            <a:xfrm>
              <a:off x="4185139" y="38637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0" name="pt9980"/>
            <p:cNvSpPr/>
            <p:nvPr/>
          </p:nvSpPr>
          <p:spPr>
            <a:xfrm>
              <a:off x="4319108" y="36801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1" name="pt9981"/>
            <p:cNvSpPr/>
            <p:nvPr/>
          </p:nvSpPr>
          <p:spPr>
            <a:xfrm>
              <a:off x="5046903" y="33429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2" name="pt9982"/>
            <p:cNvSpPr/>
            <p:nvPr/>
          </p:nvSpPr>
          <p:spPr>
            <a:xfrm>
              <a:off x="4349924" y="36416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3" name="pt9983"/>
            <p:cNvSpPr/>
            <p:nvPr/>
          </p:nvSpPr>
          <p:spPr>
            <a:xfrm>
              <a:off x="4406104" y="3663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4" name="pt9984"/>
            <p:cNvSpPr/>
            <p:nvPr/>
          </p:nvSpPr>
          <p:spPr>
            <a:xfrm>
              <a:off x="4454877" y="36543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5" name="pt9985"/>
            <p:cNvSpPr/>
            <p:nvPr/>
          </p:nvSpPr>
          <p:spPr>
            <a:xfrm>
              <a:off x="4659706" y="34875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6" name="pt9986"/>
            <p:cNvSpPr/>
            <p:nvPr/>
          </p:nvSpPr>
          <p:spPr>
            <a:xfrm>
              <a:off x="4326858" y="373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7" name="pt9987"/>
            <p:cNvSpPr/>
            <p:nvPr/>
          </p:nvSpPr>
          <p:spPr>
            <a:xfrm>
              <a:off x="5408629" y="3013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8" name="pt9988"/>
            <p:cNvSpPr/>
            <p:nvPr/>
          </p:nvSpPr>
          <p:spPr>
            <a:xfrm>
              <a:off x="5316025" y="3203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89" name="pt9989"/>
            <p:cNvSpPr/>
            <p:nvPr/>
          </p:nvSpPr>
          <p:spPr>
            <a:xfrm>
              <a:off x="5557266" y="30355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0" name="pt9990"/>
            <p:cNvSpPr/>
            <p:nvPr/>
          </p:nvSpPr>
          <p:spPr>
            <a:xfrm>
              <a:off x="4833845" y="34013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1" name="pt9991"/>
            <p:cNvSpPr/>
            <p:nvPr/>
          </p:nvSpPr>
          <p:spPr>
            <a:xfrm>
              <a:off x="4555956" y="36129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2" name="pt9992"/>
            <p:cNvSpPr/>
            <p:nvPr/>
          </p:nvSpPr>
          <p:spPr>
            <a:xfrm>
              <a:off x="4478314" y="368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3" name="pt9993"/>
            <p:cNvSpPr/>
            <p:nvPr/>
          </p:nvSpPr>
          <p:spPr>
            <a:xfrm>
              <a:off x="5356822" y="31681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4" name="pt9994"/>
            <p:cNvSpPr/>
            <p:nvPr/>
          </p:nvSpPr>
          <p:spPr>
            <a:xfrm>
              <a:off x="5493746" y="29167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5" name="pt9995"/>
            <p:cNvSpPr/>
            <p:nvPr/>
          </p:nvSpPr>
          <p:spPr>
            <a:xfrm>
              <a:off x="4801004" y="35210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6" name="pt9996"/>
            <p:cNvSpPr/>
            <p:nvPr/>
          </p:nvSpPr>
          <p:spPr>
            <a:xfrm>
              <a:off x="4436568" y="3665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7" name="pt9997"/>
            <p:cNvSpPr/>
            <p:nvPr/>
          </p:nvSpPr>
          <p:spPr>
            <a:xfrm>
              <a:off x="4468245" y="36039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8" name="pt9998"/>
            <p:cNvSpPr/>
            <p:nvPr/>
          </p:nvSpPr>
          <p:spPr>
            <a:xfrm>
              <a:off x="5251634" y="31943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9999" name="pt9999"/>
            <p:cNvSpPr/>
            <p:nvPr/>
          </p:nvSpPr>
          <p:spPr>
            <a:xfrm>
              <a:off x="4157073" y="38258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0" name="pt10000"/>
            <p:cNvSpPr/>
            <p:nvPr/>
          </p:nvSpPr>
          <p:spPr>
            <a:xfrm>
              <a:off x="4216924" y="38629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1" name="pt10001"/>
            <p:cNvSpPr/>
            <p:nvPr/>
          </p:nvSpPr>
          <p:spPr>
            <a:xfrm>
              <a:off x="4155429" y="3782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2" name="pt10002"/>
            <p:cNvSpPr/>
            <p:nvPr/>
          </p:nvSpPr>
          <p:spPr>
            <a:xfrm>
              <a:off x="5041629" y="339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3" name="pt10003"/>
            <p:cNvSpPr/>
            <p:nvPr/>
          </p:nvSpPr>
          <p:spPr>
            <a:xfrm>
              <a:off x="5571407" y="28992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4" name="pt10004"/>
            <p:cNvSpPr/>
            <p:nvPr/>
          </p:nvSpPr>
          <p:spPr>
            <a:xfrm>
              <a:off x="5362880" y="31073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5" name="pt10005"/>
            <p:cNvSpPr/>
            <p:nvPr/>
          </p:nvSpPr>
          <p:spPr>
            <a:xfrm>
              <a:off x="4361530" y="36981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6" name="pt10006"/>
            <p:cNvSpPr/>
            <p:nvPr/>
          </p:nvSpPr>
          <p:spPr>
            <a:xfrm>
              <a:off x="4855707" y="33374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7" name="pt10007"/>
            <p:cNvSpPr/>
            <p:nvPr/>
          </p:nvSpPr>
          <p:spPr>
            <a:xfrm>
              <a:off x="4589100" y="36371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8" name="pt10008"/>
            <p:cNvSpPr/>
            <p:nvPr/>
          </p:nvSpPr>
          <p:spPr>
            <a:xfrm>
              <a:off x="4132168" y="38042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09" name="pt10009"/>
            <p:cNvSpPr/>
            <p:nvPr/>
          </p:nvSpPr>
          <p:spPr>
            <a:xfrm>
              <a:off x="5540131" y="2964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0" name="pt10010"/>
            <p:cNvSpPr/>
            <p:nvPr/>
          </p:nvSpPr>
          <p:spPr>
            <a:xfrm>
              <a:off x="5402924" y="3025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1" name="pt10011"/>
            <p:cNvSpPr/>
            <p:nvPr/>
          </p:nvSpPr>
          <p:spPr>
            <a:xfrm>
              <a:off x="4209927" y="37684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2" name="pt10012"/>
            <p:cNvSpPr/>
            <p:nvPr/>
          </p:nvSpPr>
          <p:spPr>
            <a:xfrm>
              <a:off x="4740928" y="34462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3" name="pt10013"/>
            <p:cNvSpPr/>
            <p:nvPr/>
          </p:nvSpPr>
          <p:spPr>
            <a:xfrm>
              <a:off x="5135603" y="3211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4" name="pt10014"/>
            <p:cNvSpPr/>
            <p:nvPr/>
          </p:nvSpPr>
          <p:spPr>
            <a:xfrm>
              <a:off x="4584599" y="3511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5" name="pt10015"/>
            <p:cNvSpPr/>
            <p:nvPr/>
          </p:nvSpPr>
          <p:spPr>
            <a:xfrm>
              <a:off x="4794105" y="33649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6" name="pt10016"/>
            <p:cNvSpPr/>
            <p:nvPr/>
          </p:nvSpPr>
          <p:spPr>
            <a:xfrm>
              <a:off x="4733266" y="33867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7" name="pt10017"/>
            <p:cNvSpPr/>
            <p:nvPr/>
          </p:nvSpPr>
          <p:spPr>
            <a:xfrm>
              <a:off x="4005568" y="39698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8" name="pt10018"/>
            <p:cNvSpPr/>
            <p:nvPr/>
          </p:nvSpPr>
          <p:spPr>
            <a:xfrm>
              <a:off x="5653569" y="284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19" name="pt10019"/>
            <p:cNvSpPr/>
            <p:nvPr/>
          </p:nvSpPr>
          <p:spPr>
            <a:xfrm>
              <a:off x="4004375" y="39276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0" name="pt10020"/>
            <p:cNvSpPr/>
            <p:nvPr/>
          </p:nvSpPr>
          <p:spPr>
            <a:xfrm>
              <a:off x="4588357" y="3574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1" name="pt10021"/>
            <p:cNvSpPr/>
            <p:nvPr/>
          </p:nvSpPr>
          <p:spPr>
            <a:xfrm>
              <a:off x="4460915" y="3692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2" name="pt10022"/>
            <p:cNvSpPr/>
            <p:nvPr/>
          </p:nvSpPr>
          <p:spPr>
            <a:xfrm>
              <a:off x="5098485" y="33266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3" name="pt10023"/>
            <p:cNvSpPr/>
            <p:nvPr/>
          </p:nvSpPr>
          <p:spPr>
            <a:xfrm>
              <a:off x="4027205" y="3882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4" name="pt10024"/>
            <p:cNvSpPr/>
            <p:nvPr/>
          </p:nvSpPr>
          <p:spPr>
            <a:xfrm>
              <a:off x="5031363" y="334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5" name="pt10025"/>
            <p:cNvSpPr/>
            <p:nvPr/>
          </p:nvSpPr>
          <p:spPr>
            <a:xfrm>
              <a:off x="4105365" y="38877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6" name="pt10026"/>
            <p:cNvSpPr/>
            <p:nvPr/>
          </p:nvSpPr>
          <p:spPr>
            <a:xfrm>
              <a:off x="4974282" y="32293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7" name="pt10027"/>
            <p:cNvSpPr/>
            <p:nvPr/>
          </p:nvSpPr>
          <p:spPr>
            <a:xfrm>
              <a:off x="4352869" y="36447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8" name="pt10028"/>
            <p:cNvSpPr/>
            <p:nvPr/>
          </p:nvSpPr>
          <p:spPr>
            <a:xfrm>
              <a:off x="4995254" y="32601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29" name="pt10029"/>
            <p:cNvSpPr/>
            <p:nvPr/>
          </p:nvSpPr>
          <p:spPr>
            <a:xfrm>
              <a:off x="4324373" y="371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0" name="pt10030"/>
            <p:cNvSpPr/>
            <p:nvPr/>
          </p:nvSpPr>
          <p:spPr>
            <a:xfrm>
              <a:off x="4909608" y="3323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1" name="pt10031"/>
            <p:cNvSpPr/>
            <p:nvPr/>
          </p:nvSpPr>
          <p:spPr>
            <a:xfrm>
              <a:off x="4221885" y="3666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2" name="pt10032"/>
            <p:cNvSpPr/>
            <p:nvPr/>
          </p:nvSpPr>
          <p:spPr>
            <a:xfrm>
              <a:off x="5276715" y="31603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3" name="pt10033"/>
            <p:cNvSpPr/>
            <p:nvPr/>
          </p:nvSpPr>
          <p:spPr>
            <a:xfrm>
              <a:off x="5350471" y="31465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4" name="pt10034"/>
            <p:cNvSpPr/>
            <p:nvPr/>
          </p:nvSpPr>
          <p:spPr>
            <a:xfrm>
              <a:off x="5641670" y="2874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5" name="pt10035"/>
            <p:cNvSpPr/>
            <p:nvPr/>
          </p:nvSpPr>
          <p:spPr>
            <a:xfrm>
              <a:off x="4049605" y="38785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6" name="pt10036"/>
            <p:cNvSpPr/>
            <p:nvPr/>
          </p:nvSpPr>
          <p:spPr>
            <a:xfrm>
              <a:off x="3720183" y="40685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7" name="pt10037"/>
            <p:cNvSpPr/>
            <p:nvPr/>
          </p:nvSpPr>
          <p:spPr>
            <a:xfrm>
              <a:off x="4528496" y="3612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8" name="pt10038"/>
            <p:cNvSpPr/>
            <p:nvPr/>
          </p:nvSpPr>
          <p:spPr>
            <a:xfrm>
              <a:off x="3940434" y="40036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39" name="pt10039"/>
            <p:cNvSpPr/>
            <p:nvPr/>
          </p:nvSpPr>
          <p:spPr>
            <a:xfrm>
              <a:off x="4334990" y="37807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0" name="pt10040"/>
            <p:cNvSpPr/>
            <p:nvPr/>
          </p:nvSpPr>
          <p:spPr>
            <a:xfrm>
              <a:off x="4033947" y="38975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1" name="pt10041"/>
            <p:cNvSpPr/>
            <p:nvPr/>
          </p:nvSpPr>
          <p:spPr>
            <a:xfrm>
              <a:off x="4812532" y="33956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2" name="pt10042"/>
            <p:cNvSpPr/>
            <p:nvPr/>
          </p:nvSpPr>
          <p:spPr>
            <a:xfrm>
              <a:off x="4157700" y="38294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3" name="pt10043"/>
            <p:cNvSpPr/>
            <p:nvPr/>
          </p:nvSpPr>
          <p:spPr>
            <a:xfrm>
              <a:off x="4316417" y="3748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4" name="pt10044"/>
            <p:cNvSpPr/>
            <p:nvPr/>
          </p:nvSpPr>
          <p:spPr>
            <a:xfrm>
              <a:off x="5586702" y="28741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5" name="pt10045"/>
            <p:cNvSpPr/>
            <p:nvPr/>
          </p:nvSpPr>
          <p:spPr>
            <a:xfrm>
              <a:off x="5198986" y="31985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6" name="pt10046"/>
            <p:cNvSpPr/>
            <p:nvPr/>
          </p:nvSpPr>
          <p:spPr>
            <a:xfrm>
              <a:off x="4345129" y="37687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7" name="pt10047"/>
            <p:cNvSpPr/>
            <p:nvPr/>
          </p:nvSpPr>
          <p:spPr>
            <a:xfrm>
              <a:off x="5455161" y="31417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8" name="pt10048"/>
            <p:cNvSpPr/>
            <p:nvPr/>
          </p:nvSpPr>
          <p:spPr>
            <a:xfrm>
              <a:off x="4413072" y="36773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49" name="pt10049"/>
            <p:cNvSpPr/>
            <p:nvPr/>
          </p:nvSpPr>
          <p:spPr>
            <a:xfrm>
              <a:off x="4740762" y="33920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0" name="pt10050"/>
            <p:cNvSpPr/>
            <p:nvPr/>
          </p:nvSpPr>
          <p:spPr>
            <a:xfrm>
              <a:off x="4453077" y="3561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1" name="pt10051"/>
            <p:cNvSpPr/>
            <p:nvPr/>
          </p:nvSpPr>
          <p:spPr>
            <a:xfrm>
              <a:off x="5180745" y="3252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2" name="pt10052"/>
            <p:cNvSpPr/>
            <p:nvPr/>
          </p:nvSpPr>
          <p:spPr>
            <a:xfrm>
              <a:off x="3909618" y="4007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3" name="pt10053"/>
            <p:cNvSpPr/>
            <p:nvPr/>
          </p:nvSpPr>
          <p:spPr>
            <a:xfrm>
              <a:off x="4483276" y="3634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4" name="pt10054"/>
            <p:cNvSpPr/>
            <p:nvPr/>
          </p:nvSpPr>
          <p:spPr>
            <a:xfrm>
              <a:off x="4171517" y="38371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5" name="pt10055"/>
            <p:cNvSpPr/>
            <p:nvPr/>
          </p:nvSpPr>
          <p:spPr>
            <a:xfrm>
              <a:off x="4188134" y="38318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6" name="pt10056"/>
            <p:cNvSpPr/>
            <p:nvPr/>
          </p:nvSpPr>
          <p:spPr>
            <a:xfrm>
              <a:off x="3957148" y="39890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7" name="pt10057"/>
            <p:cNvSpPr/>
            <p:nvPr/>
          </p:nvSpPr>
          <p:spPr>
            <a:xfrm>
              <a:off x="4262418" y="38081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8" name="pt10058"/>
            <p:cNvSpPr/>
            <p:nvPr/>
          </p:nvSpPr>
          <p:spPr>
            <a:xfrm>
              <a:off x="4667887" y="360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59" name="pt10059"/>
            <p:cNvSpPr/>
            <p:nvPr/>
          </p:nvSpPr>
          <p:spPr>
            <a:xfrm>
              <a:off x="4108349" y="3792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0" name="pt10060"/>
            <p:cNvSpPr/>
            <p:nvPr/>
          </p:nvSpPr>
          <p:spPr>
            <a:xfrm>
              <a:off x="4357146" y="36345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1" name="pt10061"/>
            <p:cNvSpPr/>
            <p:nvPr/>
          </p:nvSpPr>
          <p:spPr>
            <a:xfrm>
              <a:off x="4830636" y="3309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2" name="pt10062"/>
            <p:cNvSpPr/>
            <p:nvPr/>
          </p:nvSpPr>
          <p:spPr>
            <a:xfrm>
              <a:off x="4464066" y="36422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3" name="pt10063"/>
            <p:cNvSpPr/>
            <p:nvPr/>
          </p:nvSpPr>
          <p:spPr>
            <a:xfrm>
              <a:off x="4024328" y="3835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4" name="pt10064"/>
            <p:cNvSpPr/>
            <p:nvPr/>
          </p:nvSpPr>
          <p:spPr>
            <a:xfrm>
              <a:off x="4703830" y="34464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5" name="pt10065"/>
            <p:cNvSpPr/>
            <p:nvPr/>
          </p:nvSpPr>
          <p:spPr>
            <a:xfrm>
              <a:off x="4516254" y="35578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6" name="pt10066"/>
            <p:cNvSpPr/>
            <p:nvPr/>
          </p:nvSpPr>
          <p:spPr>
            <a:xfrm>
              <a:off x="5131571" y="32609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7" name="pt10067"/>
            <p:cNvSpPr/>
            <p:nvPr/>
          </p:nvSpPr>
          <p:spPr>
            <a:xfrm>
              <a:off x="4334041" y="3834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8" name="pt10068"/>
            <p:cNvSpPr/>
            <p:nvPr/>
          </p:nvSpPr>
          <p:spPr>
            <a:xfrm>
              <a:off x="5299849" y="31123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69" name="pt10069"/>
            <p:cNvSpPr/>
            <p:nvPr/>
          </p:nvSpPr>
          <p:spPr>
            <a:xfrm>
              <a:off x="5138891" y="3250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0" name="pt10070"/>
            <p:cNvSpPr/>
            <p:nvPr/>
          </p:nvSpPr>
          <p:spPr>
            <a:xfrm>
              <a:off x="5423259" y="31666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1" name="pt10071"/>
            <p:cNvSpPr/>
            <p:nvPr/>
          </p:nvSpPr>
          <p:spPr>
            <a:xfrm>
              <a:off x="4158571" y="38789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2" name="pt10072"/>
            <p:cNvSpPr/>
            <p:nvPr/>
          </p:nvSpPr>
          <p:spPr>
            <a:xfrm>
              <a:off x="4481015" y="35416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3" name="pt10073"/>
            <p:cNvSpPr/>
            <p:nvPr/>
          </p:nvSpPr>
          <p:spPr>
            <a:xfrm>
              <a:off x="4255490" y="37940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4" name="pt10074"/>
            <p:cNvSpPr/>
            <p:nvPr/>
          </p:nvSpPr>
          <p:spPr>
            <a:xfrm>
              <a:off x="4911477" y="33590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5" name="pt10075"/>
            <p:cNvSpPr/>
            <p:nvPr/>
          </p:nvSpPr>
          <p:spPr>
            <a:xfrm>
              <a:off x="5540249" y="3015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6" name="pt10076"/>
            <p:cNvSpPr/>
            <p:nvPr/>
          </p:nvSpPr>
          <p:spPr>
            <a:xfrm>
              <a:off x="5159891" y="32343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7" name="pt10077"/>
            <p:cNvSpPr/>
            <p:nvPr/>
          </p:nvSpPr>
          <p:spPr>
            <a:xfrm>
              <a:off x="4725036" y="35062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8" name="pt10078"/>
            <p:cNvSpPr/>
            <p:nvPr/>
          </p:nvSpPr>
          <p:spPr>
            <a:xfrm>
              <a:off x="4243727" y="377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79" name="pt10079"/>
            <p:cNvSpPr/>
            <p:nvPr/>
          </p:nvSpPr>
          <p:spPr>
            <a:xfrm>
              <a:off x="4954417" y="32536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0" name="pt10080"/>
            <p:cNvSpPr/>
            <p:nvPr/>
          </p:nvSpPr>
          <p:spPr>
            <a:xfrm>
              <a:off x="4333464" y="37258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1" name="pt10081"/>
            <p:cNvSpPr/>
            <p:nvPr/>
          </p:nvSpPr>
          <p:spPr>
            <a:xfrm>
              <a:off x="4383470" y="36229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2" name="pt10082"/>
            <p:cNvSpPr/>
            <p:nvPr/>
          </p:nvSpPr>
          <p:spPr>
            <a:xfrm>
              <a:off x="5593416" y="3020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3" name="pt10083"/>
            <p:cNvSpPr/>
            <p:nvPr/>
          </p:nvSpPr>
          <p:spPr>
            <a:xfrm>
              <a:off x="4841194" y="34171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4" name="pt10084"/>
            <p:cNvSpPr/>
            <p:nvPr/>
          </p:nvSpPr>
          <p:spPr>
            <a:xfrm>
              <a:off x="4952460" y="3396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5" name="pt10085"/>
            <p:cNvSpPr/>
            <p:nvPr/>
          </p:nvSpPr>
          <p:spPr>
            <a:xfrm>
              <a:off x="4216337" y="38458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6" name="pt10086"/>
            <p:cNvSpPr/>
            <p:nvPr/>
          </p:nvSpPr>
          <p:spPr>
            <a:xfrm>
              <a:off x="4117998" y="38409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7" name="pt10087"/>
            <p:cNvSpPr/>
            <p:nvPr/>
          </p:nvSpPr>
          <p:spPr>
            <a:xfrm>
              <a:off x="4579452" y="35413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8" name="pt10088"/>
            <p:cNvSpPr/>
            <p:nvPr/>
          </p:nvSpPr>
          <p:spPr>
            <a:xfrm>
              <a:off x="4568824" y="34748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89" name="pt10089"/>
            <p:cNvSpPr/>
            <p:nvPr/>
          </p:nvSpPr>
          <p:spPr>
            <a:xfrm>
              <a:off x="4459046" y="358093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0" name="pt10090"/>
            <p:cNvSpPr/>
            <p:nvPr/>
          </p:nvSpPr>
          <p:spPr>
            <a:xfrm>
              <a:off x="4008074" y="39461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1" name="pt10091"/>
            <p:cNvSpPr/>
            <p:nvPr/>
          </p:nvSpPr>
          <p:spPr>
            <a:xfrm>
              <a:off x="4497583" y="3590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2" name="pt10092"/>
            <p:cNvSpPr/>
            <p:nvPr/>
          </p:nvSpPr>
          <p:spPr>
            <a:xfrm>
              <a:off x="5181342" y="3226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3" name="pt10093"/>
            <p:cNvSpPr/>
            <p:nvPr/>
          </p:nvSpPr>
          <p:spPr>
            <a:xfrm>
              <a:off x="4948184" y="32790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4" name="pt10094"/>
            <p:cNvSpPr/>
            <p:nvPr/>
          </p:nvSpPr>
          <p:spPr>
            <a:xfrm>
              <a:off x="3945190" y="40027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5" name="pt10095"/>
            <p:cNvSpPr/>
            <p:nvPr/>
          </p:nvSpPr>
          <p:spPr>
            <a:xfrm>
              <a:off x="4759365" y="34182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6" name="pt10096"/>
            <p:cNvSpPr/>
            <p:nvPr/>
          </p:nvSpPr>
          <p:spPr>
            <a:xfrm>
              <a:off x="4876707" y="34221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7" name="pt10097"/>
            <p:cNvSpPr/>
            <p:nvPr/>
          </p:nvSpPr>
          <p:spPr>
            <a:xfrm>
              <a:off x="4641132" y="34997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8" name="pt10098"/>
            <p:cNvSpPr/>
            <p:nvPr/>
          </p:nvSpPr>
          <p:spPr>
            <a:xfrm>
              <a:off x="5098632" y="31768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099" name="pt10099"/>
            <p:cNvSpPr/>
            <p:nvPr/>
          </p:nvSpPr>
          <p:spPr>
            <a:xfrm>
              <a:off x="5133332" y="31373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0" name="pt10100"/>
            <p:cNvSpPr/>
            <p:nvPr/>
          </p:nvSpPr>
          <p:spPr>
            <a:xfrm>
              <a:off x="5060525" y="32414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1" name="pt10101"/>
            <p:cNvSpPr/>
            <p:nvPr/>
          </p:nvSpPr>
          <p:spPr>
            <a:xfrm>
              <a:off x="4344316" y="36473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2" name="pt10102"/>
            <p:cNvSpPr/>
            <p:nvPr/>
          </p:nvSpPr>
          <p:spPr>
            <a:xfrm>
              <a:off x="4616374" y="35152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3" name="pt10103"/>
            <p:cNvSpPr/>
            <p:nvPr/>
          </p:nvSpPr>
          <p:spPr>
            <a:xfrm>
              <a:off x="4093632" y="38869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4" name="pt10104"/>
            <p:cNvSpPr/>
            <p:nvPr/>
          </p:nvSpPr>
          <p:spPr>
            <a:xfrm>
              <a:off x="4451922" y="352971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5" name="pt10105"/>
            <p:cNvSpPr/>
            <p:nvPr/>
          </p:nvSpPr>
          <p:spPr>
            <a:xfrm>
              <a:off x="5620933" y="29400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6" name="pt10106"/>
            <p:cNvSpPr/>
            <p:nvPr/>
          </p:nvSpPr>
          <p:spPr>
            <a:xfrm>
              <a:off x="5143705" y="315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7" name="pt10107"/>
            <p:cNvSpPr/>
            <p:nvPr/>
          </p:nvSpPr>
          <p:spPr>
            <a:xfrm>
              <a:off x="5549878" y="30251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8" name="pt10108"/>
            <p:cNvSpPr/>
            <p:nvPr/>
          </p:nvSpPr>
          <p:spPr>
            <a:xfrm>
              <a:off x="4813422" y="34126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09" name="pt10109"/>
            <p:cNvSpPr/>
            <p:nvPr/>
          </p:nvSpPr>
          <p:spPr>
            <a:xfrm>
              <a:off x="4792686" y="330623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0" name="pt10110"/>
            <p:cNvSpPr/>
            <p:nvPr/>
          </p:nvSpPr>
          <p:spPr>
            <a:xfrm>
              <a:off x="5473323" y="28648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1" name="pt10111"/>
            <p:cNvSpPr/>
            <p:nvPr/>
          </p:nvSpPr>
          <p:spPr>
            <a:xfrm>
              <a:off x="4291228" y="3752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2" name="pt10112"/>
            <p:cNvSpPr/>
            <p:nvPr/>
          </p:nvSpPr>
          <p:spPr>
            <a:xfrm>
              <a:off x="4873664" y="34244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3" name="pt10113"/>
            <p:cNvSpPr/>
            <p:nvPr/>
          </p:nvSpPr>
          <p:spPr>
            <a:xfrm>
              <a:off x="4208351" y="38578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4" name="pt10114"/>
            <p:cNvSpPr/>
            <p:nvPr/>
          </p:nvSpPr>
          <p:spPr>
            <a:xfrm>
              <a:off x="4790318" y="34085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5" name="pt10115"/>
            <p:cNvSpPr/>
            <p:nvPr/>
          </p:nvSpPr>
          <p:spPr>
            <a:xfrm>
              <a:off x="4825792" y="33448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6" name="pt10116"/>
            <p:cNvSpPr/>
            <p:nvPr/>
          </p:nvSpPr>
          <p:spPr>
            <a:xfrm>
              <a:off x="5662895" y="27838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7" name="pt10117"/>
            <p:cNvSpPr/>
            <p:nvPr/>
          </p:nvSpPr>
          <p:spPr>
            <a:xfrm>
              <a:off x="5107184" y="32710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8" name="pt10118"/>
            <p:cNvSpPr/>
            <p:nvPr/>
          </p:nvSpPr>
          <p:spPr>
            <a:xfrm>
              <a:off x="5648031" y="28513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19" name="pt10119"/>
            <p:cNvSpPr/>
            <p:nvPr/>
          </p:nvSpPr>
          <p:spPr>
            <a:xfrm>
              <a:off x="5355129" y="3045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0" name="pt10120"/>
            <p:cNvSpPr/>
            <p:nvPr/>
          </p:nvSpPr>
          <p:spPr>
            <a:xfrm>
              <a:off x="5022615" y="333409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1" name="pt10121"/>
            <p:cNvSpPr/>
            <p:nvPr/>
          </p:nvSpPr>
          <p:spPr>
            <a:xfrm>
              <a:off x="5008915" y="335171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2" name="pt10122"/>
            <p:cNvSpPr/>
            <p:nvPr/>
          </p:nvSpPr>
          <p:spPr>
            <a:xfrm>
              <a:off x="4554957" y="34760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3" name="pt10123"/>
            <p:cNvSpPr/>
            <p:nvPr/>
          </p:nvSpPr>
          <p:spPr>
            <a:xfrm>
              <a:off x="4185541" y="3871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4" name="pt10124"/>
            <p:cNvSpPr/>
            <p:nvPr/>
          </p:nvSpPr>
          <p:spPr>
            <a:xfrm>
              <a:off x="5132765" y="31499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5" name="pt10125"/>
            <p:cNvSpPr/>
            <p:nvPr/>
          </p:nvSpPr>
          <p:spPr>
            <a:xfrm>
              <a:off x="5018886" y="3177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6" name="pt10126"/>
            <p:cNvSpPr/>
            <p:nvPr/>
          </p:nvSpPr>
          <p:spPr>
            <a:xfrm>
              <a:off x="4018280" y="39618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7" name="pt10127"/>
            <p:cNvSpPr/>
            <p:nvPr/>
          </p:nvSpPr>
          <p:spPr>
            <a:xfrm>
              <a:off x="5657386" y="292018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8" name="pt10128"/>
            <p:cNvSpPr/>
            <p:nvPr/>
          </p:nvSpPr>
          <p:spPr>
            <a:xfrm>
              <a:off x="5641357" y="28529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29" name="pt10129"/>
            <p:cNvSpPr/>
            <p:nvPr/>
          </p:nvSpPr>
          <p:spPr>
            <a:xfrm>
              <a:off x="5318697" y="31253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0" name="pt10130"/>
            <p:cNvSpPr/>
            <p:nvPr/>
          </p:nvSpPr>
          <p:spPr>
            <a:xfrm>
              <a:off x="5574695" y="2865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1" name="pt10131"/>
            <p:cNvSpPr/>
            <p:nvPr/>
          </p:nvSpPr>
          <p:spPr>
            <a:xfrm>
              <a:off x="5633978" y="28940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2" name="pt10132"/>
            <p:cNvSpPr/>
            <p:nvPr/>
          </p:nvSpPr>
          <p:spPr>
            <a:xfrm>
              <a:off x="5416712" y="299080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3" name="pt10133"/>
            <p:cNvSpPr/>
            <p:nvPr/>
          </p:nvSpPr>
          <p:spPr>
            <a:xfrm>
              <a:off x="4154069" y="38488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4" name="pt10134"/>
            <p:cNvSpPr/>
            <p:nvPr/>
          </p:nvSpPr>
          <p:spPr>
            <a:xfrm>
              <a:off x="4363888" y="3723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5" name="pt10135"/>
            <p:cNvSpPr/>
            <p:nvPr/>
          </p:nvSpPr>
          <p:spPr>
            <a:xfrm>
              <a:off x="4278487" y="3810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6" name="pt10136"/>
            <p:cNvSpPr/>
            <p:nvPr/>
          </p:nvSpPr>
          <p:spPr>
            <a:xfrm>
              <a:off x="5402424" y="3066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7" name="pt10137"/>
            <p:cNvSpPr/>
            <p:nvPr/>
          </p:nvSpPr>
          <p:spPr>
            <a:xfrm>
              <a:off x="5536119" y="29223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8" name="pt10138"/>
            <p:cNvSpPr/>
            <p:nvPr/>
          </p:nvSpPr>
          <p:spPr>
            <a:xfrm>
              <a:off x="5537245" y="2953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39" name="pt10139"/>
            <p:cNvSpPr/>
            <p:nvPr/>
          </p:nvSpPr>
          <p:spPr>
            <a:xfrm>
              <a:off x="5254648" y="31063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0" name="pt10140"/>
            <p:cNvSpPr/>
            <p:nvPr/>
          </p:nvSpPr>
          <p:spPr>
            <a:xfrm>
              <a:off x="4470691" y="37098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1" name="pt10141"/>
            <p:cNvSpPr/>
            <p:nvPr/>
          </p:nvSpPr>
          <p:spPr>
            <a:xfrm>
              <a:off x="5039319" y="32887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2" name="pt10142"/>
            <p:cNvSpPr/>
            <p:nvPr/>
          </p:nvSpPr>
          <p:spPr>
            <a:xfrm>
              <a:off x="4390555" y="36781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3" name="pt10143"/>
            <p:cNvSpPr/>
            <p:nvPr/>
          </p:nvSpPr>
          <p:spPr>
            <a:xfrm>
              <a:off x="4366648" y="3766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4" name="pt10144"/>
            <p:cNvSpPr/>
            <p:nvPr/>
          </p:nvSpPr>
          <p:spPr>
            <a:xfrm>
              <a:off x="4270766" y="3814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5" name="pt10145"/>
            <p:cNvSpPr/>
            <p:nvPr/>
          </p:nvSpPr>
          <p:spPr>
            <a:xfrm>
              <a:off x="4931000" y="323871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6" name="pt10146"/>
            <p:cNvSpPr/>
            <p:nvPr/>
          </p:nvSpPr>
          <p:spPr>
            <a:xfrm>
              <a:off x="3999501" y="40017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7" name="pt10147"/>
            <p:cNvSpPr/>
            <p:nvPr/>
          </p:nvSpPr>
          <p:spPr>
            <a:xfrm>
              <a:off x="4954437" y="33710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8" name="pt10148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49" name="pt10149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0" name="pt10150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1" name="pt10151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2" name="pt10152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3" name="pt10153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4" name="pt10154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5" name="pt10155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6" name="pt10156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7" name="pt10157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8" name="pt10158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59" name="pt10159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0" name="pt10160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1" name="pt10161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2" name="pt10162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3" name="pt10163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4" name="pt10164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5" name="pt10165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6" name="pt10166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7" name="pt10167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8" name="pt10168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69" name="pt10169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0" name="pt10170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1" name="pt10171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2" name="pt10172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3" name="pt10173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4" name="pt10174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5" name="pt10175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6" name="pt10176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7" name="pt10177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8" name="pt10178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79" name="pt10179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0" name="pt10180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1" name="pt10181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2" name="pt10182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3" name="pt10183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4" name="pt10184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5" name="pt10185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6" name="pt10186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7" name="pt10187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8" name="pt10188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89" name="pt10189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0" name="pt10190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1" name="pt10191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2" name="pt10192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3" name="pt10193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4" name="pt10194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5" name="pt10195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6" name="pt10196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7" name="pt10197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8" name="pt10198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199" name="pt10199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0" name="pt10200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1" name="pt10201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2" name="pt10202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3" name="pt10203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4" name="pt10204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5" name="pt10205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6" name="pt10206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7" name="pt10207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8" name="pt10208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09" name="pt10209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0" name="pt10210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1" name="pt10211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2" name="pt10212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3" name="pt10213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4" name="pt10214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5" name="pt10215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6" name="pt10216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7" name="pt10217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8" name="pt10218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19" name="pt10219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0" name="pt10220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1" name="pt10221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2" name="pt10222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3" name="pt10223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4" name="pt10224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5" name="pt10225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6" name="pt10226"/>
            <p:cNvSpPr/>
            <p:nvPr/>
          </p:nvSpPr>
          <p:spPr>
            <a:xfrm>
              <a:off x="4714467" y="35314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7" name="pt10227"/>
            <p:cNvSpPr/>
            <p:nvPr/>
          </p:nvSpPr>
          <p:spPr>
            <a:xfrm>
              <a:off x="4753229" y="33904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8" name="pt10228"/>
            <p:cNvSpPr/>
            <p:nvPr/>
          </p:nvSpPr>
          <p:spPr>
            <a:xfrm>
              <a:off x="4325410" y="37091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29" name="pt10229"/>
            <p:cNvSpPr/>
            <p:nvPr/>
          </p:nvSpPr>
          <p:spPr>
            <a:xfrm>
              <a:off x="5101734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0" name="pt10230"/>
            <p:cNvSpPr/>
            <p:nvPr/>
          </p:nvSpPr>
          <p:spPr>
            <a:xfrm>
              <a:off x="4902620" y="32997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1" name="pt10231"/>
            <p:cNvSpPr/>
            <p:nvPr/>
          </p:nvSpPr>
          <p:spPr>
            <a:xfrm>
              <a:off x="4898119" y="33252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2" name="pt10232"/>
            <p:cNvSpPr/>
            <p:nvPr/>
          </p:nvSpPr>
          <p:spPr>
            <a:xfrm>
              <a:off x="4317161" y="3754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3" name="pt10233"/>
            <p:cNvSpPr/>
            <p:nvPr/>
          </p:nvSpPr>
          <p:spPr>
            <a:xfrm>
              <a:off x="5286736" y="31463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4" name="pt10234"/>
            <p:cNvSpPr/>
            <p:nvPr/>
          </p:nvSpPr>
          <p:spPr>
            <a:xfrm>
              <a:off x="4858692" y="336105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5" name="pt10235"/>
            <p:cNvSpPr/>
            <p:nvPr/>
          </p:nvSpPr>
          <p:spPr>
            <a:xfrm>
              <a:off x="4624897" y="34832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6" name="pt10236"/>
            <p:cNvSpPr/>
            <p:nvPr/>
          </p:nvSpPr>
          <p:spPr>
            <a:xfrm>
              <a:off x="5060584" y="321538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7" name="pt10237"/>
            <p:cNvSpPr/>
            <p:nvPr/>
          </p:nvSpPr>
          <p:spPr>
            <a:xfrm>
              <a:off x="4664090" y="35182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8" name="pt10238"/>
            <p:cNvSpPr/>
            <p:nvPr/>
          </p:nvSpPr>
          <p:spPr>
            <a:xfrm>
              <a:off x="5235742" y="31529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39" name="pt10239"/>
            <p:cNvSpPr/>
            <p:nvPr/>
          </p:nvSpPr>
          <p:spPr>
            <a:xfrm>
              <a:off x="4736417" y="34264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0" name="pt10240"/>
            <p:cNvSpPr/>
            <p:nvPr/>
          </p:nvSpPr>
          <p:spPr>
            <a:xfrm>
              <a:off x="4872959" y="34266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1" name="pt10241"/>
            <p:cNvSpPr/>
            <p:nvPr/>
          </p:nvSpPr>
          <p:spPr>
            <a:xfrm>
              <a:off x="3962246" y="38756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2" name="pt10242"/>
            <p:cNvSpPr/>
            <p:nvPr/>
          </p:nvSpPr>
          <p:spPr>
            <a:xfrm>
              <a:off x="5063031" y="32730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3" name="pt10243"/>
            <p:cNvSpPr/>
            <p:nvPr/>
          </p:nvSpPr>
          <p:spPr>
            <a:xfrm>
              <a:off x="4897082" y="32514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4" name="pt10244"/>
            <p:cNvSpPr/>
            <p:nvPr/>
          </p:nvSpPr>
          <p:spPr>
            <a:xfrm>
              <a:off x="4706032" y="345826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5" name="pt10245"/>
            <p:cNvSpPr/>
            <p:nvPr/>
          </p:nvSpPr>
          <p:spPr>
            <a:xfrm>
              <a:off x="4240899" y="372705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6" name="pt10246"/>
            <p:cNvSpPr/>
            <p:nvPr/>
          </p:nvSpPr>
          <p:spPr>
            <a:xfrm>
              <a:off x="4331967" y="37072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7" name="pt10247"/>
            <p:cNvSpPr/>
            <p:nvPr/>
          </p:nvSpPr>
          <p:spPr>
            <a:xfrm>
              <a:off x="4145330" y="382967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8" name="pt10248"/>
            <p:cNvSpPr/>
            <p:nvPr/>
          </p:nvSpPr>
          <p:spPr>
            <a:xfrm>
              <a:off x="5388176" y="30582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49" name="pt10249"/>
            <p:cNvSpPr/>
            <p:nvPr/>
          </p:nvSpPr>
          <p:spPr>
            <a:xfrm>
              <a:off x="4712373" y="34215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0" name="pt10250"/>
            <p:cNvSpPr/>
            <p:nvPr/>
          </p:nvSpPr>
          <p:spPr>
            <a:xfrm>
              <a:off x="4510031" y="36284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1" name="pt10251"/>
            <p:cNvSpPr/>
            <p:nvPr/>
          </p:nvSpPr>
          <p:spPr>
            <a:xfrm>
              <a:off x="4323335" y="36927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2" name="pt10252"/>
            <p:cNvSpPr/>
            <p:nvPr/>
          </p:nvSpPr>
          <p:spPr>
            <a:xfrm>
              <a:off x="4664148" y="346477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3" name="pt10253"/>
            <p:cNvSpPr/>
            <p:nvPr/>
          </p:nvSpPr>
          <p:spPr>
            <a:xfrm>
              <a:off x="4684454" y="34576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4" name="pt10254"/>
            <p:cNvSpPr/>
            <p:nvPr/>
          </p:nvSpPr>
          <p:spPr>
            <a:xfrm>
              <a:off x="4684885" y="34542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5" name="pt10255"/>
            <p:cNvSpPr/>
            <p:nvPr/>
          </p:nvSpPr>
          <p:spPr>
            <a:xfrm>
              <a:off x="3992446" y="39586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6" name="pt10256"/>
            <p:cNvSpPr/>
            <p:nvPr/>
          </p:nvSpPr>
          <p:spPr>
            <a:xfrm>
              <a:off x="4983520" y="32255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7" name="pt10257"/>
            <p:cNvSpPr/>
            <p:nvPr/>
          </p:nvSpPr>
          <p:spPr>
            <a:xfrm>
              <a:off x="3777039" y="404906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8" name="pt10258"/>
            <p:cNvSpPr/>
            <p:nvPr/>
          </p:nvSpPr>
          <p:spPr>
            <a:xfrm>
              <a:off x="4036932" y="3887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59" name="pt10259"/>
            <p:cNvSpPr/>
            <p:nvPr/>
          </p:nvSpPr>
          <p:spPr>
            <a:xfrm>
              <a:off x="4391886" y="37022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0" name="pt10260"/>
            <p:cNvSpPr/>
            <p:nvPr/>
          </p:nvSpPr>
          <p:spPr>
            <a:xfrm>
              <a:off x="4504560" y="35667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1" name="pt10261"/>
            <p:cNvSpPr/>
            <p:nvPr/>
          </p:nvSpPr>
          <p:spPr>
            <a:xfrm>
              <a:off x="4279857" y="3670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2" name="pt10262"/>
            <p:cNvSpPr/>
            <p:nvPr/>
          </p:nvSpPr>
          <p:spPr>
            <a:xfrm>
              <a:off x="5220025" y="3172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3" name="pt10263"/>
            <p:cNvSpPr/>
            <p:nvPr/>
          </p:nvSpPr>
          <p:spPr>
            <a:xfrm>
              <a:off x="4473568" y="36387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4" name="pt10264"/>
            <p:cNvSpPr/>
            <p:nvPr/>
          </p:nvSpPr>
          <p:spPr>
            <a:xfrm>
              <a:off x="5635113" y="2860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5" name="pt10265"/>
            <p:cNvSpPr/>
            <p:nvPr/>
          </p:nvSpPr>
          <p:spPr>
            <a:xfrm>
              <a:off x="5160371" y="31747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6" name="pt10266"/>
            <p:cNvSpPr/>
            <p:nvPr/>
          </p:nvSpPr>
          <p:spPr>
            <a:xfrm>
              <a:off x="3856970" y="40218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7" name="pt10267"/>
            <p:cNvSpPr/>
            <p:nvPr/>
          </p:nvSpPr>
          <p:spPr>
            <a:xfrm>
              <a:off x="4370993" y="36692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8" name="pt10268"/>
            <p:cNvSpPr/>
            <p:nvPr/>
          </p:nvSpPr>
          <p:spPr>
            <a:xfrm>
              <a:off x="3891690" y="40324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69" name="pt10269"/>
            <p:cNvSpPr/>
            <p:nvPr/>
          </p:nvSpPr>
          <p:spPr>
            <a:xfrm>
              <a:off x="5013289" y="327981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0" name="pt10270"/>
            <p:cNvSpPr/>
            <p:nvPr/>
          </p:nvSpPr>
          <p:spPr>
            <a:xfrm>
              <a:off x="5240987" y="314397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1" name="pt10271"/>
            <p:cNvSpPr/>
            <p:nvPr/>
          </p:nvSpPr>
          <p:spPr>
            <a:xfrm>
              <a:off x="5493707" y="29764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2" name="pt10272"/>
            <p:cNvSpPr/>
            <p:nvPr/>
          </p:nvSpPr>
          <p:spPr>
            <a:xfrm>
              <a:off x="5637794" y="29499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3" name="pt10273"/>
            <p:cNvSpPr/>
            <p:nvPr/>
          </p:nvSpPr>
          <p:spPr>
            <a:xfrm>
              <a:off x="4321750" y="372076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4" name="pt10274"/>
            <p:cNvSpPr/>
            <p:nvPr/>
          </p:nvSpPr>
          <p:spPr>
            <a:xfrm>
              <a:off x="5540435" y="28820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5" name="pt10275"/>
            <p:cNvSpPr/>
            <p:nvPr/>
          </p:nvSpPr>
          <p:spPr>
            <a:xfrm>
              <a:off x="3963293" y="39535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6" name="pt10276"/>
            <p:cNvSpPr/>
            <p:nvPr/>
          </p:nvSpPr>
          <p:spPr>
            <a:xfrm>
              <a:off x="4138147" y="38186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7" name="pt10277"/>
            <p:cNvSpPr/>
            <p:nvPr/>
          </p:nvSpPr>
          <p:spPr>
            <a:xfrm>
              <a:off x="4061984" y="39310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8" name="pt10278"/>
            <p:cNvSpPr/>
            <p:nvPr/>
          </p:nvSpPr>
          <p:spPr>
            <a:xfrm>
              <a:off x="4002212" y="3977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79" name="pt10279"/>
            <p:cNvSpPr/>
            <p:nvPr/>
          </p:nvSpPr>
          <p:spPr>
            <a:xfrm>
              <a:off x="4901280" y="33445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0" name="pt10280"/>
            <p:cNvSpPr/>
            <p:nvPr/>
          </p:nvSpPr>
          <p:spPr>
            <a:xfrm>
              <a:off x="4003112" y="39922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1" name="pt10281"/>
            <p:cNvSpPr/>
            <p:nvPr/>
          </p:nvSpPr>
          <p:spPr>
            <a:xfrm>
              <a:off x="3957344" y="39643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2" name="pt10282"/>
            <p:cNvSpPr/>
            <p:nvPr/>
          </p:nvSpPr>
          <p:spPr>
            <a:xfrm>
              <a:off x="4055046" y="3928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3" name="pt10283"/>
            <p:cNvSpPr/>
            <p:nvPr/>
          </p:nvSpPr>
          <p:spPr>
            <a:xfrm>
              <a:off x="5430402" y="307457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4" name="pt10284"/>
            <p:cNvSpPr/>
            <p:nvPr/>
          </p:nvSpPr>
          <p:spPr>
            <a:xfrm>
              <a:off x="4900879" y="330748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5" name="pt10285"/>
            <p:cNvSpPr/>
            <p:nvPr/>
          </p:nvSpPr>
          <p:spPr>
            <a:xfrm>
              <a:off x="4541805" y="36594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6" name="pt10286"/>
            <p:cNvSpPr/>
            <p:nvPr/>
          </p:nvSpPr>
          <p:spPr>
            <a:xfrm>
              <a:off x="5320341" y="31343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7" name="pt10287"/>
            <p:cNvSpPr/>
            <p:nvPr/>
          </p:nvSpPr>
          <p:spPr>
            <a:xfrm>
              <a:off x="4949270" y="323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8" name="pt10288"/>
            <p:cNvSpPr/>
            <p:nvPr/>
          </p:nvSpPr>
          <p:spPr>
            <a:xfrm>
              <a:off x="4894449" y="321564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89" name="pt10289"/>
            <p:cNvSpPr/>
            <p:nvPr/>
          </p:nvSpPr>
          <p:spPr>
            <a:xfrm>
              <a:off x="5642120" y="30859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0" name="pt10290"/>
            <p:cNvSpPr/>
            <p:nvPr/>
          </p:nvSpPr>
          <p:spPr>
            <a:xfrm>
              <a:off x="5578766" y="30647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1" name="pt10291"/>
            <p:cNvSpPr/>
            <p:nvPr/>
          </p:nvSpPr>
          <p:spPr>
            <a:xfrm>
              <a:off x="5095637" y="3160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2" name="pt10292"/>
            <p:cNvSpPr/>
            <p:nvPr/>
          </p:nvSpPr>
          <p:spPr>
            <a:xfrm>
              <a:off x="4564381" y="3544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3" name="pt10293"/>
            <p:cNvSpPr/>
            <p:nvPr/>
          </p:nvSpPr>
          <p:spPr>
            <a:xfrm>
              <a:off x="4656770" y="31821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4" name="pt10294"/>
            <p:cNvSpPr/>
            <p:nvPr/>
          </p:nvSpPr>
          <p:spPr>
            <a:xfrm>
              <a:off x="4277772" y="3714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5" name="pt10295"/>
            <p:cNvSpPr/>
            <p:nvPr/>
          </p:nvSpPr>
          <p:spPr>
            <a:xfrm>
              <a:off x="5253043" y="31474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6" name="pt10296"/>
            <p:cNvSpPr/>
            <p:nvPr/>
          </p:nvSpPr>
          <p:spPr>
            <a:xfrm>
              <a:off x="5399900" y="30105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7" name="pt10297"/>
            <p:cNvSpPr/>
            <p:nvPr/>
          </p:nvSpPr>
          <p:spPr>
            <a:xfrm>
              <a:off x="5613819" y="29129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8" name="pt10298"/>
            <p:cNvSpPr/>
            <p:nvPr/>
          </p:nvSpPr>
          <p:spPr>
            <a:xfrm>
              <a:off x="4266685" y="36413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299" name="pt10299"/>
            <p:cNvSpPr/>
            <p:nvPr/>
          </p:nvSpPr>
          <p:spPr>
            <a:xfrm>
              <a:off x="3810007" y="3945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0" name="pt10300"/>
            <p:cNvSpPr/>
            <p:nvPr/>
          </p:nvSpPr>
          <p:spPr>
            <a:xfrm>
              <a:off x="5478862" y="30576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1" name="pt10301"/>
            <p:cNvSpPr/>
            <p:nvPr/>
          </p:nvSpPr>
          <p:spPr>
            <a:xfrm>
              <a:off x="4989451" y="32932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2" name="pt10302"/>
            <p:cNvSpPr/>
            <p:nvPr/>
          </p:nvSpPr>
          <p:spPr>
            <a:xfrm>
              <a:off x="3868987" y="39395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3" name="pt10303"/>
            <p:cNvSpPr/>
            <p:nvPr/>
          </p:nvSpPr>
          <p:spPr>
            <a:xfrm>
              <a:off x="4729939" y="34069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4" name="pt10304"/>
            <p:cNvSpPr/>
            <p:nvPr/>
          </p:nvSpPr>
          <p:spPr>
            <a:xfrm>
              <a:off x="4229411" y="364109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5" name="pt10305"/>
            <p:cNvSpPr/>
            <p:nvPr/>
          </p:nvSpPr>
          <p:spPr>
            <a:xfrm>
              <a:off x="5566661" y="28363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6" name="pt10306"/>
            <p:cNvSpPr/>
            <p:nvPr/>
          </p:nvSpPr>
          <p:spPr>
            <a:xfrm>
              <a:off x="3935110" y="388116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7" name="pt10307"/>
            <p:cNvSpPr/>
            <p:nvPr/>
          </p:nvSpPr>
          <p:spPr>
            <a:xfrm>
              <a:off x="4195434" y="37714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8" name="pt10308"/>
            <p:cNvSpPr/>
            <p:nvPr/>
          </p:nvSpPr>
          <p:spPr>
            <a:xfrm>
              <a:off x="4837867" y="329680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09" name="pt10309"/>
            <p:cNvSpPr/>
            <p:nvPr/>
          </p:nvSpPr>
          <p:spPr>
            <a:xfrm>
              <a:off x="4224087" y="377491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0" name="pt10310"/>
            <p:cNvSpPr/>
            <p:nvPr/>
          </p:nvSpPr>
          <p:spPr>
            <a:xfrm>
              <a:off x="4794310" y="34204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1" name="pt10311"/>
            <p:cNvSpPr/>
            <p:nvPr/>
          </p:nvSpPr>
          <p:spPr>
            <a:xfrm>
              <a:off x="5352575" y="31051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2" name="pt10312"/>
            <p:cNvSpPr/>
            <p:nvPr/>
          </p:nvSpPr>
          <p:spPr>
            <a:xfrm>
              <a:off x="4348544" y="36903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3" name="pt10313"/>
            <p:cNvSpPr/>
            <p:nvPr/>
          </p:nvSpPr>
          <p:spPr>
            <a:xfrm>
              <a:off x="4360238" y="367812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4" name="pt10314"/>
            <p:cNvSpPr/>
            <p:nvPr/>
          </p:nvSpPr>
          <p:spPr>
            <a:xfrm>
              <a:off x="5406153" y="31155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5" name="pt10315"/>
            <p:cNvSpPr/>
            <p:nvPr/>
          </p:nvSpPr>
          <p:spPr>
            <a:xfrm>
              <a:off x="4039555" y="387608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6" name="pt10316"/>
            <p:cNvSpPr/>
            <p:nvPr/>
          </p:nvSpPr>
          <p:spPr>
            <a:xfrm>
              <a:off x="4219732" y="37826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7" name="pt10317"/>
            <p:cNvSpPr/>
            <p:nvPr/>
          </p:nvSpPr>
          <p:spPr>
            <a:xfrm>
              <a:off x="4716992" y="33820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8" name="pt10318"/>
            <p:cNvSpPr/>
            <p:nvPr/>
          </p:nvSpPr>
          <p:spPr>
            <a:xfrm>
              <a:off x="4109191" y="388242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19" name="pt10319"/>
            <p:cNvSpPr/>
            <p:nvPr/>
          </p:nvSpPr>
          <p:spPr>
            <a:xfrm>
              <a:off x="5475897" y="305739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0" name="pt10320"/>
            <p:cNvSpPr/>
            <p:nvPr/>
          </p:nvSpPr>
          <p:spPr>
            <a:xfrm>
              <a:off x="4647356" y="34431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1" name="pt10321"/>
            <p:cNvSpPr/>
            <p:nvPr/>
          </p:nvSpPr>
          <p:spPr>
            <a:xfrm>
              <a:off x="4230878" y="38060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2" name="pt10322"/>
            <p:cNvSpPr/>
            <p:nvPr/>
          </p:nvSpPr>
          <p:spPr>
            <a:xfrm>
              <a:off x="4476856" y="363194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3" name="pt10323"/>
            <p:cNvSpPr/>
            <p:nvPr/>
          </p:nvSpPr>
          <p:spPr>
            <a:xfrm>
              <a:off x="3914129" y="38763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4" name="pt10324"/>
            <p:cNvSpPr/>
            <p:nvPr/>
          </p:nvSpPr>
          <p:spPr>
            <a:xfrm>
              <a:off x="3967325" y="380933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5" name="pt10325"/>
            <p:cNvSpPr/>
            <p:nvPr/>
          </p:nvSpPr>
          <p:spPr>
            <a:xfrm>
              <a:off x="3920431" y="40330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6" name="pt10326"/>
            <p:cNvSpPr/>
            <p:nvPr/>
          </p:nvSpPr>
          <p:spPr>
            <a:xfrm>
              <a:off x="5253885" y="314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7" name="pt10327"/>
            <p:cNvSpPr/>
            <p:nvPr/>
          </p:nvSpPr>
          <p:spPr>
            <a:xfrm>
              <a:off x="5607546" y="293143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8" name="pt10328"/>
            <p:cNvSpPr/>
            <p:nvPr/>
          </p:nvSpPr>
          <p:spPr>
            <a:xfrm>
              <a:off x="4850824" y="34028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29" name="pt10329"/>
            <p:cNvSpPr/>
            <p:nvPr/>
          </p:nvSpPr>
          <p:spPr>
            <a:xfrm>
              <a:off x="4573159" y="366886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0" name="pt10330"/>
            <p:cNvSpPr/>
            <p:nvPr/>
          </p:nvSpPr>
          <p:spPr>
            <a:xfrm>
              <a:off x="5238129" y="31836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1" name="pt10331"/>
            <p:cNvSpPr/>
            <p:nvPr/>
          </p:nvSpPr>
          <p:spPr>
            <a:xfrm>
              <a:off x="4029916" y="392732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2" name="pt10332"/>
            <p:cNvSpPr/>
            <p:nvPr/>
          </p:nvSpPr>
          <p:spPr>
            <a:xfrm>
              <a:off x="3829775" y="40603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3" name="pt10333"/>
            <p:cNvSpPr/>
            <p:nvPr/>
          </p:nvSpPr>
          <p:spPr>
            <a:xfrm>
              <a:off x="4231152" y="37519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4" name="pt10334"/>
            <p:cNvSpPr/>
            <p:nvPr/>
          </p:nvSpPr>
          <p:spPr>
            <a:xfrm>
              <a:off x="5559713" y="30378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5" name="pt10335"/>
            <p:cNvSpPr/>
            <p:nvPr/>
          </p:nvSpPr>
          <p:spPr>
            <a:xfrm>
              <a:off x="4547687" y="36302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6" name="pt10336"/>
            <p:cNvSpPr/>
            <p:nvPr/>
          </p:nvSpPr>
          <p:spPr>
            <a:xfrm>
              <a:off x="5174472" y="315322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7" name="pt10337"/>
            <p:cNvSpPr/>
            <p:nvPr/>
          </p:nvSpPr>
          <p:spPr>
            <a:xfrm>
              <a:off x="3858731" y="39700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8" name="pt10338"/>
            <p:cNvSpPr/>
            <p:nvPr/>
          </p:nvSpPr>
          <p:spPr>
            <a:xfrm>
              <a:off x="4068912" y="38748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39" name="pt10339"/>
            <p:cNvSpPr/>
            <p:nvPr/>
          </p:nvSpPr>
          <p:spPr>
            <a:xfrm>
              <a:off x="4031129" y="38279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0" name="pt10340"/>
            <p:cNvSpPr/>
            <p:nvPr/>
          </p:nvSpPr>
          <p:spPr>
            <a:xfrm>
              <a:off x="4136914" y="381206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1" name="pt10341"/>
            <p:cNvSpPr/>
            <p:nvPr/>
          </p:nvSpPr>
          <p:spPr>
            <a:xfrm>
              <a:off x="4166321" y="38377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2" name="pt10342"/>
            <p:cNvSpPr/>
            <p:nvPr/>
          </p:nvSpPr>
          <p:spPr>
            <a:xfrm>
              <a:off x="4882383" y="339155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3" name="pt10343"/>
            <p:cNvSpPr/>
            <p:nvPr/>
          </p:nvSpPr>
          <p:spPr>
            <a:xfrm>
              <a:off x="3866452" y="3975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4" name="pt10344"/>
            <p:cNvSpPr/>
            <p:nvPr/>
          </p:nvSpPr>
          <p:spPr>
            <a:xfrm>
              <a:off x="4990341" y="33061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5" name="pt10345"/>
            <p:cNvSpPr/>
            <p:nvPr/>
          </p:nvSpPr>
          <p:spPr>
            <a:xfrm>
              <a:off x="4165959" y="38801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6" name="pt10346"/>
            <p:cNvSpPr/>
            <p:nvPr/>
          </p:nvSpPr>
          <p:spPr>
            <a:xfrm>
              <a:off x="3972424" y="398889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7" name="pt10347"/>
            <p:cNvSpPr/>
            <p:nvPr/>
          </p:nvSpPr>
          <p:spPr>
            <a:xfrm>
              <a:off x="4806934" y="35263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8" name="pt10348"/>
            <p:cNvSpPr/>
            <p:nvPr/>
          </p:nvSpPr>
          <p:spPr>
            <a:xfrm>
              <a:off x="5423993" y="30851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49" name="pt10349"/>
            <p:cNvSpPr/>
            <p:nvPr/>
          </p:nvSpPr>
          <p:spPr>
            <a:xfrm>
              <a:off x="4804370" y="34275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0" name="pt10350"/>
            <p:cNvSpPr/>
            <p:nvPr/>
          </p:nvSpPr>
          <p:spPr>
            <a:xfrm>
              <a:off x="4238198" y="368478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1" name="pt10351"/>
            <p:cNvSpPr/>
            <p:nvPr/>
          </p:nvSpPr>
          <p:spPr>
            <a:xfrm>
              <a:off x="5659969" y="28074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2" name="pt10352"/>
            <p:cNvSpPr/>
            <p:nvPr/>
          </p:nvSpPr>
          <p:spPr>
            <a:xfrm>
              <a:off x="5197596" y="322400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3" name="pt10353"/>
            <p:cNvSpPr/>
            <p:nvPr/>
          </p:nvSpPr>
          <p:spPr>
            <a:xfrm>
              <a:off x="3944681" y="40020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4" name="pt10354"/>
            <p:cNvSpPr/>
            <p:nvPr/>
          </p:nvSpPr>
          <p:spPr>
            <a:xfrm>
              <a:off x="5470642" y="30198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5" name="pt10355"/>
            <p:cNvSpPr/>
            <p:nvPr/>
          </p:nvSpPr>
          <p:spPr>
            <a:xfrm>
              <a:off x="4268300" y="36988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6" name="pt10356"/>
            <p:cNvSpPr/>
            <p:nvPr/>
          </p:nvSpPr>
          <p:spPr>
            <a:xfrm>
              <a:off x="4065027" y="3827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7" name="pt10357"/>
            <p:cNvSpPr/>
            <p:nvPr/>
          </p:nvSpPr>
          <p:spPr>
            <a:xfrm>
              <a:off x="4322181" y="37215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8" name="pt10358"/>
            <p:cNvSpPr/>
            <p:nvPr/>
          </p:nvSpPr>
          <p:spPr>
            <a:xfrm>
              <a:off x="4609925" y="356529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59" name="pt10359"/>
            <p:cNvSpPr/>
            <p:nvPr/>
          </p:nvSpPr>
          <p:spPr>
            <a:xfrm>
              <a:off x="4079442" y="38646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0" name="pt10360"/>
            <p:cNvSpPr/>
            <p:nvPr/>
          </p:nvSpPr>
          <p:spPr>
            <a:xfrm>
              <a:off x="5523300" y="311045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1" name="pt10361"/>
            <p:cNvSpPr/>
            <p:nvPr/>
          </p:nvSpPr>
          <p:spPr>
            <a:xfrm>
              <a:off x="5390280" y="30407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2" name="pt10362"/>
            <p:cNvSpPr/>
            <p:nvPr/>
          </p:nvSpPr>
          <p:spPr>
            <a:xfrm>
              <a:off x="4123743" y="391262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3" name="pt10363"/>
            <p:cNvSpPr/>
            <p:nvPr/>
          </p:nvSpPr>
          <p:spPr>
            <a:xfrm>
              <a:off x="4888069" y="33746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4" name="pt10364"/>
            <p:cNvSpPr/>
            <p:nvPr/>
          </p:nvSpPr>
          <p:spPr>
            <a:xfrm>
              <a:off x="4659784" y="34190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5" name="pt10365"/>
            <p:cNvSpPr/>
            <p:nvPr/>
          </p:nvSpPr>
          <p:spPr>
            <a:xfrm>
              <a:off x="4921135" y="334802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6" name="pt10366"/>
            <p:cNvSpPr/>
            <p:nvPr/>
          </p:nvSpPr>
          <p:spPr>
            <a:xfrm>
              <a:off x="4391749" y="368923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7" name="pt10367"/>
            <p:cNvSpPr/>
            <p:nvPr/>
          </p:nvSpPr>
          <p:spPr>
            <a:xfrm>
              <a:off x="5414667" y="298289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8" name="pt10368"/>
            <p:cNvSpPr/>
            <p:nvPr/>
          </p:nvSpPr>
          <p:spPr>
            <a:xfrm>
              <a:off x="4306308" y="37973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69" name="pt10369"/>
            <p:cNvSpPr/>
            <p:nvPr/>
          </p:nvSpPr>
          <p:spPr>
            <a:xfrm>
              <a:off x="4588817" y="363853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0" name="pt10370"/>
            <p:cNvSpPr/>
            <p:nvPr/>
          </p:nvSpPr>
          <p:spPr>
            <a:xfrm>
              <a:off x="5001898" y="32933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1" name="pt10371"/>
            <p:cNvSpPr/>
            <p:nvPr/>
          </p:nvSpPr>
          <p:spPr>
            <a:xfrm>
              <a:off x="5614768" y="30508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2" name="pt10372"/>
            <p:cNvSpPr/>
            <p:nvPr/>
          </p:nvSpPr>
          <p:spPr>
            <a:xfrm>
              <a:off x="3919012" y="394418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3" name="pt10373"/>
            <p:cNvSpPr/>
            <p:nvPr/>
          </p:nvSpPr>
          <p:spPr>
            <a:xfrm>
              <a:off x="4620924" y="34733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4" name="pt10374"/>
            <p:cNvSpPr/>
            <p:nvPr/>
          </p:nvSpPr>
          <p:spPr>
            <a:xfrm>
              <a:off x="4604347" y="343924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5" name="pt10375"/>
            <p:cNvSpPr/>
            <p:nvPr/>
          </p:nvSpPr>
          <p:spPr>
            <a:xfrm>
              <a:off x="4248102" y="382573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6" name="pt10376"/>
            <p:cNvSpPr/>
            <p:nvPr/>
          </p:nvSpPr>
          <p:spPr>
            <a:xfrm>
              <a:off x="4844786" y="345687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7" name="pt10377"/>
            <p:cNvSpPr/>
            <p:nvPr/>
          </p:nvSpPr>
          <p:spPr>
            <a:xfrm>
              <a:off x="5126013" y="31812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8" name="pt10378"/>
            <p:cNvSpPr/>
            <p:nvPr/>
          </p:nvSpPr>
          <p:spPr>
            <a:xfrm>
              <a:off x="4869241" y="340667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79" name="pt10379"/>
            <p:cNvSpPr/>
            <p:nvPr/>
          </p:nvSpPr>
          <p:spPr>
            <a:xfrm>
              <a:off x="4100501" y="38628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0" name="pt10380"/>
            <p:cNvSpPr/>
            <p:nvPr/>
          </p:nvSpPr>
          <p:spPr>
            <a:xfrm>
              <a:off x="5389605" y="30716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1" name="pt10381"/>
            <p:cNvSpPr/>
            <p:nvPr/>
          </p:nvSpPr>
          <p:spPr>
            <a:xfrm>
              <a:off x="4302658" y="381434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2" name="pt10382"/>
            <p:cNvSpPr/>
            <p:nvPr/>
          </p:nvSpPr>
          <p:spPr>
            <a:xfrm>
              <a:off x="4829755" y="335782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3" name="pt10383"/>
            <p:cNvSpPr/>
            <p:nvPr/>
          </p:nvSpPr>
          <p:spPr>
            <a:xfrm>
              <a:off x="4585989" y="357550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4" name="pt10384"/>
            <p:cNvSpPr/>
            <p:nvPr/>
          </p:nvSpPr>
          <p:spPr>
            <a:xfrm>
              <a:off x="4984881" y="32257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5" name="pt10385"/>
            <p:cNvSpPr/>
            <p:nvPr/>
          </p:nvSpPr>
          <p:spPr>
            <a:xfrm>
              <a:off x="4097879" y="387526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6" name="pt10386"/>
            <p:cNvSpPr/>
            <p:nvPr/>
          </p:nvSpPr>
          <p:spPr>
            <a:xfrm>
              <a:off x="4755030" y="338590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7" name="pt10387"/>
            <p:cNvSpPr/>
            <p:nvPr/>
          </p:nvSpPr>
          <p:spPr>
            <a:xfrm>
              <a:off x="5115708" y="314539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8" name="pt10388"/>
            <p:cNvSpPr/>
            <p:nvPr/>
          </p:nvSpPr>
          <p:spPr>
            <a:xfrm>
              <a:off x="4612626" y="357841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89" name="pt10389"/>
            <p:cNvSpPr/>
            <p:nvPr/>
          </p:nvSpPr>
          <p:spPr>
            <a:xfrm>
              <a:off x="4597673" y="353032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0" name="pt10390"/>
            <p:cNvSpPr/>
            <p:nvPr/>
          </p:nvSpPr>
          <p:spPr>
            <a:xfrm>
              <a:off x="3971846" y="393633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1" name="pt10391"/>
            <p:cNvSpPr/>
            <p:nvPr/>
          </p:nvSpPr>
          <p:spPr>
            <a:xfrm>
              <a:off x="3893755" y="4020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2" name="pt10392"/>
            <p:cNvSpPr/>
            <p:nvPr/>
          </p:nvSpPr>
          <p:spPr>
            <a:xfrm>
              <a:off x="4534172" y="36484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3" name="pt10393"/>
            <p:cNvSpPr/>
            <p:nvPr/>
          </p:nvSpPr>
          <p:spPr>
            <a:xfrm>
              <a:off x="5192782" y="318054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4" name="pt10394"/>
            <p:cNvSpPr/>
            <p:nvPr/>
          </p:nvSpPr>
          <p:spPr>
            <a:xfrm>
              <a:off x="4976719" y="32479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5" name="pt10395"/>
            <p:cNvSpPr/>
            <p:nvPr/>
          </p:nvSpPr>
          <p:spPr>
            <a:xfrm>
              <a:off x="4673161" y="338155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6" name="pt10396"/>
            <p:cNvSpPr/>
            <p:nvPr/>
          </p:nvSpPr>
          <p:spPr>
            <a:xfrm>
              <a:off x="4578864" y="358024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7" name="pt10397"/>
            <p:cNvSpPr/>
            <p:nvPr/>
          </p:nvSpPr>
          <p:spPr>
            <a:xfrm>
              <a:off x="4497328" y="362454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8" name="pt10398"/>
            <p:cNvSpPr/>
            <p:nvPr/>
          </p:nvSpPr>
          <p:spPr>
            <a:xfrm>
              <a:off x="4351049" y="363944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399" name="pt10399"/>
            <p:cNvSpPr/>
            <p:nvPr/>
          </p:nvSpPr>
          <p:spPr>
            <a:xfrm>
              <a:off x="4930187" y="330589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0" name="pt10400"/>
            <p:cNvSpPr/>
            <p:nvPr/>
          </p:nvSpPr>
          <p:spPr>
            <a:xfrm>
              <a:off x="4516059" y="361248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1" name="pt10401"/>
            <p:cNvSpPr/>
            <p:nvPr/>
          </p:nvSpPr>
          <p:spPr>
            <a:xfrm>
              <a:off x="4440091" y="366801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2" name="pt10402"/>
            <p:cNvSpPr/>
            <p:nvPr/>
          </p:nvSpPr>
          <p:spPr>
            <a:xfrm>
              <a:off x="4134771" y="389651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3" name="pt10403"/>
            <p:cNvSpPr/>
            <p:nvPr/>
          </p:nvSpPr>
          <p:spPr>
            <a:xfrm>
              <a:off x="4329501" y="377845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4" name="pt10404"/>
            <p:cNvSpPr/>
            <p:nvPr/>
          </p:nvSpPr>
          <p:spPr>
            <a:xfrm>
              <a:off x="4901544" y="339790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5" name="pt10405"/>
            <p:cNvSpPr/>
            <p:nvPr/>
          </p:nvSpPr>
          <p:spPr>
            <a:xfrm>
              <a:off x="4558030" y="359845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6" name="pt10406"/>
            <p:cNvSpPr/>
            <p:nvPr/>
          </p:nvSpPr>
          <p:spPr>
            <a:xfrm>
              <a:off x="4620542" y="353940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7" name="pt10407"/>
            <p:cNvSpPr/>
            <p:nvPr/>
          </p:nvSpPr>
          <p:spPr>
            <a:xfrm>
              <a:off x="4499276" y="360255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8" name="pt10408"/>
            <p:cNvSpPr/>
            <p:nvPr/>
          </p:nvSpPr>
          <p:spPr>
            <a:xfrm>
              <a:off x="4252300" y="365050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09" name="pt10409"/>
            <p:cNvSpPr/>
            <p:nvPr/>
          </p:nvSpPr>
          <p:spPr>
            <a:xfrm>
              <a:off x="4232738" y="373229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0" name="pt10410"/>
            <p:cNvSpPr/>
            <p:nvPr/>
          </p:nvSpPr>
          <p:spPr>
            <a:xfrm>
              <a:off x="5248590" y="324060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1" name="pt10411"/>
            <p:cNvSpPr/>
            <p:nvPr/>
          </p:nvSpPr>
          <p:spPr>
            <a:xfrm>
              <a:off x="4154480" y="383278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2" name="pt10412"/>
            <p:cNvSpPr/>
            <p:nvPr/>
          </p:nvSpPr>
          <p:spPr>
            <a:xfrm>
              <a:off x="4469145" y="360794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3" name="pt10413"/>
            <p:cNvSpPr/>
            <p:nvPr/>
          </p:nvSpPr>
          <p:spPr>
            <a:xfrm>
              <a:off x="5190482" y="311267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4" name="pt10414"/>
            <p:cNvSpPr/>
            <p:nvPr/>
          </p:nvSpPr>
          <p:spPr>
            <a:xfrm>
              <a:off x="4475751" y="364424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5" name="pt10415"/>
            <p:cNvSpPr/>
            <p:nvPr/>
          </p:nvSpPr>
          <p:spPr>
            <a:xfrm>
              <a:off x="5175695" y="3152887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6" name="pt10416"/>
            <p:cNvSpPr/>
            <p:nvPr/>
          </p:nvSpPr>
          <p:spPr>
            <a:xfrm>
              <a:off x="4382325" y="357723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7" name="pt10417"/>
            <p:cNvSpPr/>
            <p:nvPr/>
          </p:nvSpPr>
          <p:spPr>
            <a:xfrm>
              <a:off x="4846244" y="3542056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8" name="pt10418"/>
            <p:cNvSpPr/>
            <p:nvPr/>
          </p:nvSpPr>
          <p:spPr>
            <a:xfrm>
              <a:off x="4739441" y="352291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19" name="pt10419"/>
            <p:cNvSpPr/>
            <p:nvPr/>
          </p:nvSpPr>
          <p:spPr>
            <a:xfrm>
              <a:off x="5632579" y="3038089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0" name="pt10420"/>
            <p:cNvSpPr/>
            <p:nvPr/>
          </p:nvSpPr>
          <p:spPr>
            <a:xfrm>
              <a:off x="4707050" y="352455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1" name="pt10421"/>
            <p:cNvSpPr/>
            <p:nvPr/>
          </p:nvSpPr>
          <p:spPr>
            <a:xfrm>
              <a:off x="4723676" y="3465403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2" name="pt10422"/>
            <p:cNvSpPr/>
            <p:nvPr/>
          </p:nvSpPr>
          <p:spPr>
            <a:xfrm>
              <a:off x="4309714" y="3654424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3" name="pt10423"/>
            <p:cNvSpPr/>
            <p:nvPr/>
          </p:nvSpPr>
          <p:spPr>
            <a:xfrm>
              <a:off x="5347222" y="310637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4" name="pt10424"/>
            <p:cNvSpPr/>
            <p:nvPr/>
          </p:nvSpPr>
          <p:spPr>
            <a:xfrm>
              <a:off x="4342301" y="37542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5" name="pt10425"/>
            <p:cNvSpPr/>
            <p:nvPr/>
          </p:nvSpPr>
          <p:spPr>
            <a:xfrm>
              <a:off x="4781119" y="34658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6" name="pt10426"/>
            <p:cNvSpPr/>
            <p:nvPr/>
          </p:nvSpPr>
          <p:spPr>
            <a:xfrm>
              <a:off x="4898031" y="3480968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7" name="pt10427"/>
            <p:cNvSpPr/>
            <p:nvPr/>
          </p:nvSpPr>
          <p:spPr>
            <a:xfrm>
              <a:off x="4233384" y="3825020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8" name="pt10428"/>
            <p:cNvSpPr/>
            <p:nvPr/>
          </p:nvSpPr>
          <p:spPr>
            <a:xfrm>
              <a:off x="4594845" y="3488231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29" name="pt10429"/>
            <p:cNvSpPr/>
            <p:nvPr/>
          </p:nvSpPr>
          <p:spPr>
            <a:xfrm>
              <a:off x="4378577" y="3679115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0" name="pt10430"/>
            <p:cNvSpPr/>
            <p:nvPr/>
          </p:nvSpPr>
          <p:spPr>
            <a:xfrm>
              <a:off x="4571740" y="360276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1" name="pt10431"/>
            <p:cNvSpPr/>
            <p:nvPr/>
          </p:nvSpPr>
          <p:spPr>
            <a:xfrm>
              <a:off x="4422300" y="3704072"/>
              <a:ext cx="90303" cy="90303"/>
            </a:xfrm>
            <a:prstGeom prst="ellipse">
              <a:avLst/>
            </a:prstGeom>
            <a:solidFill>
              <a:srgbClr val="FF0000">
                <a:alpha val="5098"/>
              </a:srgbClr>
            </a:solidFill>
          </p:spPr>
          <p:txBody>
            <a:bodyPr/>
            <a:lstStyle/>
            <a:p/>
          </p:txBody>
        </p:sp>
        <p:sp>
          <p:nvSpPr>
            <p:cNvPr id="10432" name="pl10432"/>
            <p:cNvSpPr/>
            <p:nvPr/>
          </p:nvSpPr>
          <p:spPr>
            <a:xfrm>
              <a:off x="3459781" y="3692450"/>
              <a:ext cx="2380228" cy="0"/>
            </a:xfrm>
            <a:custGeom>
              <a:avLst/>
              <a:pathLst>
                <a:path w="2380228" h="0">
                  <a:moveTo>
                    <a:pt x="0" y="0"/>
                  </a:moveTo>
                  <a:lnTo>
                    <a:pt x="2380228" y="0"/>
                  </a:lnTo>
                  <a:lnTo>
                    <a:pt x="2380228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3" name="pl10433"/>
            <p:cNvSpPr/>
            <p:nvPr/>
          </p:nvSpPr>
          <p:spPr>
            <a:xfrm>
              <a:off x="4354546" y="2755699"/>
              <a:ext cx="0" cy="1557224"/>
            </a:xfrm>
            <a:custGeom>
              <a:avLst/>
              <a:pathLst>
                <a:path w="0" h="1557224">
                  <a:moveTo>
                    <a:pt x="0" y="155722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34" name="rc10434"/>
            <p:cNvSpPr/>
            <p:nvPr/>
          </p:nvSpPr>
          <p:spPr>
            <a:xfrm>
              <a:off x="1009963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5" name="tx10435"/>
            <p:cNvSpPr/>
            <p:nvPr/>
          </p:nvSpPr>
          <p:spPr>
            <a:xfrm>
              <a:off x="2091373" y="2601514"/>
              <a:ext cx="217408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10436" name="rc10436"/>
            <p:cNvSpPr/>
            <p:nvPr/>
          </p:nvSpPr>
          <p:spPr>
            <a:xfrm>
              <a:off x="3459781" y="2530057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7" name="tx10437"/>
            <p:cNvSpPr/>
            <p:nvPr/>
          </p:nvSpPr>
          <p:spPr>
            <a:xfrm>
              <a:off x="4395215" y="2601514"/>
              <a:ext cx="509359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10438" name="rc10438"/>
            <p:cNvSpPr/>
            <p:nvPr/>
          </p:nvSpPr>
          <p:spPr>
            <a:xfrm>
              <a:off x="1009963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9" name="tx10439"/>
            <p:cNvSpPr/>
            <p:nvPr/>
          </p:nvSpPr>
          <p:spPr>
            <a:xfrm>
              <a:off x="2032410" y="749113"/>
              <a:ext cx="33533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10440" name="rc10440"/>
            <p:cNvSpPr/>
            <p:nvPr/>
          </p:nvSpPr>
          <p:spPr>
            <a:xfrm>
              <a:off x="3459781" y="677601"/>
              <a:ext cx="2380228" cy="22564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1" name="tx10441"/>
            <p:cNvSpPr/>
            <p:nvPr/>
          </p:nvSpPr>
          <p:spPr>
            <a:xfrm>
              <a:off x="4233769" y="747694"/>
              <a:ext cx="83225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10442" name="pl10442"/>
            <p:cNvSpPr/>
            <p:nvPr/>
          </p:nvSpPr>
          <p:spPr>
            <a:xfrm>
              <a:off x="13251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3" name="pl10443"/>
            <p:cNvSpPr/>
            <p:nvPr/>
          </p:nvSpPr>
          <p:spPr>
            <a:xfrm>
              <a:off x="18144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4" name="pl10444"/>
            <p:cNvSpPr/>
            <p:nvPr/>
          </p:nvSpPr>
          <p:spPr>
            <a:xfrm>
              <a:off x="230373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5" name="pl10445"/>
            <p:cNvSpPr/>
            <p:nvPr/>
          </p:nvSpPr>
          <p:spPr>
            <a:xfrm>
              <a:off x="279302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6" name="pl10446"/>
            <p:cNvSpPr/>
            <p:nvPr/>
          </p:nvSpPr>
          <p:spPr>
            <a:xfrm>
              <a:off x="328232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7" name="tx10447"/>
            <p:cNvSpPr/>
            <p:nvPr/>
          </p:nvSpPr>
          <p:spPr>
            <a:xfrm>
              <a:off x="1262991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48" name="tx10448"/>
            <p:cNvSpPr/>
            <p:nvPr/>
          </p:nvSpPr>
          <p:spPr>
            <a:xfrm>
              <a:off x="1752285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49" name="tx10449"/>
            <p:cNvSpPr/>
            <p:nvPr/>
          </p:nvSpPr>
          <p:spPr>
            <a:xfrm>
              <a:off x="2241579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50" name="tx10450"/>
            <p:cNvSpPr/>
            <p:nvPr/>
          </p:nvSpPr>
          <p:spPr>
            <a:xfrm>
              <a:off x="2730873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51" name="tx10451"/>
            <p:cNvSpPr/>
            <p:nvPr/>
          </p:nvSpPr>
          <p:spPr>
            <a:xfrm>
              <a:off x="3220167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52" name="pl10452"/>
            <p:cNvSpPr/>
            <p:nvPr/>
          </p:nvSpPr>
          <p:spPr>
            <a:xfrm>
              <a:off x="3774964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3" name="pl10453"/>
            <p:cNvSpPr/>
            <p:nvPr/>
          </p:nvSpPr>
          <p:spPr>
            <a:xfrm>
              <a:off x="4264258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4" name="pl10454"/>
            <p:cNvSpPr/>
            <p:nvPr/>
          </p:nvSpPr>
          <p:spPr>
            <a:xfrm>
              <a:off x="4753552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5" name="pl10455"/>
            <p:cNvSpPr/>
            <p:nvPr/>
          </p:nvSpPr>
          <p:spPr>
            <a:xfrm>
              <a:off x="5242846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6" name="pl10456"/>
            <p:cNvSpPr/>
            <p:nvPr/>
          </p:nvSpPr>
          <p:spPr>
            <a:xfrm>
              <a:off x="5732140" y="43129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7" name="tx10457"/>
            <p:cNvSpPr/>
            <p:nvPr/>
          </p:nvSpPr>
          <p:spPr>
            <a:xfrm>
              <a:off x="3712808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58" name="tx10458"/>
            <p:cNvSpPr/>
            <p:nvPr/>
          </p:nvSpPr>
          <p:spPr>
            <a:xfrm>
              <a:off x="4202102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459" name="tx10459"/>
            <p:cNvSpPr/>
            <p:nvPr/>
          </p:nvSpPr>
          <p:spPr>
            <a:xfrm>
              <a:off x="4691396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0" name="tx10460"/>
            <p:cNvSpPr/>
            <p:nvPr/>
          </p:nvSpPr>
          <p:spPr>
            <a:xfrm>
              <a:off x="5180690" y="437386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461" name="tx10461"/>
            <p:cNvSpPr/>
            <p:nvPr/>
          </p:nvSpPr>
          <p:spPr>
            <a:xfrm>
              <a:off x="5669984" y="437380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2" name="tx10462"/>
            <p:cNvSpPr/>
            <p:nvPr/>
          </p:nvSpPr>
          <p:spPr>
            <a:xfrm>
              <a:off x="823022" y="20902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3" name="tx10463"/>
            <p:cNvSpPr/>
            <p:nvPr/>
          </p:nvSpPr>
          <p:spPr>
            <a:xfrm>
              <a:off x="823022" y="15100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64" name="tx10464"/>
            <p:cNvSpPr/>
            <p:nvPr/>
          </p:nvSpPr>
          <p:spPr>
            <a:xfrm>
              <a:off x="823022" y="92989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65" name="pl10465"/>
            <p:cNvSpPr/>
            <p:nvPr/>
          </p:nvSpPr>
          <p:spPr>
            <a:xfrm>
              <a:off x="975169" y="21319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6" name="pl10466"/>
            <p:cNvSpPr/>
            <p:nvPr/>
          </p:nvSpPr>
          <p:spPr>
            <a:xfrm>
              <a:off x="975169" y="15517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7" name="pl10467"/>
            <p:cNvSpPr/>
            <p:nvPr/>
          </p:nvSpPr>
          <p:spPr>
            <a:xfrm>
              <a:off x="975169" y="971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8" name="tx10468"/>
            <p:cNvSpPr/>
            <p:nvPr/>
          </p:nvSpPr>
          <p:spPr>
            <a:xfrm>
              <a:off x="823022" y="394268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469" name="tx10469"/>
            <p:cNvSpPr/>
            <p:nvPr/>
          </p:nvSpPr>
          <p:spPr>
            <a:xfrm>
              <a:off x="823022" y="33625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70" name="tx10470"/>
            <p:cNvSpPr/>
            <p:nvPr/>
          </p:nvSpPr>
          <p:spPr>
            <a:xfrm>
              <a:off x="823022" y="278234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471" name="pl10471"/>
            <p:cNvSpPr/>
            <p:nvPr/>
          </p:nvSpPr>
          <p:spPr>
            <a:xfrm>
              <a:off x="975169" y="39843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2" name="pl10472"/>
            <p:cNvSpPr/>
            <p:nvPr/>
          </p:nvSpPr>
          <p:spPr>
            <a:xfrm>
              <a:off x="975169" y="34042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3" name="pl10473"/>
            <p:cNvSpPr/>
            <p:nvPr/>
          </p:nvSpPr>
          <p:spPr>
            <a:xfrm>
              <a:off x="975169" y="28240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4" name="tx10474"/>
            <p:cNvSpPr/>
            <p:nvPr/>
          </p:nvSpPr>
          <p:spPr>
            <a:xfrm>
              <a:off x="2710559" y="4493475"/>
              <a:ext cx="1428855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ORF1ab gene</a:t>
              </a:r>
            </a:p>
          </p:txBody>
        </p:sp>
        <p:sp>
          <p:nvSpPr>
            <p:cNvPr id="10475" name="tx10475"/>
            <p:cNvSpPr/>
            <p:nvPr/>
          </p:nvSpPr>
          <p:spPr>
            <a:xfrm rot="-5400000">
              <a:off x="184174" y="2542531"/>
              <a:ext cx="10017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 N gene</a:t>
              </a:r>
            </a:p>
          </p:txBody>
        </p:sp>
        <p:sp>
          <p:nvSpPr>
            <p:cNvPr id="10476" name="rc10476"/>
            <p:cNvSpPr/>
            <p:nvPr/>
          </p:nvSpPr>
          <p:spPr>
            <a:xfrm>
              <a:off x="5979187" y="2212806"/>
              <a:ext cx="933048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7" name="rc10477"/>
            <p:cNvSpPr/>
            <p:nvPr/>
          </p:nvSpPr>
          <p:spPr>
            <a:xfrm>
              <a:off x="6048776" y="249485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8" name="pt10478"/>
            <p:cNvSpPr/>
            <p:nvPr/>
          </p:nvSpPr>
          <p:spPr>
            <a:xfrm>
              <a:off x="6113353" y="2559436"/>
              <a:ext cx="90303" cy="90303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79" name="rc10479"/>
            <p:cNvSpPr/>
            <p:nvPr/>
          </p:nvSpPr>
          <p:spPr>
            <a:xfrm>
              <a:off x="6048776" y="2714315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0" name="pt10480"/>
            <p:cNvSpPr/>
            <p:nvPr/>
          </p:nvSpPr>
          <p:spPr>
            <a:xfrm>
              <a:off x="6113353" y="2778892"/>
              <a:ext cx="90303" cy="90303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10481" name="tx10481"/>
            <p:cNvSpPr/>
            <p:nvPr/>
          </p:nvSpPr>
          <p:spPr>
            <a:xfrm>
              <a:off x="6337821" y="2541013"/>
              <a:ext cx="48452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0482" name="tx10482"/>
            <p:cNvSpPr/>
            <p:nvPr/>
          </p:nvSpPr>
          <p:spPr>
            <a:xfrm>
              <a:off x="6337821" y="276046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2021-02-10T22:09:15Z</dcterms:modified>
</cp:coreProperties>
</file>