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600087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485028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3795987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274169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59110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66809" y="2035590"/>
              <a:ext cx="1159131" cy="3965280"/>
            </a:xfrm>
            <a:custGeom>
              <a:avLst/>
              <a:pathLst>
                <a:path w="1159131" h="3965280">
                  <a:moveTo>
                    <a:pt x="0" y="3965280"/>
                  </a:moveTo>
                  <a:lnTo>
                    <a:pt x="2915" y="3956536"/>
                  </a:lnTo>
                  <a:lnTo>
                    <a:pt x="16359" y="3916110"/>
                  </a:lnTo>
                  <a:lnTo>
                    <a:pt x="29804" y="3875563"/>
                  </a:lnTo>
                  <a:lnTo>
                    <a:pt x="43248" y="3834876"/>
                  </a:lnTo>
                  <a:lnTo>
                    <a:pt x="56692" y="3794029"/>
                  </a:lnTo>
                  <a:lnTo>
                    <a:pt x="70137" y="3752998"/>
                  </a:lnTo>
                  <a:lnTo>
                    <a:pt x="83581" y="3711757"/>
                  </a:lnTo>
                  <a:lnTo>
                    <a:pt x="97026" y="3670279"/>
                  </a:lnTo>
                  <a:lnTo>
                    <a:pt x="110470" y="3628535"/>
                  </a:lnTo>
                  <a:lnTo>
                    <a:pt x="123914" y="3586495"/>
                  </a:lnTo>
                  <a:lnTo>
                    <a:pt x="137359" y="3544133"/>
                  </a:lnTo>
                  <a:lnTo>
                    <a:pt x="150803" y="3501428"/>
                  </a:lnTo>
                  <a:lnTo>
                    <a:pt x="164247" y="3458363"/>
                  </a:lnTo>
                  <a:lnTo>
                    <a:pt x="177692" y="3414933"/>
                  </a:lnTo>
                  <a:lnTo>
                    <a:pt x="191136" y="3371139"/>
                  </a:lnTo>
                  <a:lnTo>
                    <a:pt x="204581" y="3326994"/>
                  </a:lnTo>
                  <a:lnTo>
                    <a:pt x="218025" y="3282515"/>
                  </a:lnTo>
                  <a:lnTo>
                    <a:pt x="231469" y="3237728"/>
                  </a:lnTo>
                  <a:lnTo>
                    <a:pt x="244914" y="3192661"/>
                  </a:lnTo>
                  <a:lnTo>
                    <a:pt x="258358" y="3147342"/>
                  </a:lnTo>
                  <a:lnTo>
                    <a:pt x="271802" y="3101801"/>
                  </a:lnTo>
                  <a:lnTo>
                    <a:pt x="285247" y="3056064"/>
                  </a:lnTo>
                  <a:lnTo>
                    <a:pt x="298691" y="3010156"/>
                  </a:lnTo>
                  <a:lnTo>
                    <a:pt x="312136" y="2964099"/>
                  </a:lnTo>
                  <a:lnTo>
                    <a:pt x="325580" y="2917912"/>
                  </a:lnTo>
                  <a:lnTo>
                    <a:pt x="339024" y="2871612"/>
                  </a:lnTo>
                  <a:lnTo>
                    <a:pt x="352469" y="2825214"/>
                  </a:lnTo>
                  <a:lnTo>
                    <a:pt x="365913" y="2778730"/>
                  </a:lnTo>
                  <a:lnTo>
                    <a:pt x="379357" y="2732171"/>
                  </a:lnTo>
                  <a:lnTo>
                    <a:pt x="392802" y="2685546"/>
                  </a:lnTo>
                  <a:lnTo>
                    <a:pt x="406246" y="2638864"/>
                  </a:lnTo>
                  <a:lnTo>
                    <a:pt x="419691" y="2592130"/>
                  </a:lnTo>
                  <a:lnTo>
                    <a:pt x="433135" y="2545352"/>
                  </a:lnTo>
                  <a:lnTo>
                    <a:pt x="446579" y="2498533"/>
                  </a:lnTo>
                  <a:lnTo>
                    <a:pt x="460024" y="2451679"/>
                  </a:lnTo>
                  <a:lnTo>
                    <a:pt x="473468" y="2404792"/>
                  </a:lnTo>
                  <a:lnTo>
                    <a:pt x="486912" y="2357877"/>
                  </a:lnTo>
                  <a:lnTo>
                    <a:pt x="500357" y="2310936"/>
                  </a:lnTo>
                  <a:lnTo>
                    <a:pt x="513801" y="2263973"/>
                  </a:lnTo>
                  <a:lnTo>
                    <a:pt x="527246" y="2216988"/>
                  </a:lnTo>
                  <a:lnTo>
                    <a:pt x="540690" y="2169984"/>
                  </a:lnTo>
                  <a:lnTo>
                    <a:pt x="554134" y="2122962"/>
                  </a:lnTo>
                  <a:lnTo>
                    <a:pt x="567579" y="2075926"/>
                  </a:lnTo>
                  <a:lnTo>
                    <a:pt x="581023" y="2028874"/>
                  </a:lnTo>
                  <a:lnTo>
                    <a:pt x="594467" y="1981810"/>
                  </a:lnTo>
                  <a:lnTo>
                    <a:pt x="607912" y="1934733"/>
                  </a:lnTo>
                  <a:lnTo>
                    <a:pt x="621356" y="1887645"/>
                  </a:lnTo>
                  <a:lnTo>
                    <a:pt x="634801" y="1840547"/>
                  </a:lnTo>
                  <a:lnTo>
                    <a:pt x="648245" y="1793440"/>
                  </a:lnTo>
                  <a:lnTo>
                    <a:pt x="661689" y="1746323"/>
                  </a:lnTo>
                  <a:lnTo>
                    <a:pt x="675134" y="1699199"/>
                  </a:lnTo>
                  <a:lnTo>
                    <a:pt x="688578" y="1652067"/>
                  </a:lnTo>
                  <a:lnTo>
                    <a:pt x="702023" y="1604928"/>
                  </a:lnTo>
                  <a:lnTo>
                    <a:pt x="715467" y="1557783"/>
                  </a:lnTo>
                  <a:lnTo>
                    <a:pt x="728911" y="1510631"/>
                  </a:lnTo>
                  <a:lnTo>
                    <a:pt x="742356" y="1463474"/>
                  </a:lnTo>
                  <a:lnTo>
                    <a:pt x="755800" y="1416311"/>
                  </a:lnTo>
                  <a:lnTo>
                    <a:pt x="769244" y="1369144"/>
                  </a:lnTo>
                  <a:lnTo>
                    <a:pt x="782689" y="1321971"/>
                  </a:lnTo>
                  <a:lnTo>
                    <a:pt x="796133" y="1274795"/>
                  </a:lnTo>
                  <a:lnTo>
                    <a:pt x="809578" y="1227614"/>
                  </a:lnTo>
                  <a:lnTo>
                    <a:pt x="823022" y="1180429"/>
                  </a:lnTo>
                  <a:lnTo>
                    <a:pt x="836466" y="1133241"/>
                  </a:lnTo>
                  <a:lnTo>
                    <a:pt x="849911" y="1086049"/>
                  </a:lnTo>
                  <a:lnTo>
                    <a:pt x="863355" y="1038854"/>
                  </a:lnTo>
                  <a:lnTo>
                    <a:pt x="876799" y="991656"/>
                  </a:lnTo>
                  <a:lnTo>
                    <a:pt x="890244" y="944455"/>
                  </a:lnTo>
                  <a:lnTo>
                    <a:pt x="903688" y="897251"/>
                  </a:lnTo>
                  <a:lnTo>
                    <a:pt x="917133" y="850045"/>
                  </a:lnTo>
                  <a:lnTo>
                    <a:pt x="930577" y="802836"/>
                  </a:lnTo>
                  <a:lnTo>
                    <a:pt x="944021" y="755625"/>
                  </a:lnTo>
                  <a:lnTo>
                    <a:pt x="957466" y="708411"/>
                  </a:lnTo>
                  <a:lnTo>
                    <a:pt x="970910" y="661196"/>
                  </a:lnTo>
                  <a:lnTo>
                    <a:pt x="984354" y="613978"/>
                  </a:lnTo>
                  <a:lnTo>
                    <a:pt x="997799" y="566758"/>
                  </a:lnTo>
                  <a:lnTo>
                    <a:pt x="1011243" y="519537"/>
                  </a:lnTo>
                  <a:lnTo>
                    <a:pt x="1024688" y="472314"/>
                  </a:lnTo>
                  <a:lnTo>
                    <a:pt x="1038132" y="425089"/>
                  </a:lnTo>
                  <a:lnTo>
                    <a:pt x="1051576" y="377862"/>
                  </a:lnTo>
                  <a:lnTo>
                    <a:pt x="1065021" y="330634"/>
                  </a:lnTo>
                  <a:lnTo>
                    <a:pt x="1078465" y="283405"/>
                  </a:lnTo>
                  <a:lnTo>
                    <a:pt x="1091909" y="236174"/>
                  </a:lnTo>
                  <a:lnTo>
                    <a:pt x="1105354" y="188941"/>
                  </a:lnTo>
                  <a:lnTo>
                    <a:pt x="1118798" y="141708"/>
                  </a:lnTo>
                  <a:lnTo>
                    <a:pt x="1132243" y="94473"/>
                  </a:lnTo>
                  <a:lnTo>
                    <a:pt x="1145687" y="47237"/>
                  </a:lnTo>
                  <a:lnTo>
                    <a:pt x="1159131" y="0"/>
                  </a:lnTo>
                  <a:lnTo>
                    <a:pt x="1159131" y="588072"/>
                  </a:lnTo>
                  <a:lnTo>
                    <a:pt x="1145687" y="627503"/>
                  </a:lnTo>
                  <a:lnTo>
                    <a:pt x="1132243" y="666936"/>
                  </a:lnTo>
                  <a:lnTo>
                    <a:pt x="1118798" y="706370"/>
                  </a:lnTo>
                  <a:lnTo>
                    <a:pt x="1105354" y="745805"/>
                  </a:lnTo>
                  <a:lnTo>
                    <a:pt x="1091909" y="785241"/>
                  </a:lnTo>
                  <a:lnTo>
                    <a:pt x="1078465" y="824679"/>
                  </a:lnTo>
                  <a:lnTo>
                    <a:pt x="1065021" y="864118"/>
                  </a:lnTo>
                  <a:lnTo>
                    <a:pt x="1051576" y="903559"/>
                  </a:lnTo>
                  <a:lnTo>
                    <a:pt x="1038132" y="943001"/>
                  </a:lnTo>
                  <a:lnTo>
                    <a:pt x="1024688" y="982445"/>
                  </a:lnTo>
                  <a:lnTo>
                    <a:pt x="1011243" y="1021891"/>
                  </a:lnTo>
                  <a:lnTo>
                    <a:pt x="997799" y="1061338"/>
                  </a:lnTo>
                  <a:lnTo>
                    <a:pt x="984354" y="1100787"/>
                  </a:lnTo>
                  <a:lnTo>
                    <a:pt x="970910" y="1140238"/>
                  </a:lnTo>
                  <a:lnTo>
                    <a:pt x="957466" y="1179691"/>
                  </a:lnTo>
                  <a:lnTo>
                    <a:pt x="944021" y="1219146"/>
                  </a:lnTo>
                  <a:lnTo>
                    <a:pt x="930577" y="1258604"/>
                  </a:lnTo>
                  <a:lnTo>
                    <a:pt x="917133" y="1298064"/>
                  </a:lnTo>
                  <a:lnTo>
                    <a:pt x="903688" y="1337526"/>
                  </a:lnTo>
                  <a:lnTo>
                    <a:pt x="890244" y="1376991"/>
                  </a:lnTo>
                  <a:lnTo>
                    <a:pt x="876799" y="1416459"/>
                  </a:lnTo>
                  <a:lnTo>
                    <a:pt x="863355" y="1455929"/>
                  </a:lnTo>
                  <a:lnTo>
                    <a:pt x="849911" y="1495403"/>
                  </a:lnTo>
                  <a:lnTo>
                    <a:pt x="836466" y="1534880"/>
                  </a:lnTo>
                  <a:lnTo>
                    <a:pt x="823022" y="1574361"/>
                  </a:lnTo>
                  <a:lnTo>
                    <a:pt x="809578" y="1613845"/>
                  </a:lnTo>
                  <a:lnTo>
                    <a:pt x="796133" y="1653333"/>
                  </a:lnTo>
                  <a:lnTo>
                    <a:pt x="782689" y="1692825"/>
                  </a:lnTo>
                  <a:lnTo>
                    <a:pt x="769244" y="1732321"/>
                  </a:lnTo>
                  <a:lnTo>
                    <a:pt x="755800" y="1771823"/>
                  </a:lnTo>
                  <a:lnTo>
                    <a:pt x="742356" y="1811329"/>
                  </a:lnTo>
                  <a:lnTo>
                    <a:pt x="728911" y="1850840"/>
                  </a:lnTo>
                  <a:lnTo>
                    <a:pt x="715467" y="1890358"/>
                  </a:lnTo>
                  <a:lnTo>
                    <a:pt x="702023" y="1929881"/>
                  </a:lnTo>
                  <a:lnTo>
                    <a:pt x="688578" y="1969411"/>
                  </a:lnTo>
                  <a:lnTo>
                    <a:pt x="675134" y="2008947"/>
                  </a:lnTo>
                  <a:lnTo>
                    <a:pt x="661689" y="2048492"/>
                  </a:lnTo>
                  <a:lnTo>
                    <a:pt x="648245" y="2088044"/>
                  </a:lnTo>
                  <a:lnTo>
                    <a:pt x="634801" y="2127606"/>
                  </a:lnTo>
                  <a:lnTo>
                    <a:pt x="621356" y="2167176"/>
                  </a:lnTo>
                  <a:lnTo>
                    <a:pt x="607912" y="2206757"/>
                  </a:lnTo>
                  <a:lnTo>
                    <a:pt x="594467" y="2246349"/>
                  </a:lnTo>
                  <a:lnTo>
                    <a:pt x="581023" y="2285953"/>
                  </a:lnTo>
                  <a:lnTo>
                    <a:pt x="567579" y="2325571"/>
                  </a:lnTo>
                  <a:lnTo>
                    <a:pt x="554134" y="2365203"/>
                  </a:lnTo>
                  <a:lnTo>
                    <a:pt x="540690" y="2404850"/>
                  </a:lnTo>
                  <a:lnTo>
                    <a:pt x="527246" y="2444515"/>
                  </a:lnTo>
                  <a:lnTo>
                    <a:pt x="513801" y="2484199"/>
                  </a:lnTo>
                  <a:lnTo>
                    <a:pt x="500357" y="2523904"/>
                  </a:lnTo>
                  <a:lnTo>
                    <a:pt x="486912" y="2563632"/>
                  </a:lnTo>
                  <a:lnTo>
                    <a:pt x="473468" y="2603385"/>
                  </a:lnTo>
                  <a:lnTo>
                    <a:pt x="460024" y="2643168"/>
                  </a:lnTo>
                  <a:lnTo>
                    <a:pt x="446579" y="2682982"/>
                  </a:lnTo>
                  <a:lnTo>
                    <a:pt x="433135" y="2722832"/>
                  </a:lnTo>
                  <a:lnTo>
                    <a:pt x="419691" y="2762722"/>
                  </a:lnTo>
                  <a:lnTo>
                    <a:pt x="406246" y="2802658"/>
                  </a:lnTo>
                  <a:lnTo>
                    <a:pt x="392802" y="2842644"/>
                  </a:lnTo>
                  <a:lnTo>
                    <a:pt x="379357" y="2882688"/>
                  </a:lnTo>
                  <a:lnTo>
                    <a:pt x="365913" y="2922798"/>
                  </a:lnTo>
                  <a:lnTo>
                    <a:pt x="352469" y="2962983"/>
                  </a:lnTo>
                  <a:lnTo>
                    <a:pt x="339024" y="3003253"/>
                  </a:lnTo>
                  <a:lnTo>
                    <a:pt x="325580" y="3043622"/>
                  </a:lnTo>
                  <a:lnTo>
                    <a:pt x="312136" y="3084104"/>
                  </a:lnTo>
                  <a:lnTo>
                    <a:pt x="298691" y="3124716"/>
                  </a:lnTo>
                  <a:lnTo>
                    <a:pt x="285247" y="3165476"/>
                  </a:lnTo>
                  <a:lnTo>
                    <a:pt x="271802" y="3206408"/>
                  </a:lnTo>
                  <a:lnTo>
                    <a:pt x="258358" y="3247535"/>
                  </a:lnTo>
                  <a:lnTo>
                    <a:pt x="244914" y="3288886"/>
                  </a:lnTo>
                  <a:lnTo>
                    <a:pt x="231469" y="3330487"/>
                  </a:lnTo>
                  <a:lnTo>
                    <a:pt x="218025" y="3372369"/>
                  </a:lnTo>
                  <a:lnTo>
                    <a:pt x="204581" y="3414559"/>
                  </a:lnTo>
                  <a:lnTo>
                    <a:pt x="191136" y="3457082"/>
                  </a:lnTo>
                  <a:lnTo>
                    <a:pt x="177692" y="3499957"/>
                  </a:lnTo>
                  <a:lnTo>
                    <a:pt x="164247" y="3543196"/>
                  </a:lnTo>
                  <a:lnTo>
                    <a:pt x="150803" y="3586800"/>
                  </a:lnTo>
                  <a:lnTo>
                    <a:pt x="137359" y="3630763"/>
                  </a:lnTo>
                  <a:lnTo>
                    <a:pt x="123914" y="3675071"/>
                  </a:lnTo>
                  <a:lnTo>
                    <a:pt x="110470" y="3719699"/>
                  </a:lnTo>
                  <a:lnTo>
                    <a:pt x="97026" y="3764624"/>
                  </a:lnTo>
                  <a:lnTo>
                    <a:pt x="83581" y="3809814"/>
                  </a:lnTo>
                  <a:lnTo>
                    <a:pt x="70137" y="3855242"/>
                  </a:lnTo>
                  <a:lnTo>
                    <a:pt x="56692" y="3900880"/>
                  </a:lnTo>
                  <a:lnTo>
                    <a:pt x="43248" y="3946702"/>
                  </a:lnTo>
                  <a:lnTo>
                    <a:pt x="37816" y="396528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66809" y="2035590"/>
              <a:ext cx="1159131" cy="3965280"/>
            </a:xfrm>
            <a:custGeom>
              <a:avLst/>
              <a:pathLst>
                <a:path w="1159131" h="3965280">
                  <a:moveTo>
                    <a:pt x="0" y="3965280"/>
                  </a:moveTo>
                  <a:lnTo>
                    <a:pt x="2915" y="3956536"/>
                  </a:lnTo>
                  <a:lnTo>
                    <a:pt x="16359" y="3916110"/>
                  </a:lnTo>
                  <a:lnTo>
                    <a:pt x="29804" y="3875563"/>
                  </a:lnTo>
                  <a:lnTo>
                    <a:pt x="43248" y="3834876"/>
                  </a:lnTo>
                  <a:lnTo>
                    <a:pt x="56692" y="3794029"/>
                  </a:lnTo>
                  <a:lnTo>
                    <a:pt x="70137" y="3752998"/>
                  </a:lnTo>
                  <a:lnTo>
                    <a:pt x="83581" y="3711757"/>
                  </a:lnTo>
                  <a:lnTo>
                    <a:pt x="97026" y="3670279"/>
                  </a:lnTo>
                  <a:lnTo>
                    <a:pt x="110470" y="3628535"/>
                  </a:lnTo>
                  <a:lnTo>
                    <a:pt x="123914" y="3586495"/>
                  </a:lnTo>
                  <a:lnTo>
                    <a:pt x="137359" y="3544133"/>
                  </a:lnTo>
                  <a:lnTo>
                    <a:pt x="150803" y="3501428"/>
                  </a:lnTo>
                  <a:lnTo>
                    <a:pt x="164247" y="3458363"/>
                  </a:lnTo>
                  <a:lnTo>
                    <a:pt x="177692" y="3414933"/>
                  </a:lnTo>
                  <a:lnTo>
                    <a:pt x="191136" y="3371139"/>
                  </a:lnTo>
                  <a:lnTo>
                    <a:pt x="204581" y="3326994"/>
                  </a:lnTo>
                  <a:lnTo>
                    <a:pt x="218025" y="3282515"/>
                  </a:lnTo>
                  <a:lnTo>
                    <a:pt x="231469" y="3237728"/>
                  </a:lnTo>
                  <a:lnTo>
                    <a:pt x="244914" y="3192661"/>
                  </a:lnTo>
                  <a:lnTo>
                    <a:pt x="258358" y="3147342"/>
                  </a:lnTo>
                  <a:lnTo>
                    <a:pt x="271802" y="3101801"/>
                  </a:lnTo>
                  <a:lnTo>
                    <a:pt x="285247" y="3056064"/>
                  </a:lnTo>
                  <a:lnTo>
                    <a:pt x="298691" y="3010156"/>
                  </a:lnTo>
                  <a:lnTo>
                    <a:pt x="312136" y="2964099"/>
                  </a:lnTo>
                  <a:lnTo>
                    <a:pt x="325580" y="2917912"/>
                  </a:lnTo>
                  <a:lnTo>
                    <a:pt x="339024" y="2871612"/>
                  </a:lnTo>
                  <a:lnTo>
                    <a:pt x="352469" y="2825214"/>
                  </a:lnTo>
                  <a:lnTo>
                    <a:pt x="365913" y="2778730"/>
                  </a:lnTo>
                  <a:lnTo>
                    <a:pt x="379357" y="2732171"/>
                  </a:lnTo>
                  <a:lnTo>
                    <a:pt x="392802" y="2685546"/>
                  </a:lnTo>
                  <a:lnTo>
                    <a:pt x="406246" y="2638864"/>
                  </a:lnTo>
                  <a:lnTo>
                    <a:pt x="419691" y="2592130"/>
                  </a:lnTo>
                  <a:lnTo>
                    <a:pt x="433135" y="2545352"/>
                  </a:lnTo>
                  <a:lnTo>
                    <a:pt x="446579" y="2498533"/>
                  </a:lnTo>
                  <a:lnTo>
                    <a:pt x="460024" y="2451679"/>
                  </a:lnTo>
                  <a:lnTo>
                    <a:pt x="473468" y="2404792"/>
                  </a:lnTo>
                  <a:lnTo>
                    <a:pt x="486912" y="2357877"/>
                  </a:lnTo>
                  <a:lnTo>
                    <a:pt x="500357" y="2310936"/>
                  </a:lnTo>
                  <a:lnTo>
                    <a:pt x="513801" y="2263973"/>
                  </a:lnTo>
                  <a:lnTo>
                    <a:pt x="527246" y="2216988"/>
                  </a:lnTo>
                  <a:lnTo>
                    <a:pt x="540690" y="2169984"/>
                  </a:lnTo>
                  <a:lnTo>
                    <a:pt x="554134" y="2122962"/>
                  </a:lnTo>
                  <a:lnTo>
                    <a:pt x="567579" y="2075926"/>
                  </a:lnTo>
                  <a:lnTo>
                    <a:pt x="581023" y="2028874"/>
                  </a:lnTo>
                  <a:lnTo>
                    <a:pt x="594467" y="1981810"/>
                  </a:lnTo>
                  <a:lnTo>
                    <a:pt x="607912" y="1934733"/>
                  </a:lnTo>
                  <a:lnTo>
                    <a:pt x="621356" y="1887645"/>
                  </a:lnTo>
                  <a:lnTo>
                    <a:pt x="634801" y="1840547"/>
                  </a:lnTo>
                  <a:lnTo>
                    <a:pt x="648245" y="1793440"/>
                  </a:lnTo>
                  <a:lnTo>
                    <a:pt x="661689" y="1746323"/>
                  </a:lnTo>
                  <a:lnTo>
                    <a:pt x="675134" y="1699199"/>
                  </a:lnTo>
                  <a:lnTo>
                    <a:pt x="688578" y="1652067"/>
                  </a:lnTo>
                  <a:lnTo>
                    <a:pt x="702023" y="1604928"/>
                  </a:lnTo>
                  <a:lnTo>
                    <a:pt x="715467" y="1557783"/>
                  </a:lnTo>
                  <a:lnTo>
                    <a:pt x="728911" y="1510631"/>
                  </a:lnTo>
                  <a:lnTo>
                    <a:pt x="742356" y="1463474"/>
                  </a:lnTo>
                  <a:lnTo>
                    <a:pt x="755800" y="1416311"/>
                  </a:lnTo>
                  <a:lnTo>
                    <a:pt x="769244" y="1369144"/>
                  </a:lnTo>
                  <a:lnTo>
                    <a:pt x="782689" y="1321971"/>
                  </a:lnTo>
                  <a:lnTo>
                    <a:pt x="796133" y="1274795"/>
                  </a:lnTo>
                  <a:lnTo>
                    <a:pt x="809578" y="1227614"/>
                  </a:lnTo>
                  <a:lnTo>
                    <a:pt x="823022" y="1180429"/>
                  </a:lnTo>
                  <a:lnTo>
                    <a:pt x="836466" y="1133241"/>
                  </a:lnTo>
                  <a:lnTo>
                    <a:pt x="849911" y="1086049"/>
                  </a:lnTo>
                  <a:lnTo>
                    <a:pt x="863355" y="1038854"/>
                  </a:lnTo>
                  <a:lnTo>
                    <a:pt x="876799" y="991656"/>
                  </a:lnTo>
                  <a:lnTo>
                    <a:pt x="890244" y="944455"/>
                  </a:lnTo>
                  <a:lnTo>
                    <a:pt x="903688" y="897251"/>
                  </a:lnTo>
                  <a:lnTo>
                    <a:pt x="917133" y="850045"/>
                  </a:lnTo>
                  <a:lnTo>
                    <a:pt x="930577" y="802836"/>
                  </a:lnTo>
                  <a:lnTo>
                    <a:pt x="944021" y="755625"/>
                  </a:lnTo>
                  <a:lnTo>
                    <a:pt x="957466" y="708411"/>
                  </a:lnTo>
                  <a:lnTo>
                    <a:pt x="970910" y="661196"/>
                  </a:lnTo>
                  <a:lnTo>
                    <a:pt x="984354" y="613978"/>
                  </a:lnTo>
                  <a:lnTo>
                    <a:pt x="997799" y="566758"/>
                  </a:lnTo>
                  <a:lnTo>
                    <a:pt x="1011243" y="519537"/>
                  </a:lnTo>
                  <a:lnTo>
                    <a:pt x="1024688" y="472314"/>
                  </a:lnTo>
                  <a:lnTo>
                    <a:pt x="1038132" y="425089"/>
                  </a:lnTo>
                  <a:lnTo>
                    <a:pt x="1051576" y="377862"/>
                  </a:lnTo>
                  <a:lnTo>
                    <a:pt x="1065021" y="330634"/>
                  </a:lnTo>
                  <a:lnTo>
                    <a:pt x="1078465" y="283405"/>
                  </a:lnTo>
                  <a:lnTo>
                    <a:pt x="1091909" y="236174"/>
                  </a:lnTo>
                  <a:lnTo>
                    <a:pt x="1105354" y="188941"/>
                  </a:lnTo>
                  <a:lnTo>
                    <a:pt x="1118798" y="141708"/>
                  </a:lnTo>
                  <a:lnTo>
                    <a:pt x="1132243" y="94473"/>
                  </a:lnTo>
                  <a:lnTo>
                    <a:pt x="1145687" y="47237"/>
                  </a:lnTo>
                  <a:lnTo>
                    <a:pt x="11591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04626" y="2623662"/>
              <a:ext cx="1121315" cy="3377208"/>
            </a:xfrm>
            <a:custGeom>
              <a:avLst/>
              <a:pathLst>
                <a:path w="1121315" h="3377208">
                  <a:moveTo>
                    <a:pt x="1121315" y="0"/>
                  </a:moveTo>
                  <a:lnTo>
                    <a:pt x="1121315" y="0"/>
                  </a:lnTo>
                  <a:lnTo>
                    <a:pt x="1107870" y="39431"/>
                  </a:lnTo>
                  <a:lnTo>
                    <a:pt x="1094426" y="78864"/>
                  </a:lnTo>
                  <a:lnTo>
                    <a:pt x="1080982" y="118298"/>
                  </a:lnTo>
                  <a:lnTo>
                    <a:pt x="1067537" y="157733"/>
                  </a:lnTo>
                  <a:lnTo>
                    <a:pt x="1054093" y="197169"/>
                  </a:lnTo>
                  <a:lnTo>
                    <a:pt x="1040648" y="236607"/>
                  </a:lnTo>
                  <a:lnTo>
                    <a:pt x="1027204" y="276046"/>
                  </a:lnTo>
                  <a:lnTo>
                    <a:pt x="1013760" y="315487"/>
                  </a:lnTo>
                  <a:lnTo>
                    <a:pt x="1000315" y="354929"/>
                  </a:lnTo>
                  <a:lnTo>
                    <a:pt x="986871" y="394373"/>
                  </a:lnTo>
                  <a:lnTo>
                    <a:pt x="973427" y="433818"/>
                  </a:lnTo>
                  <a:lnTo>
                    <a:pt x="959982" y="473266"/>
                  </a:lnTo>
                  <a:lnTo>
                    <a:pt x="946538" y="512715"/>
                  </a:lnTo>
                  <a:lnTo>
                    <a:pt x="933093" y="552166"/>
                  </a:lnTo>
                  <a:lnTo>
                    <a:pt x="919649" y="591619"/>
                  </a:lnTo>
                  <a:lnTo>
                    <a:pt x="906205" y="631074"/>
                  </a:lnTo>
                  <a:lnTo>
                    <a:pt x="892760" y="670532"/>
                  </a:lnTo>
                  <a:lnTo>
                    <a:pt x="879316" y="709992"/>
                  </a:lnTo>
                  <a:lnTo>
                    <a:pt x="865872" y="749454"/>
                  </a:lnTo>
                  <a:lnTo>
                    <a:pt x="852427" y="788919"/>
                  </a:lnTo>
                  <a:lnTo>
                    <a:pt x="838983" y="828387"/>
                  </a:lnTo>
                  <a:lnTo>
                    <a:pt x="825538" y="867857"/>
                  </a:lnTo>
                  <a:lnTo>
                    <a:pt x="812094" y="907331"/>
                  </a:lnTo>
                  <a:lnTo>
                    <a:pt x="798650" y="946808"/>
                  </a:lnTo>
                  <a:lnTo>
                    <a:pt x="785205" y="986288"/>
                  </a:lnTo>
                  <a:lnTo>
                    <a:pt x="771761" y="1025773"/>
                  </a:lnTo>
                  <a:lnTo>
                    <a:pt x="758317" y="1065261"/>
                  </a:lnTo>
                  <a:lnTo>
                    <a:pt x="744872" y="1104753"/>
                  </a:lnTo>
                  <a:lnTo>
                    <a:pt x="731428" y="1144249"/>
                  </a:lnTo>
                  <a:lnTo>
                    <a:pt x="717983" y="1183750"/>
                  </a:lnTo>
                  <a:lnTo>
                    <a:pt x="704539" y="1223257"/>
                  </a:lnTo>
                  <a:lnTo>
                    <a:pt x="691095" y="1262768"/>
                  </a:lnTo>
                  <a:lnTo>
                    <a:pt x="677650" y="1302285"/>
                  </a:lnTo>
                  <a:lnTo>
                    <a:pt x="664206" y="1341809"/>
                  </a:lnTo>
                  <a:lnTo>
                    <a:pt x="650762" y="1381338"/>
                  </a:lnTo>
                  <a:lnTo>
                    <a:pt x="637317" y="1420875"/>
                  </a:lnTo>
                  <a:lnTo>
                    <a:pt x="623873" y="1460420"/>
                  </a:lnTo>
                  <a:lnTo>
                    <a:pt x="610428" y="1499972"/>
                  </a:lnTo>
                  <a:lnTo>
                    <a:pt x="596984" y="1539533"/>
                  </a:lnTo>
                  <a:lnTo>
                    <a:pt x="583540" y="1579104"/>
                  </a:lnTo>
                  <a:lnTo>
                    <a:pt x="570095" y="1618685"/>
                  </a:lnTo>
                  <a:lnTo>
                    <a:pt x="556651" y="1658277"/>
                  </a:lnTo>
                  <a:lnTo>
                    <a:pt x="543207" y="1697881"/>
                  </a:lnTo>
                  <a:lnTo>
                    <a:pt x="529762" y="1737499"/>
                  </a:lnTo>
                  <a:lnTo>
                    <a:pt x="516318" y="1777130"/>
                  </a:lnTo>
                  <a:lnTo>
                    <a:pt x="502873" y="1816778"/>
                  </a:lnTo>
                  <a:lnTo>
                    <a:pt x="489429" y="1856443"/>
                  </a:lnTo>
                  <a:lnTo>
                    <a:pt x="475985" y="1896127"/>
                  </a:lnTo>
                  <a:lnTo>
                    <a:pt x="462540" y="1935832"/>
                  </a:lnTo>
                  <a:lnTo>
                    <a:pt x="449096" y="1975560"/>
                  </a:lnTo>
                  <a:lnTo>
                    <a:pt x="435651" y="2015313"/>
                  </a:lnTo>
                  <a:lnTo>
                    <a:pt x="422207" y="2055096"/>
                  </a:lnTo>
                  <a:lnTo>
                    <a:pt x="408763" y="2094910"/>
                  </a:lnTo>
                  <a:lnTo>
                    <a:pt x="395318" y="2134760"/>
                  </a:lnTo>
                  <a:lnTo>
                    <a:pt x="381874" y="2174650"/>
                  </a:lnTo>
                  <a:lnTo>
                    <a:pt x="368430" y="2214585"/>
                  </a:lnTo>
                  <a:lnTo>
                    <a:pt x="354985" y="2254572"/>
                  </a:lnTo>
                  <a:lnTo>
                    <a:pt x="341541" y="2294616"/>
                  </a:lnTo>
                  <a:lnTo>
                    <a:pt x="328096" y="2334726"/>
                  </a:lnTo>
                  <a:lnTo>
                    <a:pt x="314652" y="2374911"/>
                  </a:lnTo>
                  <a:lnTo>
                    <a:pt x="301208" y="2415181"/>
                  </a:lnTo>
                  <a:lnTo>
                    <a:pt x="287763" y="2455550"/>
                  </a:lnTo>
                  <a:lnTo>
                    <a:pt x="274319" y="2496032"/>
                  </a:lnTo>
                  <a:lnTo>
                    <a:pt x="260875" y="2536643"/>
                  </a:lnTo>
                  <a:lnTo>
                    <a:pt x="247430" y="2577404"/>
                  </a:lnTo>
                  <a:lnTo>
                    <a:pt x="233986" y="2618336"/>
                  </a:lnTo>
                  <a:lnTo>
                    <a:pt x="220541" y="2659463"/>
                  </a:lnTo>
                  <a:lnTo>
                    <a:pt x="207097" y="2700813"/>
                  </a:lnTo>
                  <a:lnTo>
                    <a:pt x="193653" y="2742415"/>
                  </a:lnTo>
                  <a:lnTo>
                    <a:pt x="180208" y="2784297"/>
                  </a:lnTo>
                  <a:lnTo>
                    <a:pt x="166764" y="2826487"/>
                  </a:lnTo>
                  <a:lnTo>
                    <a:pt x="153320" y="2869010"/>
                  </a:lnTo>
                  <a:lnTo>
                    <a:pt x="139875" y="2911885"/>
                  </a:lnTo>
                  <a:lnTo>
                    <a:pt x="126431" y="2955124"/>
                  </a:lnTo>
                  <a:lnTo>
                    <a:pt x="112986" y="2998728"/>
                  </a:lnTo>
                  <a:lnTo>
                    <a:pt x="99542" y="3042691"/>
                  </a:lnTo>
                  <a:lnTo>
                    <a:pt x="86098" y="3086998"/>
                  </a:lnTo>
                  <a:lnTo>
                    <a:pt x="72653" y="3131627"/>
                  </a:lnTo>
                  <a:lnTo>
                    <a:pt x="59209" y="3176551"/>
                  </a:lnTo>
                  <a:lnTo>
                    <a:pt x="45765" y="3221742"/>
                  </a:lnTo>
                  <a:lnTo>
                    <a:pt x="32320" y="3267170"/>
                  </a:lnTo>
                  <a:lnTo>
                    <a:pt x="18876" y="3312808"/>
                  </a:lnTo>
                  <a:lnTo>
                    <a:pt x="5431" y="3358630"/>
                  </a:lnTo>
                  <a:lnTo>
                    <a:pt x="0" y="33772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86947" y="2329626"/>
              <a:ext cx="1138993" cy="3671244"/>
            </a:xfrm>
            <a:custGeom>
              <a:avLst/>
              <a:pathLst>
                <a:path w="1138993" h="3671244">
                  <a:moveTo>
                    <a:pt x="0" y="3671244"/>
                  </a:moveTo>
                  <a:lnTo>
                    <a:pt x="9666" y="3640087"/>
                  </a:lnTo>
                  <a:lnTo>
                    <a:pt x="23110" y="3596753"/>
                  </a:lnTo>
                  <a:lnTo>
                    <a:pt x="36554" y="3553418"/>
                  </a:lnTo>
                  <a:lnTo>
                    <a:pt x="49999" y="3510084"/>
                  </a:lnTo>
                  <a:lnTo>
                    <a:pt x="63443" y="3466750"/>
                  </a:lnTo>
                  <a:lnTo>
                    <a:pt x="76888" y="3423415"/>
                  </a:lnTo>
                  <a:lnTo>
                    <a:pt x="90332" y="3380081"/>
                  </a:lnTo>
                  <a:lnTo>
                    <a:pt x="103776" y="3336747"/>
                  </a:lnTo>
                  <a:lnTo>
                    <a:pt x="117221" y="3293412"/>
                  </a:lnTo>
                  <a:lnTo>
                    <a:pt x="130665" y="3250078"/>
                  </a:lnTo>
                  <a:lnTo>
                    <a:pt x="144109" y="3206743"/>
                  </a:lnTo>
                  <a:lnTo>
                    <a:pt x="157554" y="3163409"/>
                  </a:lnTo>
                  <a:lnTo>
                    <a:pt x="170998" y="3120075"/>
                  </a:lnTo>
                  <a:lnTo>
                    <a:pt x="184443" y="3076740"/>
                  </a:lnTo>
                  <a:lnTo>
                    <a:pt x="197887" y="3033406"/>
                  </a:lnTo>
                  <a:lnTo>
                    <a:pt x="211331" y="2990072"/>
                  </a:lnTo>
                  <a:lnTo>
                    <a:pt x="224776" y="2946737"/>
                  </a:lnTo>
                  <a:lnTo>
                    <a:pt x="238220" y="2903403"/>
                  </a:lnTo>
                  <a:lnTo>
                    <a:pt x="251665" y="2860068"/>
                  </a:lnTo>
                  <a:lnTo>
                    <a:pt x="265109" y="2816734"/>
                  </a:lnTo>
                  <a:lnTo>
                    <a:pt x="278553" y="2773400"/>
                  </a:lnTo>
                  <a:lnTo>
                    <a:pt x="291998" y="2730065"/>
                  </a:lnTo>
                  <a:lnTo>
                    <a:pt x="305442" y="2686731"/>
                  </a:lnTo>
                  <a:lnTo>
                    <a:pt x="318886" y="2643396"/>
                  </a:lnTo>
                  <a:lnTo>
                    <a:pt x="332331" y="2600062"/>
                  </a:lnTo>
                  <a:lnTo>
                    <a:pt x="345775" y="2556728"/>
                  </a:lnTo>
                  <a:lnTo>
                    <a:pt x="359220" y="2513393"/>
                  </a:lnTo>
                  <a:lnTo>
                    <a:pt x="372664" y="2470059"/>
                  </a:lnTo>
                  <a:lnTo>
                    <a:pt x="386108" y="2426725"/>
                  </a:lnTo>
                  <a:lnTo>
                    <a:pt x="399553" y="2383390"/>
                  </a:lnTo>
                  <a:lnTo>
                    <a:pt x="412997" y="2340056"/>
                  </a:lnTo>
                  <a:lnTo>
                    <a:pt x="426441" y="2296721"/>
                  </a:lnTo>
                  <a:lnTo>
                    <a:pt x="439886" y="2253387"/>
                  </a:lnTo>
                  <a:lnTo>
                    <a:pt x="453330" y="2210053"/>
                  </a:lnTo>
                  <a:lnTo>
                    <a:pt x="466775" y="2166718"/>
                  </a:lnTo>
                  <a:lnTo>
                    <a:pt x="480219" y="2123384"/>
                  </a:lnTo>
                  <a:lnTo>
                    <a:pt x="493663" y="2080050"/>
                  </a:lnTo>
                  <a:lnTo>
                    <a:pt x="507108" y="2036715"/>
                  </a:lnTo>
                  <a:lnTo>
                    <a:pt x="520552" y="1993381"/>
                  </a:lnTo>
                  <a:lnTo>
                    <a:pt x="533996" y="1950046"/>
                  </a:lnTo>
                  <a:lnTo>
                    <a:pt x="547441" y="1906712"/>
                  </a:lnTo>
                  <a:lnTo>
                    <a:pt x="560885" y="1863378"/>
                  </a:lnTo>
                  <a:lnTo>
                    <a:pt x="574330" y="1820043"/>
                  </a:lnTo>
                  <a:lnTo>
                    <a:pt x="587774" y="1776709"/>
                  </a:lnTo>
                  <a:lnTo>
                    <a:pt x="601218" y="1733375"/>
                  </a:lnTo>
                  <a:lnTo>
                    <a:pt x="614663" y="1690040"/>
                  </a:lnTo>
                  <a:lnTo>
                    <a:pt x="628107" y="1646706"/>
                  </a:lnTo>
                  <a:lnTo>
                    <a:pt x="641551" y="1603371"/>
                  </a:lnTo>
                  <a:lnTo>
                    <a:pt x="654996" y="1560037"/>
                  </a:lnTo>
                  <a:lnTo>
                    <a:pt x="668440" y="1516703"/>
                  </a:lnTo>
                  <a:lnTo>
                    <a:pt x="681885" y="1473368"/>
                  </a:lnTo>
                  <a:lnTo>
                    <a:pt x="695329" y="1430034"/>
                  </a:lnTo>
                  <a:lnTo>
                    <a:pt x="708773" y="1386700"/>
                  </a:lnTo>
                  <a:lnTo>
                    <a:pt x="722218" y="1343365"/>
                  </a:lnTo>
                  <a:lnTo>
                    <a:pt x="735662" y="1300031"/>
                  </a:lnTo>
                  <a:lnTo>
                    <a:pt x="749106" y="1256696"/>
                  </a:lnTo>
                  <a:lnTo>
                    <a:pt x="762551" y="1213362"/>
                  </a:lnTo>
                  <a:lnTo>
                    <a:pt x="775995" y="1170028"/>
                  </a:lnTo>
                  <a:lnTo>
                    <a:pt x="789440" y="1126693"/>
                  </a:lnTo>
                  <a:lnTo>
                    <a:pt x="802884" y="1083359"/>
                  </a:lnTo>
                  <a:lnTo>
                    <a:pt x="816328" y="1040025"/>
                  </a:lnTo>
                  <a:lnTo>
                    <a:pt x="829773" y="996690"/>
                  </a:lnTo>
                  <a:lnTo>
                    <a:pt x="843217" y="953356"/>
                  </a:lnTo>
                  <a:lnTo>
                    <a:pt x="856662" y="910021"/>
                  </a:lnTo>
                  <a:lnTo>
                    <a:pt x="870106" y="866687"/>
                  </a:lnTo>
                  <a:lnTo>
                    <a:pt x="883550" y="823353"/>
                  </a:lnTo>
                  <a:lnTo>
                    <a:pt x="896995" y="780018"/>
                  </a:lnTo>
                  <a:lnTo>
                    <a:pt x="910439" y="736684"/>
                  </a:lnTo>
                  <a:lnTo>
                    <a:pt x="923883" y="693350"/>
                  </a:lnTo>
                  <a:lnTo>
                    <a:pt x="937328" y="650015"/>
                  </a:lnTo>
                  <a:lnTo>
                    <a:pt x="950772" y="606681"/>
                  </a:lnTo>
                  <a:lnTo>
                    <a:pt x="964217" y="563346"/>
                  </a:lnTo>
                  <a:lnTo>
                    <a:pt x="977661" y="520012"/>
                  </a:lnTo>
                  <a:lnTo>
                    <a:pt x="991105" y="476678"/>
                  </a:lnTo>
                  <a:lnTo>
                    <a:pt x="1004550" y="433343"/>
                  </a:lnTo>
                  <a:lnTo>
                    <a:pt x="1017994" y="390009"/>
                  </a:lnTo>
                  <a:lnTo>
                    <a:pt x="1031438" y="346675"/>
                  </a:lnTo>
                  <a:lnTo>
                    <a:pt x="1044883" y="303340"/>
                  </a:lnTo>
                  <a:lnTo>
                    <a:pt x="1058327" y="260006"/>
                  </a:lnTo>
                  <a:lnTo>
                    <a:pt x="1071772" y="216671"/>
                  </a:lnTo>
                  <a:lnTo>
                    <a:pt x="1085216" y="173337"/>
                  </a:lnTo>
                  <a:lnTo>
                    <a:pt x="1098660" y="130003"/>
                  </a:lnTo>
                  <a:lnTo>
                    <a:pt x="1112105" y="86668"/>
                  </a:lnTo>
                  <a:lnTo>
                    <a:pt x="1125549" y="43334"/>
                  </a:lnTo>
                  <a:lnTo>
                    <a:pt x="1138993" y="0"/>
                  </a:lnTo>
                  <a:lnTo>
                    <a:pt x="1138993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25600" y="5956626"/>
              <a:ext cx="88488" cy="8848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40214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54062" y="5958199"/>
              <a:ext cx="85341" cy="853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67173" y="5957866"/>
              <a:ext cx="86007" cy="8600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80277" y="5957526"/>
              <a:ext cx="86687" cy="8668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94593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06562" y="5956922"/>
              <a:ext cx="87895" cy="8789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20880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34614" y="5958085"/>
              <a:ext cx="85569" cy="855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48370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62022" y="5958604"/>
              <a:ext cx="84531" cy="845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4764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88281" y="5957974"/>
              <a:ext cx="85791" cy="857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15929" y="5958734"/>
              <a:ext cx="84271" cy="842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27975" y="5957335"/>
              <a:ext cx="87069" cy="870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42731" y="5958647"/>
              <a:ext cx="84445" cy="8444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56727" y="5959199"/>
              <a:ext cx="83342" cy="8334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69841" y="5958868"/>
              <a:ext cx="84003" cy="8400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5763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10456" y="5959150"/>
              <a:ext cx="83440" cy="83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24099" y="5959349"/>
              <a:ext cx="83041" cy="830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436632" y="5958437"/>
              <a:ext cx="84865" cy="848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50036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61978" y="5956894"/>
              <a:ext cx="87951" cy="879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75771" y="5957243"/>
              <a:ext cx="87254" cy="872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88322" y="5956350"/>
              <a:ext cx="89039" cy="890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14954" y="5956093"/>
              <a:ext cx="89553" cy="895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27569" y="5955264"/>
              <a:ext cx="91212" cy="9121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42589" y="5956839"/>
              <a:ext cx="88061" cy="8806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55925" y="5956731"/>
              <a:ext cx="88277" cy="8827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9851" y="5957212"/>
              <a:ext cx="87314" cy="873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81495" y="5955412"/>
              <a:ext cx="90915" cy="9091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94282" y="5954755"/>
              <a:ext cx="92229" cy="9222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34254" y="5954393"/>
              <a:ext cx="92953" cy="929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48322" y="5955018"/>
              <a:ext cx="91704" cy="9170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62888" y="5956139"/>
              <a:ext cx="89462" cy="8946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74364" y="5954170"/>
              <a:ext cx="93398" cy="933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380" y="5953298"/>
              <a:ext cx="95143" cy="9514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13804" y="5953277"/>
              <a:ext cx="95185" cy="9518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28196" y="5954225"/>
              <a:ext cx="93290" cy="9329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41613" y="5954197"/>
              <a:ext cx="93344" cy="9334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55154" y="5954294"/>
              <a:ext cx="93151" cy="931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7656" y="5953352"/>
              <a:ext cx="95036" cy="950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94325" y="5953132"/>
              <a:ext cx="95474" cy="954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07201" y="5952563"/>
              <a:ext cx="96613" cy="9661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2725" y="6523015"/>
              <a:ext cx="96223" cy="9622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19025" y="6407188"/>
              <a:ext cx="98068" cy="9806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45444" y="6449760"/>
              <a:ext cx="99006" cy="990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5254" y="6421599"/>
              <a:ext cx="100053" cy="1000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11475" y="6310317"/>
              <a:ext cx="101389" cy="10138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5041" y="6227666"/>
              <a:ext cx="101146" cy="1011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38771" y="6243881"/>
              <a:ext cx="100574" cy="1005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52435" y="6039414"/>
              <a:ext cx="100136" cy="1001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78659" y="6015096"/>
              <a:ext cx="101465" cy="101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92554" y="6026748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04876" y="6226180"/>
              <a:ext cx="102808" cy="1028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19039" y="6070927"/>
              <a:ext cx="101372" cy="10137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32853" y="6179813"/>
              <a:ext cx="100631" cy="1006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46582" y="5787608"/>
              <a:ext cx="100063" cy="10006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59805" y="6036354"/>
              <a:ext cx="100506" cy="1005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74447" y="5824073"/>
              <a:ext cx="98110" cy="981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88383" y="5788507"/>
              <a:ext cx="97127" cy="971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00109" y="5908617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14425" y="5781864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7869" y="5767637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41125" y="5676966"/>
              <a:ext cx="99198" cy="991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4751" y="5641116"/>
              <a:ext cx="98834" cy="9883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68349" y="5410310"/>
              <a:ext cx="98527" cy="985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82337" y="5500480"/>
              <a:ext cx="97440" cy="97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4549" y="5401639"/>
              <a:ext cx="99905" cy="9990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08516" y="5379975"/>
              <a:ext cx="98859" cy="9885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21692" y="5332067"/>
              <a:ext cx="99396" cy="9939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35102" y="5219999"/>
              <a:ext cx="99465" cy="99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48289" y="5389357"/>
              <a:ext cx="99979" cy="9997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62890" y="5250960"/>
              <a:ext cx="97666" cy="9766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76313" y="5228038"/>
              <a:ext cx="97710" cy="977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88670" y="5052814"/>
              <a:ext cx="99884" cy="9988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2671" y="5168606"/>
              <a:ext cx="98771" cy="987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16296" y="4973878"/>
              <a:ext cx="98409" cy="9840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29591" y="5022672"/>
              <a:ext cx="98708" cy="987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49212" y="5090622"/>
              <a:ext cx="86354" cy="863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95530" y="600087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95530" y="485028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95530" y="3795987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95530" y="274169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995530" y="159110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32965" y="3208829"/>
              <a:ext cx="1058995" cy="2792040"/>
            </a:xfrm>
            <a:custGeom>
              <a:avLst/>
              <a:pathLst>
                <a:path w="1058995" h="2792040">
                  <a:moveTo>
                    <a:pt x="0" y="2792040"/>
                  </a:moveTo>
                  <a:lnTo>
                    <a:pt x="10333" y="2767241"/>
                  </a:lnTo>
                  <a:lnTo>
                    <a:pt x="23778" y="2734691"/>
                  </a:lnTo>
                  <a:lnTo>
                    <a:pt x="37222" y="2701861"/>
                  </a:lnTo>
                  <a:lnTo>
                    <a:pt x="50667" y="2668763"/>
                  </a:lnTo>
                  <a:lnTo>
                    <a:pt x="64111" y="2635409"/>
                  </a:lnTo>
                  <a:lnTo>
                    <a:pt x="77555" y="2601818"/>
                  </a:lnTo>
                  <a:lnTo>
                    <a:pt x="91000" y="2568006"/>
                  </a:lnTo>
                  <a:lnTo>
                    <a:pt x="104444" y="2533991"/>
                  </a:lnTo>
                  <a:lnTo>
                    <a:pt x="117888" y="2499791"/>
                  </a:lnTo>
                  <a:lnTo>
                    <a:pt x="131333" y="2465424"/>
                  </a:lnTo>
                  <a:lnTo>
                    <a:pt x="144777" y="2430906"/>
                  </a:lnTo>
                  <a:lnTo>
                    <a:pt x="158222" y="2396252"/>
                  </a:lnTo>
                  <a:lnTo>
                    <a:pt x="171666" y="2361476"/>
                  </a:lnTo>
                  <a:lnTo>
                    <a:pt x="185110" y="2326590"/>
                  </a:lnTo>
                  <a:lnTo>
                    <a:pt x="198555" y="2291607"/>
                  </a:lnTo>
                  <a:lnTo>
                    <a:pt x="211999" y="2256535"/>
                  </a:lnTo>
                  <a:lnTo>
                    <a:pt x="225443" y="2221384"/>
                  </a:lnTo>
                  <a:lnTo>
                    <a:pt x="238888" y="2186162"/>
                  </a:lnTo>
                  <a:lnTo>
                    <a:pt x="252332" y="2150876"/>
                  </a:lnTo>
                  <a:lnTo>
                    <a:pt x="265777" y="2115533"/>
                  </a:lnTo>
                  <a:lnTo>
                    <a:pt x="279221" y="2080138"/>
                  </a:lnTo>
                  <a:lnTo>
                    <a:pt x="292665" y="2044695"/>
                  </a:lnTo>
                  <a:lnTo>
                    <a:pt x="306110" y="2009211"/>
                  </a:lnTo>
                  <a:lnTo>
                    <a:pt x="319554" y="1973687"/>
                  </a:lnTo>
                  <a:lnTo>
                    <a:pt x="332998" y="1938129"/>
                  </a:lnTo>
                  <a:lnTo>
                    <a:pt x="346443" y="1902539"/>
                  </a:lnTo>
                  <a:lnTo>
                    <a:pt x="359887" y="1866919"/>
                  </a:lnTo>
                  <a:lnTo>
                    <a:pt x="373332" y="1831273"/>
                  </a:lnTo>
                  <a:lnTo>
                    <a:pt x="386776" y="1795602"/>
                  </a:lnTo>
                  <a:lnTo>
                    <a:pt x="400220" y="1759908"/>
                  </a:lnTo>
                  <a:lnTo>
                    <a:pt x="413665" y="1724194"/>
                  </a:lnTo>
                  <a:lnTo>
                    <a:pt x="427109" y="1688461"/>
                  </a:lnTo>
                  <a:lnTo>
                    <a:pt x="440553" y="1652710"/>
                  </a:lnTo>
                  <a:lnTo>
                    <a:pt x="453998" y="1616943"/>
                  </a:lnTo>
                  <a:lnTo>
                    <a:pt x="467442" y="1581161"/>
                  </a:lnTo>
                  <a:lnTo>
                    <a:pt x="480887" y="1545365"/>
                  </a:lnTo>
                  <a:lnTo>
                    <a:pt x="494331" y="1509556"/>
                  </a:lnTo>
                  <a:lnTo>
                    <a:pt x="507775" y="1473735"/>
                  </a:lnTo>
                  <a:lnTo>
                    <a:pt x="521220" y="1437902"/>
                  </a:lnTo>
                  <a:lnTo>
                    <a:pt x="534664" y="1402059"/>
                  </a:lnTo>
                  <a:lnTo>
                    <a:pt x="548108" y="1366206"/>
                  </a:lnTo>
                  <a:lnTo>
                    <a:pt x="561553" y="1330344"/>
                  </a:lnTo>
                  <a:lnTo>
                    <a:pt x="574997" y="1294473"/>
                  </a:lnTo>
                  <a:lnTo>
                    <a:pt x="588442" y="1258594"/>
                  </a:lnTo>
                  <a:lnTo>
                    <a:pt x="601886" y="1222707"/>
                  </a:lnTo>
                  <a:lnTo>
                    <a:pt x="615330" y="1186813"/>
                  </a:lnTo>
                  <a:lnTo>
                    <a:pt x="628775" y="1150913"/>
                  </a:lnTo>
                  <a:lnTo>
                    <a:pt x="642219" y="1115006"/>
                  </a:lnTo>
                  <a:lnTo>
                    <a:pt x="655664" y="1079093"/>
                  </a:lnTo>
                  <a:lnTo>
                    <a:pt x="669108" y="1043175"/>
                  </a:lnTo>
                  <a:lnTo>
                    <a:pt x="682552" y="1007251"/>
                  </a:lnTo>
                  <a:lnTo>
                    <a:pt x="695997" y="971322"/>
                  </a:lnTo>
                  <a:lnTo>
                    <a:pt x="709441" y="935388"/>
                  </a:lnTo>
                  <a:lnTo>
                    <a:pt x="722885" y="899450"/>
                  </a:lnTo>
                  <a:lnTo>
                    <a:pt x="736330" y="863508"/>
                  </a:lnTo>
                  <a:lnTo>
                    <a:pt x="749774" y="827561"/>
                  </a:lnTo>
                  <a:lnTo>
                    <a:pt x="763219" y="791610"/>
                  </a:lnTo>
                  <a:lnTo>
                    <a:pt x="776663" y="755656"/>
                  </a:lnTo>
                  <a:lnTo>
                    <a:pt x="790107" y="719698"/>
                  </a:lnTo>
                  <a:lnTo>
                    <a:pt x="803552" y="683737"/>
                  </a:lnTo>
                  <a:lnTo>
                    <a:pt x="816996" y="647773"/>
                  </a:lnTo>
                  <a:lnTo>
                    <a:pt x="830440" y="611805"/>
                  </a:lnTo>
                  <a:lnTo>
                    <a:pt x="843885" y="575835"/>
                  </a:lnTo>
                  <a:lnTo>
                    <a:pt x="857329" y="539862"/>
                  </a:lnTo>
                  <a:lnTo>
                    <a:pt x="870774" y="503886"/>
                  </a:lnTo>
                  <a:lnTo>
                    <a:pt x="884218" y="467908"/>
                  </a:lnTo>
                  <a:lnTo>
                    <a:pt x="897662" y="431927"/>
                  </a:lnTo>
                  <a:lnTo>
                    <a:pt x="911107" y="395944"/>
                  </a:lnTo>
                  <a:lnTo>
                    <a:pt x="924551" y="359958"/>
                  </a:lnTo>
                  <a:lnTo>
                    <a:pt x="937995" y="323971"/>
                  </a:lnTo>
                  <a:lnTo>
                    <a:pt x="951440" y="287981"/>
                  </a:lnTo>
                  <a:lnTo>
                    <a:pt x="964884" y="251990"/>
                  </a:lnTo>
                  <a:lnTo>
                    <a:pt x="978329" y="215996"/>
                  </a:lnTo>
                  <a:lnTo>
                    <a:pt x="991773" y="180001"/>
                  </a:lnTo>
                  <a:lnTo>
                    <a:pt x="1005217" y="144004"/>
                  </a:lnTo>
                  <a:lnTo>
                    <a:pt x="1018662" y="108005"/>
                  </a:lnTo>
                  <a:lnTo>
                    <a:pt x="1032106" y="72005"/>
                  </a:lnTo>
                  <a:lnTo>
                    <a:pt x="1045550" y="36003"/>
                  </a:lnTo>
                  <a:lnTo>
                    <a:pt x="1058995" y="0"/>
                  </a:lnTo>
                  <a:lnTo>
                    <a:pt x="1058995" y="641137"/>
                  </a:lnTo>
                  <a:lnTo>
                    <a:pt x="1045550" y="669279"/>
                  </a:lnTo>
                  <a:lnTo>
                    <a:pt x="1032106" y="697423"/>
                  </a:lnTo>
                  <a:lnTo>
                    <a:pt x="1018662" y="725568"/>
                  </a:lnTo>
                  <a:lnTo>
                    <a:pt x="1005217" y="753715"/>
                  </a:lnTo>
                  <a:lnTo>
                    <a:pt x="991773" y="781863"/>
                  </a:lnTo>
                  <a:lnTo>
                    <a:pt x="978329" y="810013"/>
                  </a:lnTo>
                  <a:lnTo>
                    <a:pt x="964884" y="838165"/>
                  </a:lnTo>
                  <a:lnTo>
                    <a:pt x="951440" y="866319"/>
                  </a:lnTo>
                  <a:lnTo>
                    <a:pt x="937995" y="894475"/>
                  </a:lnTo>
                  <a:lnTo>
                    <a:pt x="924551" y="922633"/>
                  </a:lnTo>
                  <a:lnTo>
                    <a:pt x="911107" y="950793"/>
                  </a:lnTo>
                  <a:lnTo>
                    <a:pt x="897662" y="978955"/>
                  </a:lnTo>
                  <a:lnTo>
                    <a:pt x="884218" y="1007120"/>
                  </a:lnTo>
                  <a:lnTo>
                    <a:pt x="870774" y="1035287"/>
                  </a:lnTo>
                  <a:lnTo>
                    <a:pt x="857329" y="1063456"/>
                  </a:lnTo>
                  <a:lnTo>
                    <a:pt x="843885" y="1091629"/>
                  </a:lnTo>
                  <a:lnTo>
                    <a:pt x="830440" y="1119804"/>
                  </a:lnTo>
                  <a:lnTo>
                    <a:pt x="816996" y="1147982"/>
                  </a:lnTo>
                  <a:lnTo>
                    <a:pt x="803552" y="1176163"/>
                  </a:lnTo>
                  <a:lnTo>
                    <a:pt x="790107" y="1204347"/>
                  </a:lnTo>
                  <a:lnTo>
                    <a:pt x="776663" y="1232535"/>
                  </a:lnTo>
                  <a:lnTo>
                    <a:pt x="763219" y="1260726"/>
                  </a:lnTo>
                  <a:lnTo>
                    <a:pt x="749774" y="1288921"/>
                  </a:lnTo>
                  <a:lnTo>
                    <a:pt x="736330" y="1317119"/>
                  </a:lnTo>
                  <a:lnTo>
                    <a:pt x="722885" y="1345322"/>
                  </a:lnTo>
                  <a:lnTo>
                    <a:pt x="709441" y="1373529"/>
                  </a:lnTo>
                  <a:lnTo>
                    <a:pt x="695997" y="1401741"/>
                  </a:lnTo>
                  <a:lnTo>
                    <a:pt x="682552" y="1429958"/>
                  </a:lnTo>
                  <a:lnTo>
                    <a:pt x="669108" y="1458179"/>
                  </a:lnTo>
                  <a:lnTo>
                    <a:pt x="655664" y="1486406"/>
                  </a:lnTo>
                  <a:lnTo>
                    <a:pt x="642219" y="1514639"/>
                  </a:lnTo>
                  <a:lnTo>
                    <a:pt x="628775" y="1542877"/>
                  </a:lnTo>
                  <a:lnTo>
                    <a:pt x="615330" y="1571122"/>
                  </a:lnTo>
                  <a:lnTo>
                    <a:pt x="601886" y="1599374"/>
                  </a:lnTo>
                  <a:lnTo>
                    <a:pt x="588442" y="1627633"/>
                  </a:lnTo>
                  <a:lnTo>
                    <a:pt x="574997" y="1655899"/>
                  </a:lnTo>
                  <a:lnTo>
                    <a:pt x="561553" y="1684174"/>
                  </a:lnTo>
                  <a:lnTo>
                    <a:pt x="548108" y="1712457"/>
                  </a:lnTo>
                  <a:lnTo>
                    <a:pt x="534664" y="1740750"/>
                  </a:lnTo>
                  <a:lnTo>
                    <a:pt x="521220" y="1769052"/>
                  </a:lnTo>
                  <a:lnTo>
                    <a:pt x="507775" y="1797365"/>
                  </a:lnTo>
                  <a:lnTo>
                    <a:pt x="494331" y="1825689"/>
                  </a:lnTo>
                  <a:lnTo>
                    <a:pt x="480887" y="1854025"/>
                  </a:lnTo>
                  <a:lnTo>
                    <a:pt x="467442" y="1882374"/>
                  </a:lnTo>
                  <a:lnTo>
                    <a:pt x="453998" y="1910738"/>
                  </a:lnTo>
                  <a:lnTo>
                    <a:pt x="440553" y="1939116"/>
                  </a:lnTo>
                  <a:lnTo>
                    <a:pt x="427109" y="1967511"/>
                  </a:lnTo>
                  <a:lnTo>
                    <a:pt x="413665" y="1995923"/>
                  </a:lnTo>
                  <a:lnTo>
                    <a:pt x="400220" y="2024354"/>
                  </a:lnTo>
                  <a:lnTo>
                    <a:pt x="386776" y="2052806"/>
                  </a:lnTo>
                  <a:lnTo>
                    <a:pt x="373332" y="2081281"/>
                  </a:lnTo>
                  <a:lnTo>
                    <a:pt x="359887" y="2109780"/>
                  </a:lnTo>
                  <a:lnTo>
                    <a:pt x="346443" y="2138306"/>
                  </a:lnTo>
                  <a:lnTo>
                    <a:pt x="332998" y="2166861"/>
                  </a:lnTo>
                  <a:lnTo>
                    <a:pt x="319554" y="2195448"/>
                  </a:lnTo>
                  <a:lnTo>
                    <a:pt x="306110" y="2224070"/>
                  </a:lnTo>
                  <a:lnTo>
                    <a:pt x="292665" y="2252731"/>
                  </a:lnTo>
                  <a:lnTo>
                    <a:pt x="279221" y="2281434"/>
                  </a:lnTo>
                  <a:lnTo>
                    <a:pt x="265777" y="2310184"/>
                  </a:lnTo>
                  <a:lnTo>
                    <a:pt x="252332" y="2338986"/>
                  </a:lnTo>
                  <a:lnTo>
                    <a:pt x="238888" y="2367846"/>
                  </a:lnTo>
                  <a:lnTo>
                    <a:pt x="225443" y="2396769"/>
                  </a:lnTo>
                  <a:lnTo>
                    <a:pt x="211999" y="2425764"/>
                  </a:lnTo>
                  <a:lnTo>
                    <a:pt x="198555" y="2454837"/>
                  </a:lnTo>
                  <a:lnTo>
                    <a:pt x="185110" y="2483999"/>
                  </a:lnTo>
                  <a:lnTo>
                    <a:pt x="171666" y="2513259"/>
                  </a:lnTo>
                  <a:lnTo>
                    <a:pt x="158222" y="2542628"/>
                  </a:lnTo>
                  <a:lnTo>
                    <a:pt x="144777" y="2572119"/>
                  </a:lnTo>
                  <a:lnTo>
                    <a:pt x="131333" y="2601747"/>
                  </a:lnTo>
                  <a:lnTo>
                    <a:pt x="117888" y="2631525"/>
                  </a:lnTo>
                  <a:lnTo>
                    <a:pt x="104444" y="2661471"/>
                  </a:lnTo>
                  <a:lnTo>
                    <a:pt x="91000" y="2691602"/>
                  </a:lnTo>
                  <a:lnTo>
                    <a:pt x="77555" y="2721935"/>
                  </a:lnTo>
                  <a:lnTo>
                    <a:pt x="64111" y="2752489"/>
                  </a:lnTo>
                  <a:lnTo>
                    <a:pt x="50667" y="2783281"/>
                  </a:lnTo>
                  <a:lnTo>
                    <a:pt x="46874" y="2792040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32965" y="3208829"/>
              <a:ext cx="1058995" cy="2792040"/>
            </a:xfrm>
            <a:custGeom>
              <a:avLst/>
              <a:pathLst>
                <a:path w="1058995" h="2792040">
                  <a:moveTo>
                    <a:pt x="0" y="2792040"/>
                  </a:moveTo>
                  <a:lnTo>
                    <a:pt x="10333" y="2767241"/>
                  </a:lnTo>
                  <a:lnTo>
                    <a:pt x="23778" y="2734691"/>
                  </a:lnTo>
                  <a:lnTo>
                    <a:pt x="37222" y="2701861"/>
                  </a:lnTo>
                  <a:lnTo>
                    <a:pt x="50667" y="2668763"/>
                  </a:lnTo>
                  <a:lnTo>
                    <a:pt x="64111" y="2635409"/>
                  </a:lnTo>
                  <a:lnTo>
                    <a:pt x="77555" y="2601818"/>
                  </a:lnTo>
                  <a:lnTo>
                    <a:pt x="91000" y="2568006"/>
                  </a:lnTo>
                  <a:lnTo>
                    <a:pt x="104444" y="2533991"/>
                  </a:lnTo>
                  <a:lnTo>
                    <a:pt x="117888" y="2499791"/>
                  </a:lnTo>
                  <a:lnTo>
                    <a:pt x="131333" y="2465424"/>
                  </a:lnTo>
                  <a:lnTo>
                    <a:pt x="144777" y="2430906"/>
                  </a:lnTo>
                  <a:lnTo>
                    <a:pt x="158222" y="2396252"/>
                  </a:lnTo>
                  <a:lnTo>
                    <a:pt x="171666" y="2361476"/>
                  </a:lnTo>
                  <a:lnTo>
                    <a:pt x="185110" y="2326590"/>
                  </a:lnTo>
                  <a:lnTo>
                    <a:pt x="198555" y="2291607"/>
                  </a:lnTo>
                  <a:lnTo>
                    <a:pt x="211999" y="2256535"/>
                  </a:lnTo>
                  <a:lnTo>
                    <a:pt x="225443" y="2221384"/>
                  </a:lnTo>
                  <a:lnTo>
                    <a:pt x="238888" y="2186162"/>
                  </a:lnTo>
                  <a:lnTo>
                    <a:pt x="252332" y="2150876"/>
                  </a:lnTo>
                  <a:lnTo>
                    <a:pt x="265777" y="2115533"/>
                  </a:lnTo>
                  <a:lnTo>
                    <a:pt x="279221" y="2080138"/>
                  </a:lnTo>
                  <a:lnTo>
                    <a:pt x="292665" y="2044695"/>
                  </a:lnTo>
                  <a:lnTo>
                    <a:pt x="306110" y="2009211"/>
                  </a:lnTo>
                  <a:lnTo>
                    <a:pt x="319554" y="1973687"/>
                  </a:lnTo>
                  <a:lnTo>
                    <a:pt x="332998" y="1938129"/>
                  </a:lnTo>
                  <a:lnTo>
                    <a:pt x="346443" y="1902539"/>
                  </a:lnTo>
                  <a:lnTo>
                    <a:pt x="359887" y="1866919"/>
                  </a:lnTo>
                  <a:lnTo>
                    <a:pt x="373332" y="1831273"/>
                  </a:lnTo>
                  <a:lnTo>
                    <a:pt x="386776" y="1795602"/>
                  </a:lnTo>
                  <a:lnTo>
                    <a:pt x="400220" y="1759908"/>
                  </a:lnTo>
                  <a:lnTo>
                    <a:pt x="413665" y="1724194"/>
                  </a:lnTo>
                  <a:lnTo>
                    <a:pt x="427109" y="1688461"/>
                  </a:lnTo>
                  <a:lnTo>
                    <a:pt x="440553" y="1652710"/>
                  </a:lnTo>
                  <a:lnTo>
                    <a:pt x="453998" y="1616943"/>
                  </a:lnTo>
                  <a:lnTo>
                    <a:pt x="467442" y="1581161"/>
                  </a:lnTo>
                  <a:lnTo>
                    <a:pt x="480887" y="1545365"/>
                  </a:lnTo>
                  <a:lnTo>
                    <a:pt x="494331" y="1509556"/>
                  </a:lnTo>
                  <a:lnTo>
                    <a:pt x="507775" y="1473735"/>
                  </a:lnTo>
                  <a:lnTo>
                    <a:pt x="521220" y="1437902"/>
                  </a:lnTo>
                  <a:lnTo>
                    <a:pt x="534664" y="1402059"/>
                  </a:lnTo>
                  <a:lnTo>
                    <a:pt x="548108" y="1366206"/>
                  </a:lnTo>
                  <a:lnTo>
                    <a:pt x="561553" y="1330344"/>
                  </a:lnTo>
                  <a:lnTo>
                    <a:pt x="574997" y="1294473"/>
                  </a:lnTo>
                  <a:lnTo>
                    <a:pt x="588442" y="1258594"/>
                  </a:lnTo>
                  <a:lnTo>
                    <a:pt x="601886" y="1222707"/>
                  </a:lnTo>
                  <a:lnTo>
                    <a:pt x="615330" y="1186813"/>
                  </a:lnTo>
                  <a:lnTo>
                    <a:pt x="628775" y="1150913"/>
                  </a:lnTo>
                  <a:lnTo>
                    <a:pt x="642219" y="1115006"/>
                  </a:lnTo>
                  <a:lnTo>
                    <a:pt x="655664" y="1079093"/>
                  </a:lnTo>
                  <a:lnTo>
                    <a:pt x="669108" y="1043175"/>
                  </a:lnTo>
                  <a:lnTo>
                    <a:pt x="682552" y="1007251"/>
                  </a:lnTo>
                  <a:lnTo>
                    <a:pt x="695997" y="971322"/>
                  </a:lnTo>
                  <a:lnTo>
                    <a:pt x="709441" y="935388"/>
                  </a:lnTo>
                  <a:lnTo>
                    <a:pt x="722885" y="899450"/>
                  </a:lnTo>
                  <a:lnTo>
                    <a:pt x="736330" y="863508"/>
                  </a:lnTo>
                  <a:lnTo>
                    <a:pt x="749774" y="827561"/>
                  </a:lnTo>
                  <a:lnTo>
                    <a:pt x="763219" y="791610"/>
                  </a:lnTo>
                  <a:lnTo>
                    <a:pt x="776663" y="755656"/>
                  </a:lnTo>
                  <a:lnTo>
                    <a:pt x="790107" y="719698"/>
                  </a:lnTo>
                  <a:lnTo>
                    <a:pt x="803552" y="683737"/>
                  </a:lnTo>
                  <a:lnTo>
                    <a:pt x="816996" y="647773"/>
                  </a:lnTo>
                  <a:lnTo>
                    <a:pt x="830440" y="611805"/>
                  </a:lnTo>
                  <a:lnTo>
                    <a:pt x="843885" y="575835"/>
                  </a:lnTo>
                  <a:lnTo>
                    <a:pt x="857329" y="539862"/>
                  </a:lnTo>
                  <a:lnTo>
                    <a:pt x="870774" y="503886"/>
                  </a:lnTo>
                  <a:lnTo>
                    <a:pt x="884218" y="467908"/>
                  </a:lnTo>
                  <a:lnTo>
                    <a:pt x="897662" y="431927"/>
                  </a:lnTo>
                  <a:lnTo>
                    <a:pt x="911107" y="395944"/>
                  </a:lnTo>
                  <a:lnTo>
                    <a:pt x="924551" y="359958"/>
                  </a:lnTo>
                  <a:lnTo>
                    <a:pt x="937995" y="323971"/>
                  </a:lnTo>
                  <a:lnTo>
                    <a:pt x="951440" y="287981"/>
                  </a:lnTo>
                  <a:lnTo>
                    <a:pt x="964884" y="251990"/>
                  </a:lnTo>
                  <a:lnTo>
                    <a:pt x="978329" y="215996"/>
                  </a:lnTo>
                  <a:lnTo>
                    <a:pt x="991773" y="180001"/>
                  </a:lnTo>
                  <a:lnTo>
                    <a:pt x="1005217" y="144004"/>
                  </a:lnTo>
                  <a:lnTo>
                    <a:pt x="1018662" y="108005"/>
                  </a:lnTo>
                  <a:lnTo>
                    <a:pt x="1032106" y="72005"/>
                  </a:lnTo>
                  <a:lnTo>
                    <a:pt x="1045550" y="36003"/>
                  </a:lnTo>
                  <a:lnTo>
                    <a:pt x="10589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779840" y="3849967"/>
              <a:ext cx="1012121" cy="2150902"/>
            </a:xfrm>
            <a:custGeom>
              <a:avLst/>
              <a:pathLst>
                <a:path w="1012121" h="2150902">
                  <a:moveTo>
                    <a:pt x="1012121" y="0"/>
                  </a:moveTo>
                  <a:lnTo>
                    <a:pt x="1012121" y="0"/>
                  </a:lnTo>
                  <a:lnTo>
                    <a:pt x="998676" y="28142"/>
                  </a:lnTo>
                  <a:lnTo>
                    <a:pt x="985232" y="56285"/>
                  </a:lnTo>
                  <a:lnTo>
                    <a:pt x="971788" y="84430"/>
                  </a:lnTo>
                  <a:lnTo>
                    <a:pt x="958343" y="112577"/>
                  </a:lnTo>
                  <a:lnTo>
                    <a:pt x="944899" y="140725"/>
                  </a:lnTo>
                  <a:lnTo>
                    <a:pt x="931454" y="168875"/>
                  </a:lnTo>
                  <a:lnTo>
                    <a:pt x="918010" y="197027"/>
                  </a:lnTo>
                  <a:lnTo>
                    <a:pt x="904566" y="225181"/>
                  </a:lnTo>
                  <a:lnTo>
                    <a:pt x="891121" y="253337"/>
                  </a:lnTo>
                  <a:lnTo>
                    <a:pt x="877677" y="281495"/>
                  </a:lnTo>
                  <a:lnTo>
                    <a:pt x="864233" y="309655"/>
                  </a:lnTo>
                  <a:lnTo>
                    <a:pt x="850788" y="337817"/>
                  </a:lnTo>
                  <a:lnTo>
                    <a:pt x="837344" y="365982"/>
                  </a:lnTo>
                  <a:lnTo>
                    <a:pt x="823899" y="394149"/>
                  </a:lnTo>
                  <a:lnTo>
                    <a:pt x="810455" y="422319"/>
                  </a:lnTo>
                  <a:lnTo>
                    <a:pt x="797011" y="450491"/>
                  </a:lnTo>
                  <a:lnTo>
                    <a:pt x="783566" y="478666"/>
                  </a:lnTo>
                  <a:lnTo>
                    <a:pt x="770122" y="506844"/>
                  </a:lnTo>
                  <a:lnTo>
                    <a:pt x="756678" y="535025"/>
                  </a:lnTo>
                  <a:lnTo>
                    <a:pt x="743233" y="563209"/>
                  </a:lnTo>
                  <a:lnTo>
                    <a:pt x="729789" y="591397"/>
                  </a:lnTo>
                  <a:lnTo>
                    <a:pt x="716344" y="619588"/>
                  </a:lnTo>
                  <a:lnTo>
                    <a:pt x="702900" y="647783"/>
                  </a:lnTo>
                  <a:lnTo>
                    <a:pt x="689456" y="675982"/>
                  </a:lnTo>
                  <a:lnTo>
                    <a:pt x="676011" y="704184"/>
                  </a:lnTo>
                  <a:lnTo>
                    <a:pt x="662567" y="732392"/>
                  </a:lnTo>
                  <a:lnTo>
                    <a:pt x="649123" y="760603"/>
                  </a:lnTo>
                  <a:lnTo>
                    <a:pt x="635678" y="788820"/>
                  </a:lnTo>
                  <a:lnTo>
                    <a:pt x="622234" y="817041"/>
                  </a:lnTo>
                  <a:lnTo>
                    <a:pt x="608789" y="845268"/>
                  </a:lnTo>
                  <a:lnTo>
                    <a:pt x="595345" y="873501"/>
                  </a:lnTo>
                  <a:lnTo>
                    <a:pt x="581901" y="901740"/>
                  </a:lnTo>
                  <a:lnTo>
                    <a:pt x="568456" y="929985"/>
                  </a:lnTo>
                  <a:lnTo>
                    <a:pt x="555012" y="958236"/>
                  </a:lnTo>
                  <a:lnTo>
                    <a:pt x="541568" y="986495"/>
                  </a:lnTo>
                  <a:lnTo>
                    <a:pt x="528123" y="1014762"/>
                  </a:lnTo>
                  <a:lnTo>
                    <a:pt x="514679" y="1043036"/>
                  </a:lnTo>
                  <a:lnTo>
                    <a:pt x="501234" y="1071319"/>
                  </a:lnTo>
                  <a:lnTo>
                    <a:pt x="487790" y="1099612"/>
                  </a:lnTo>
                  <a:lnTo>
                    <a:pt x="474346" y="1127914"/>
                  </a:lnTo>
                  <a:lnTo>
                    <a:pt x="460901" y="1156227"/>
                  </a:lnTo>
                  <a:lnTo>
                    <a:pt x="447457" y="1184551"/>
                  </a:lnTo>
                  <a:lnTo>
                    <a:pt x="434012" y="1212887"/>
                  </a:lnTo>
                  <a:lnTo>
                    <a:pt x="420568" y="1241237"/>
                  </a:lnTo>
                  <a:lnTo>
                    <a:pt x="407124" y="1269600"/>
                  </a:lnTo>
                  <a:lnTo>
                    <a:pt x="393679" y="1297978"/>
                  </a:lnTo>
                  <a:lnTo>
                    <a:pt x="380235" y="1326373"/>
                  </a:lnTo>
                  <a:lnTo>
                    <a:pt x="366791" y="1354785"/>
                  </a:lnTo>
                  <a:lnTo>
                    <a:pt x="353346" y="1383216"/>
                  </a:lnTo>
                  <a:lnTo>
                    <a:pt x="339902" y="1411669"/>
                  </a:lnTo>
                  <a:lnTo>
                    <a:pt x="326457" y="1440143"/>
                  </a:lnTo>
                  <a:lnTo>
                    <a:pt x="313013" y="1468642"/>
                  </a:lnTo>
                  <a:lnTo>
                    <a:pt x="299569" y="1497168"/>
                  </a:lnTo>
                  <a:lnTo>
                    <a:pt x="286124" y="1525723"/>
                  </a:lnTo>
                  <a:lnTo>
                    <a:pt x="272680" y="1554310"/>
                  </a:lnTo>
                  <a:lnTo>
                    <a:pt x="259236" y="1582932"/>
                  </a:lnTo>
                  <a:lnTo>
                    <a:pt x="245791" y="1611593"/>
                  </a:lnTo>
                  <a:lnTo>
                    <a:pt x="232347" y="1640296"/>
                  </a:lnTo>
                  <a:lnTo>
                    <a:pt x="218902" y="1669046"/>
                  </a:lnTo>
                  <a:lnTo>
                    <a:pt x="205458" y="1697848"/>
                  </a:lnTo>
                  <a:lnTo>
                    <a:pt x="192014" y="1726708"/>
                  </a:lnTo>
                  <a:lnTo>
                    <a:pt x="178569" y="1755632"/>
                  </a:lnTo>
                  <a:lnTo>
                    <a:pt x="165125" y="1784626"/>
                  </a:lnTo>
                  <a:lnTo>
                    <a:pt x="151681" y="1813700"/>
                  </a:lnTo>
                  <a:lnTo>
                    <a:pt x="138236" y="1842861"/>
                  </a:lnTo>
                  <a:lnTo>
                    <a:pt x="124792" y="1872121"/>
                  </a:lnTo>
                  <a:lnTo>
                    <a:pt x="111347" y="1901490"/>
                  </a:lnTo>
                  <a:lnTo>
                    <a:pt x="97903" y="1930982"/>
                  </a:lnTo>
                  <a:lnTo>
                    <a:pt x="84459" y="1960609"/>
                  </a:lnTo>
                  <a:lnTo>
                    <a:pt x="71014" y="1990387"/>
                  </a:lnTo>
                  <a:lnTo>
                    <a:pt x="57570" y="2020333"/>
                  </a:lnTo>
                  <a:lnTo>
                    <a:pt x="44126" y="2050464"/>
                  </a:lnTo>
                  <a:lnTo>
                    <a:pt x="30681" y="2080797"/>
                  </a:lnTo>
                  <a:lnTo>
                    <a:pt x="17237" y="2111351"/>
                  </a:lnTo>
                  <a:lnTo>
                    <a:pt x="3792" y="2142143"/>
                  </a:lnTo>
                  <a:lnTo>
                    <a:pt x="0" y="21509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55959" y="3529398"/>
              <a:ext cx="1036002" cy="2471471"/>
            </a:xfrm>
            <a:custGeom>
              <a:avLst/>
              <a:pathLst>
                <a:path w="1036002" h="2471471">
                  <a:moveTo>
                    <a:pt x="0" y="2471471"/>
                  </a:moveTo>
                  <a:lnTo>
                    <a:pt x="785" y="2469598"/>
                  </a:lnTo>
                  <a:lnTo>
                    <a:pt x="14229" y="2437526"/>
                  </a:lnTo>
                  <a:lnTo>
                    <a:pt x="27673" y="2405453"/>
                  </a:lnTo>
                  <a:lnTo>
                    <a:pt x="41118" y="2373380"/>
                  </a:lnTo>
                  <a:lnTo>
                    <a:pt x="54562" y="2341308"/>
                  </a:lnTo>
                  <a:lnTo>
                    <a:pt x="68006" y="2309235"/>
                  </a:lnTo>
                  <a:lnTo>
                    <a:pt x="81451" y="2277162"/>
                  </a:lnTo>
                  <a:lnTo>
                    <a:pt x="94895" y="2245089"/>
                  </a:lnTo>
                  <a:lnTo>
                    <a:pt x="108340" y="2213017"/>
                  </a:lnTo>
                  <a:lnTo>
                    <a:pt x="121784" y="2180944"/>
                  </a:lnTo>
                  <a:lnTo>
                    <a:pt x="135228" y="2148871"/>
                  </a:lnTo>
                  <a:lnTo>
                    <a:pt x="148673" y="2116799"/>
                  </a:lnTo>
                  <a:lnTo>
                    <a:pt x="162117" y="2084726"/>
                  </a:lnTo>
                  <a:lnTo>
                    <a:pt x="175561" y="2052653"/>
                  </a:lnTo>
                  <a:lnTo>
                    <a:pt x="189006" y="2020580"/>
                  </a:lnTo>
                  <a:lnTo>
                    <a:pt x="202450" y="1988508"/>
                  </a:lnTo>
                  <a:lnTo>
                    <a:pt x="215895" y="1956435"/>
                  </a:lnTo>
                  <a:lnTo>
                    <a:pt x="229339" y="1924362"/>
                  </a:lnTo>
                  <a:lnTo>
                    <a:pt x="242783" y="1892290"/>
                  </a:lnTo>
                  <a:lnTo>
                    <a:pt x="256228" y="1860217"/>
                  </a:lnTo>
                  <a:lnTo>
                    <a:pt x="269672" y="1828144"/>
                  </a:lnTo>
                  <a:lnTo>
                    <a:pt x="283116" y="1796071"/>
                  </a:lnTo>
                  <a:lnTo>
                    <a:pt x="296561" y="1763999"/>
                  </a:lnTo>
                  <a:lnTo>
                    <a:pt x="310005" y="1731926"/>
                  </a:lnTo>
                  <a:lnTo>
                    <a:pt x="323450" y="1699853"/>
                  </a:lnTo>
                  <a:lnTo>
                    <a:pt x="336894" y="1667781"/>
                  </a:lnTo>
                  <a:lnTo>
                    <a:pt x="350338" y="1635708"/>
                  </a:lnTo>
                  <a:lnTo>
                    <a:pt x="363783" y="1603635"/>
                  </a:lnTo>
                  <a:lnTo>
                    <a:pt x="377227" y="1571562"/>
                  </a:lnTo>
                  <a:lnTo>
                    <a:pt x="390671" y="1539490"/>
                  </a:lnTo>
                  <a:lnTo>
                    <a:pt x="404116" y="1507417"/>
                  </a:lnTo>
                  <a:lnTo>
                    <a:pt x="417560" y="1475344"/>
                  </a:lnTo>
                  <a:lnTo>
                    <a:pt x="431005" y="1443272"/>
                  </a:lnTo>
                  <a:lnTo>
                    <a:pt x="444449" y="1411199"/>
                  </a:lnTo>
                  <a:lnTo>
                    <a:pt x="457893" y="1379126"/>
                  </a:lnTo>
                  <a:lnTo>
                    <a:pt x="471338" y="1347053"/>
                  </a:lnTo>
                  <a:lnTo>
                    <a:pt x="484782" y="1314981"/>
                  </a:lnTo>
                  <a:lnTo>
                    <a:pt x="498226" y="1282908"/>
                  </a:lnTo>
                  <a:lnTo>
                    <a:pt x="511671" y="1250835"/>
                  </a:lnTo>
                  <a:lnTo>
                    <a:pt x="525115" y="1218763"/>
                  </a:lnTo>
                  <a:lnTo>
                    <a:pt x="538560" y="1186690"/>
                  </a:lnTo>
                  <a:lnTo>
                    <a:pt x="552004" y="1154617"/>
                  </a:lnTo>
                  <a:lnTo>
                    <a:pt x="565448" y="1122544"/>
                  </a:lnTo>
                  <a:lnTo>
                    <a:pt x="578893" y="1090472"/>
                  </a:lnTo>
                  <a:lnTo>
                    <a:pt x="592337" y="1058399"/>
                  </a:lnTo>
                  <a:lnTo>
                    <a:pt x="605782" y="1026326"/>
                  </a:lnTo>
                  <a:lnTo>
                    <a:pt x="619226" y="994254"/>
                  </a:lnTo>
                  <a:lnTo>
                    <a:pt x="632670" y="962181"/>
                  </a:lnTo>
                  <a:lnTo>
                    <a:pt x="646115" y="930108"/>
                  </a:lnTo>
                  <a:lnTo>
                    <a:pt x="659559" y="898035"/>
                  </a:lnTo>
                  <a:lnTo>
                    <a:pt x="673003" y="865963"/>
                  </a:lnTo>
                  <a:lnTo>
                    <a:pt x="686448" y="833890"/>
                  </a:lnTo>
                  <a:lnTo>
                    <a:pt x="699892" y="801817"/>
                  </a:lnTo>
                  <a:lnTo>
                    <a:pt x="713337" y="769745"/>
                  </a:lnTo>
                  <a:lnTo>
                    <a:pt x="726781" y="737672"/>
                  </a:lnTo>
                  <a:lnTo>
                    <a:pt x="740225" y="705599"/>
                  </a:lnTo>
                  <a:lnTo>
                    <a:pt x="753670" y="673526"/>
                  </a:lnTo>
                  <a:lnTo>
                    <a:pt x="767114" y="641454"/>
                  </a:lnTo>
                  <a:lnTo>
                    <a:pt x="780558" y="609381"/>
                  </a:lnTo>
                  <a:lnTo>
                    <a:pt x="794003" y="577308"/>
                  </a:lnTo>
                  <a:lnTo>
                    <a:pt x="807447" y="545236"/>
                  </a:lnTo>
                  <a:lnTo>
                    <a:pt x="820892" y="513163"/>
                  </a:lnTo>
                  <a:lnTo>
                    <a:pt x="834336" y="481090"/>
                  </a:lnTo>
                  <a:lnTo>
                    <a:pt x="847780" y="449017"/>
                  </a:lnTo>
                  <a:lnTo>
                    <a:pt x="861225" y="416945"/>
                  </a:lnTo>
                  <a:lnTo>
                    <a:pt x="874669" y="384872"/>
                  </a:lnTo>
                  <a:lnTo>
                    <a:pt x="888113" y="352799"/>
                  </a:lnTo>
                  <a:lnTo>
                    <a:pt x="901558" y="320727"/>
                  </a:lnTo>
                  <a:lnTo>
                    <a:pt x="915002" y="288654"/>
                  </a:lnTo>
                  <a:lnTo>
                    <a:pt x="928447" y="256581"/>
                  </a:lnTo>
                  <a:lnTo>
                    <a:pt x="941891" y="224508"/>
                  </a:lnTo>
                  <a:lnTo>
                    <a:pt x="955335" y="192436"/>
                  </a:lnTo>
                  <a:lnTo>
                    <a:pt x="968780" y="160363"/>
                  </a:lnTo>
                  <a:lnTo>
                    <a:pt x="982224" y="128290"/>
                  </a:lnTo>
                  <a:lnTo>
                    <a:pt x="995668" y="96218"/>
                  </a:lnTo>
                  <a:lnTo>
                    <a:pt x="1009113" y="64145"/>
                  </a:lnTo>
                  <a:lnTo>
                    <a:pt x="1022557" y="32072"/>
                  </a:lnTo>
                  <a:lnTo>
                    <a:pt x="1036002" y="0"/>
                  </a:lnTo>
                  <a:lnTo>
                    <a:pt x="1036002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95857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09525" y="5961087"/>
              <a:ext cx="79564" cy="7956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23540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36985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55138" y="5966367"/>
              <a:ext cx="69005" cy="6900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66990" y="5964775"/>
              <a:ext cx="72189" cy="7218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1416" y="5962312"/>
              <a:ext cx="77115" cy="771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2618" y="5960070"/>
              <a:ext cx="81600" cy="816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31851" y="5962414"/>
              <a:ext cx="76912" cy="7691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46329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63451" y="5967125"/>
              <a:ext cx="67490" cy="67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71175" y="5961404"/>
              <a:ext cx="78930" cy="789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86535" y="5963320"/>
              <a:ext cx="75098" cy="750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98586" y="5961927"/>
              <a:ext cx="77886" cy="7788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13551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226393" y="5962845"/>
              <a:ext cx="76049" cy="7604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245339" y="5968347"/>
              <a:ext cx="65045" cy="650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64264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93967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07174" y="5962959"/>
              <a:ext cx="75821" cy="758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19317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35393" y="5964290"/>
              <a:ext cx="73159" cy="7315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47744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58247" y="5960255"/>
              <a:ext cx="81229" cy="8122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85744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98708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0871" y="5962213"/>
              <a:ext cx="77314" cy="77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64553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90997" y="5958562"/>
              <a:ext cx="84615" cy="846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05602" y="5959722"/>
              <a:ext cx="82296" cy="8229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31775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43974" y="5957761"/>
              <a:ext cx="86217" cy="862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57934" y="5958277"/>
              <a:ext cx="85185" cy="851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97892" y="5957902"/>
              <a:ext cx="85935" cy="8593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13047" y="5959612"/>
              <a:ext cx="82516" cy="825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6078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7659" y="5957335"/>
              <a:ext cx="87069" cy="870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51229" y="5957461"/>
              <a:ext cx="86817" cy="868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65450" y="5958238"/>
              <a:ext cx="85263" cy="852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79261" y="5958604"/>
              <a:ext cx="84531" cy="845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92186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05520" y="5957974"/>
              <a:ext cx="85791" cy="857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19075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30224" y="5955789"/>
              <a:ext cx="90161" cy="9016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43861" y="5955982"/>
              <a:ext cx="89776" cy="8977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57349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84238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00855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13261" y="5958161"/>
              <a:ext cx="85418" cy="854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22505" y="5953960"/>
              <a:ext cx="93818" cy="938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836620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50173" y="5954739"/>
              <a:ext cx="92260" cy="9226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63008" y="5954130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76953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91160" y="5955393"/>
              <a:ext cx="90953" cy="9095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03904" y="5954692"/>
              <a:ext cx="92355" cy="9235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15227" y="5952572"/>
              <a:ext cx="96595" cy="965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42577" y="5953032"/>
              <a:ext cx="95674" cy="956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69146" y="5952713"/>
              <a:ext cx="96314" cy="96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97232" y="5953910"/>
              <a:ext cx="93920" cy="9392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09121" y="5952354"/>
              <a:ext cx="97031" cy="970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22680" y="5952470"/>
              <a:ext cx="96800" cy="968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6253" y="5952598"/>
              <a:ext cx="96543" cy="9654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4758" y="5957659"/>
              <a:ext cx="86422" cy="864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62818" y="5952274"/>
              <a:ext cx="97191" cy="971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01436" y="5950559"/>
              <a:ext cx="100622" cy="1006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15191" y="5950869"/>
              <a:ext cx="100000" cy="1000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28731" y="5950965"/>
              <a:ext cx="99809" cy="9980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1926" y="5950715"/>
              <a:ext cx="100308" cy="10030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70705" y="5952607"/>
              <a:ext cx="96526" cy="965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08365" y="5949933"/>
              <a:ext cx="101873" cy="1018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49102" y="5950337"/>
              <a:ext cx="101066" cy="10106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76674" y="5951020"/>
              <a:ext cx="99700" cy="997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28815" y="6449905"/>
              <a:ext cx="102971" cy="10297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42848" y="6488202"/>
              <a:ext cx="101794" cy="10179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96136" y="6227354"/>
              <a:ext cx="102774" cy="1027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23897" y="6520140"/>
              <a:ext cx="101030" cy="1010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89037" y="6287872"/>
              <a:ext cx="105192" cy="10519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02506" y="6380675"/>
              <a:ext cx="105144" cy="1051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16494" y="6359835"/>
              <a:ext cx="104057" cy="10405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533068" y="5951971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43853" y="6276942"/>
              <a:ext cx="103116" cy="1031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57458" y="6246709"/>
              <a:ext cx="102795" cy="1027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583340" y="5859884"/>
              <a:ext cx="104807" cy="10480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7043" y="6325016"/>
              <a:ext cx="104290" cy="1042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610772" y="6107709"/>
              <a:ext cx="103721" cy="1037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24893" y="6061825"/>
              <a:ext cx="102369" cy="1023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39102" y="5950450"/>
              <a:ext cx="100838" cy="10083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653349" y="5969136"/>
              <a:ext cx="99234" cy="9923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665041" y="5931820"/>
              <a:ext cx="102739" cy="102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679110" y="5983960"/>
              <a:ext cx="101490" cy="101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692648" y="6359336"/>
              <a:ext cx="101303" cy="10130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06251" y="5803419"/>
              <a:ext cx="100985" cy="1009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720156" y="6272153"/>
              <a:ext cx="100063" cy="1000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734099" y="5633738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748207" y="6258944"/>
              <a:ext cx="97739" cy="97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759935" y="6139397"/>
              <a:ext cx="101172" cy="10117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74216" y="5781310"/>
              <a:ext cx="99499" cy="994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787576" y="5700948"/>
              <a:ext cx="99667" cy="996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801065" y="5442481"/>
              <a:ext cx="99578" cy="995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814765" y="5920856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829631" y="5742728"/>
              <a:ext cx="96223" cy="962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843206" y="5461159"/>
              <a:ext cx="95963" cy="959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855704" y="5405445"/>
              <a:ext cx="97856" cy="978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869098" y="5542658"/>
              <a:ext cx="97956" cy="979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882571" y="5775183"/>
              <a:ext cx="97899" cy="978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896066" y="5612283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911670" y="5984209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932307" y="5250104"/>
              <a:ext cx="79093" cy="7909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129511" y="1346412"/>
              <a:ext cx="2796430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341393" y="1423693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995530" y="1346412"/>
              <a:ext cx="2796430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6136243" y="1422145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247906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9584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9917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71594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3272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50916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92594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 rot="-5400000">
              <a:off x="238271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278671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3190051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361691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402696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440346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481896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534508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76186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16519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58196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99874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518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 rot="-5400000">
              <a:off x="524873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565273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605607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648293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6892985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7269487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999074" y="59568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931268" y="48048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931268" y="3750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931268" y="26962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931268" y="15456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50" name="pl250"/>
            <p:cNvSpPr/>
            <p:nvPr/>
          </p:nvSpPr>
          <p:spPr>
            <a:xfrm>
              <a:off x="2094716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094716" y="4850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094716" y="3795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94716" y="2741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094716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4473584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7931139" y="261824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8000728" y="270583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8000728" y="284379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260" name="rc260"/>
            <p:cNvSpPr/>
            <p:nvPr/>
          </p:nvSpPr>
          <p:spPr>
            <a:xfrm>
              <a:off x="8000728" y="30807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092405" y="317241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8000728" y="33001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8068935" y="3368400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8000728" y="35196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8059213" y="357813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8000728" y="373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8051753" y="379013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8296099" y="31449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8296099" y="336443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8296099" y="358389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8296099" y="380335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272" name="rc272"/>
            <p:cNvSpPr/>
            <p:nvPr/>
          </p:nvSpPr>
          <p:spPr>
            <a:xfrm>
              <a:off x="7931139" y="4167328"/>
              <a:ext cx="939374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09728" y="4693688"/>
              <a:ext cx="201455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8296099" y="4529895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296099" y="4747803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129511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2021-02-08T16:12:28Z</dcterms:modified>
</cp:coreProperties>
</file>