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777081"/>
            <a:ext cx="6400800" cy="9144000"/>
            <a:chOff x="4343400" y="777081"/>
            <a:chExt cx="6400800" cy="9144000"/>
          </a:xfrm>
        </p:grpSpPr>
        <p:sp>
          <p:nvSpPr>
            <p:cNvPr id="3" name="rc3"/>
            <p:cNvSpPr/>
            <p:nvPr/>
          </p:nvSpPr>
          <p:spPr>
            <a:xfrm>
              <a:off x="4343400" y="777081"/>
              <a:ext cx="6400800" cy="9144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777081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90324" y="4578617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90324" y="374710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0324" y="2915601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90324" y="2084094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90324" y="1252586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18863" y="1252586"/>
              <a:ext cx="4049000" cy="3326031"/>
            </a:xfrm>
            <a:custGeom>
              <a:avLst/>
              <a:pathLst>
                <a:path w="4049000" h="3326031">
                  <a:moveTo>
                    <a:pt x="0" y="0"/>
                  </a:moveTo>
                  <a:lnTo>
                    <a:pt x="449888" y="0"/>
                  </a:lnTo>
                  <a:lnTo>
                    <a:pt x="899777" y="0"/>
                  </a:lnTo>
                  <a:lnTo>
                    <a:pt x="1349666" y="0"/>
                  </a:lnTo>
                  <a:lnTo>
                    <a:pt x="1799555" y="0"/>
                  </a:lnTo>
                  <a:lnTo>
                    <a:pt x="2249444" y="0"/>
                  </a:lnTo>
                  <a:lnTo>
                    <a:pt x="2699333" y="0"/>
                  </a:lnTo>
                  <a:lnTo>
                    <a:pt x="3149222" y="0"/>
                  </a:lnTo>
                  <a:lnTo>
                    <a:pt x="3599111" y="0"/>
                  </a:lnTo>
                  <a:lnTo>
                    <a:pt x="4049000" y="0"/>
                  </a:lnTo>
                  <a:lnTo>
                    <a:pt x="4049000" y="2026800"/>
                  </a:lnTo>
                  <a:lnTo>
                    <a:pt x="3599111" y="2550938"/>
                  </a:lnTo>
                  <a:lnTo>
                    <a:pt x="3149222" y="2816860"/>
                  </a:lnTo>
                  <a:lnTo>
                    <a:pt x="2699333" y="3026688"/>
                  </a:lnTo>
                  <a:lnTo>
                    <a:pt x="2249444" y="3088457"/>
                  </a:lnTo>
                  <a:lnTo>
                    <a:pt x="1799555" y="3326031"/>
                  </a:lnTo>
                  <a:lnTo>
                    <a:pt x="1349666" y="2872481"/>
                  </a:lnTo>
                  <a:lnTo>
                    <a:pt x="899777" y="3326031"/>
                  </a:lnTo>
                  <a:lnTo>
                    <a:pt x="449888" y="3326031"/>
                  </a:lnTo>
                  <a:lnTo>
                    <a:pt x="0" y="3326031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18863" y="1252586"/>
              <a:ext cx="4049000" cy="0"/>
            </a:xfrm>
            <a:custGeom>
              <a:avLst/>
              <a:pathLst>
                <a:path w="4049000" h="0">
                  <a:moveTo>
                    <a:pt x="0" y="0"/>
                  </a:moveTo>
                  <a:lnTo>
                    <a:pt x="449888" y="0"/>
                  </a:lnTo>
                  <a:lnTo>
                    <a:pt x="899777" y="0"/>
                  </a:lnTo>
                  <a:lnTo>
                    <a:pt x="1349666" y="0"/>
                  </a:lnTo>
                  <a:lnTo>
                    <a:pt x="1799555" y="0"/>
                  </a:lnTo>
                  <a:lnTo>
                    <a:pt x="2249444" y="0"/>
                  </a:lnTo>
                  <a:lnTo>
                    <a:pt x="2699333" y="0"/>
                  </a:lnTo>
                  <a:lnTo>
                    <a:pt x="3149222" y="0"/>
                  </a:lnTo>
                  <a:lnTo>
                    <a:pt x="3599111" y="0"/>
                  </a:lnTo>
                  <a:lnTo>
                    <a:pt x="404900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018863" y="3279386"/>
              <a:ext cx="4049000" cy="1299230"/>
            </a:xfrm>
            <a:custGeom>
              <a:avLst/>
              <a:pathLst>
                <a:path w="4049000" h="1299230">
                  <a:moveTo>
                    <a:pt x="0" y="1299230"/>
                  </a:moveTo>
                  <a:lnTo>
                    <a:pt x="449888" y="1299230"/>
                  </a:lnTo>
                  <a:lnTo>
                    <a:pt x="899777" y="1299230"/>
                  </a:lnTo>
                  <a:lnTo>
                    <a:pt x="1349666" y="845681"/>
                  </a:lnTo>
                  <a:lnTo>
                    <a:pt x="1799555" y="1299230"/>
                  </a:lnTo>
                  <a:lnTo>
                    <a:pt x="2249444" y="1061657"/>
                  </a:lnTo>
                  <a:lnTo>
                    <a:pt x="2699333" y="999888"/>
                  </a:lnTo>
                  <a:lnTo>
                    <a:pt x="3149222" y="790060"/>
                  </a:lnTo>
                  <a:lnTo>
                    <a:pt x="3599111" y="524138"/>
                  </a:lnTo>
                  <a:lnTo>
                    <a:pt x="4049000" y="0"/>
                  </a:lnTo>
                  <a:lnTo>
                    <a:pt x="4049000" y="1143323"/>
                  </a:lnTo>
                  <a:lnTo>
                    <a:pt x="3599111" y="1191306"/>
                  </a:lnTo>
                  <a:lnTo>
                    <a:pt x="3149222" y="1233531"/>
                  </a:lnTo>
                  <a:lnTo>
                    <a:pt x="2699333" y="1265970"/>
                  </a:lnTo>
                  <a:lnTo>
                    <a:pt x="2249444" y="1299230"/>
                  </a:lnTo>
                  <a:lnTo>
                    <a:pt x="1799555" y="1299230"/>
                  </a:lnTo>
                  <a:lnTo>
                    <a:pt x="1349666" y="1299230"/>
                  </a:lnTo>
                  <a:lnTo>
                    <a:pt x="899777" y="1299230"/>
                  </a:lnTo>
                  <a:lnTo>
                    <a:pt x="449888" y="129923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18863" y="3279386"/>
              <a:ext cx="4049000" cy="1299230"/>
            </a:xfrm>
            <a:custGeom>
              <a:avLst/>
              <a:pathLst>
                <a:path w="4049000" h="1299230">
                  <a:moveTo>
                    <a:pt x="0" y="1299230"/>
                  </a:moveTo>
                  <a:lnTo>
                    <a:pt x="449888" y="1299230"/>
                  </a:lnTo>
                  <a:lnTo>
                    <a:pt x="899777" y="1299230"/>
                  </a:lnTo>
                  <a:lnTo>
                    <a:pt x="1349666" y="845681"/>
                  </a:lnTo>
                  <a:lnTo>
                    <a:pt x="1799555" y="1299230"/>
                  </a:lnTo>
                  <a:lnTo>
                    <a:pt x="2249444" y="1061657"/>
                  </a:lnTo>
                  <a:lnTo>
                    <a:pt x="2699333" y="999888"/>
                  </a:lnTo>
                  <a:lnTo>
                    <a:pt x="3149222" y="790060"/>
                  </a:lnTo>
                  <a:lnTo>
                    <a:pt x="3599111" y="524138"/>
                  </a:lnTo>
                  <a:lnTo>
                    <a:pt x="404900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018863" y="4422709"/>
              <a:ext cx="4049000" cy="155907"/>
            </a:xfrm>
            <a:custGeom>
              <a:avLst/>
              <a:pathLst>
                <a:path w="4049000" h="155907">
                  <a:moveTo>
                    <a:pt x="0" y="155907"/>
                  </a:moveTo>
                  <a:lnTo>
                    <a:pt x="449888" y="155907"/>
                  </a:lnTo>
                  <a:lnTo>
                    <a:pt x="899777" y="155907"/>
                  </a:lnTo>
                  <a:lnTo>
                    <a:pt x="1349666" y="155907"/>
                  </a:lnTo>
                  <a:lnTo>
                    <a:pt x="1799555" y="155907"/>
                  </a:lnTo>
                  <a:lnTo>
                    <a:pt x="2249444" y="155907"/>
                  </a:lnTo>
                  <a:lnTo>
                    <a:pt x="2699333" y="122647"/>
                  </a:lnTo>
                  <a:lnTo>
                    <a:pt x="3149222" y="90208"/>
                  </a:lnTo>
                  <a:lnTo>
                    <a:pt x="3599111" y="47983"/>
                  </a:lnTo>
                  <a:lnTo>
                    <a:pt x="4049000" y="0"/>
                  </a:lnTo>
                  <a:lnTo>
                    <a:pt x="4049000" y="155907"/>
                  </a:lnTo>
                  <a:lnTo>
                    <a:pt x="3599111" y="155907"/>
                  </a:lnTo>
                  <a:lnTo>
                    <a:pt x="3149222" y="155907"/>
                  </a:lnTo>
                  <a:lnTo>
                    <a:pt x="2699333" y="155907"/>
                  </a:lnTo>
                  <a:lnTo>
                    <a:pt x="2249444" y="155907"/>
                  </a:lnTo>
                  <a:lnTo>
                    <a:pt x="1799555" y="155907"/>
                  </a:lnTo>
                  <a:lnTo>
                    <a:pt x="1349666" y="155907"/>
                  </a:lnTo>
                  <a:lnTo>
                    <a:pt x="899777" y="155907"/>
                  </a:lnTo>
                  <a:lnTo>
                    <a:pt x="449888" y="155907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018863" y="4422709"/>
              <a:ext cx="4049000" cy="155907"/>
            </a:xfrm>
            <a:custGeom>
              <a:avLst/>
              <a:pathLst>
                <a:path w="4049000" h="155907">
                  <a:moveTo>
                    <a:pt x="0" y="155907"/>
                  </a:moveTo>
                  <a:lnTo>
                    <a:pt x="449888" y="155907"/>
                  </a:lnTo>
                  <a:lnTo>
                    <a:pt x="899777" y="155907"/>
                  </a:lnTo>
                  <a:lnTo>
                    <a:pt x="1349666" y="155907"/>
                  </a:lnTo>
                  <a:lnTo>
                    <a:pt x="1799555" y="155907"/>
                  </a:lnTo>
                  <a:lnTo>
                    <a:pt x="2249444" y="155907"/>
                  </a:lnTo>
                  <a:lnTo>
                    <a:pt x="2699333" y="122647"/>
                  </a:lnTo>
                  <a:lnTo>
                    <a:pt x="3149222" y="90208"/>
                  </a:lnTo>
                  <a:lnTo>
                    <a:pt x="3599111" y="47983"/>
                  </a:lnTo>
                  <a:lnTo>
                    <a:pt x="404900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4590402" y="45331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90402" y="370162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590402" y="287011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90402" y="203861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590402" y="120710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4855529" y="4578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55529" y="3747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55529" y="2915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55529" y="2084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855529" y="1252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90324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82689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75055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674610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846300" y="4807549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52209" y="4806060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8837818" y="4807549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0623830" y="4807549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4262337" y="2859196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890324" y="805951"/>
              <a:ext cx="5641508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 &amp; South African SARS-CoV2 variants in Belgium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4343400" y="5169764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890324" y="914064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890324" y="8268820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890324" y="7396991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90324" y="6525162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890324" y="5653333"/>
              <a:ext cx="5784286" cy="3478176"/>
            </a:xfrm>
            <a:custGeom>
              <a:avLst/>
              <a:pathLst>
                <a:path w="5784286" h="3478176">
                  <a:moveTo>
                    <a:pt x="0" y="0"/>
                  </a:moveTo>
                  <a:lnTo>
                    <a:pt x="64269" y="0"/>
                  </a:lnTo>
                  <a:lnTo>
                    <a:pt x="128539" y="0"/>
                  </a:lnTo>
                  <a:lnTo>
                    <a:pt x="192809" y="0"/>
                  </a:lnTo>
                  <a:lnTo>
                    <a:pt x="257079" y="0"/>
                  </a:lnTo>
                  <a:lnTo>
                    <a:pt x="321349" y="0"/>
                  </a:lnTo>
                  <a:lnTo>
                    <a:pt x="385619" y="0"/>
                  </a:lnTo>
                  <a:lnTo>
                    <a:pt x="449888" y="0"/>
                  </a:lnTo>
                  <a:lnTo>
                    <a:pt x="514158" y="0"/>
                  </a:lnTo>
                  <a:lnTo>
                    <a:pt x="578428" y="0"/>
                  </a:lnTo>
                  <a:lnTo>
                    <a:pt x="642698" y="0"/>
                  </a:lnTo>
                  <a:lnTo>
                    <a:pt x="706968" y="0"/>
                  </a:lnTo>
                  <a:lnTo>
                    <a:pt x="771238" y="0"/>
                  </a:lnTo>
                  <a:lnTo>
                    <a:pt x="835508" y="0"/>
                  </a:lnTo>
                  <a:lnTo>
                    <a:pt x="899777" y="0"/>
                  </a:lnTo>
                  <a:lnTo>
                    <a:pt x="964047" y="0"/>
                  </a:lnTo>
                  <a:lnTo>
                    <a:pt x="1028317" y="0"/>
                  </a:lnTo>
                  <a:lnTo>
                    <a:pt x="1092587" y="0"/>
                  </a:lnTo>
                  <a:lnTo>
                    <a:pt x="1156857" y="0"/>
                  </a:lnTo>
                  <a:lnTo>
                    <a:pt x="1221127" y="0"/>
                  </a:lnTo>
                  <a:lnTo>
                    <a:pt x="1285397" y="0"/>
                  </a:lnTo>
                  <a:lnTo>
                    <a:pt x="1349666" y="0"/>
                  </a:lnTo>
                  <a:lnTo>
                    <a:pt x="1413936" y="0"/>
                  </a:lnTo>
                  <a:lnTo>
                    <a:pt x="1478206" y="0"/>
                  </a:lnTo>
                  <a:lnTo>
                    <a:pt x="1542476" y="0"/>
                  </a:lnTo>
                  <a:lnTo>
                    <a:pt x="1606746" y="0"/>
                  </a:lnTo>
                  <a:lnTo>
                    <a:pt x="1671016" y="0"/>
                  </a:lnTo>
                  <a:lnTo>
                    <a:pt x="1735286" y="0"/>
                  </a:lnTo>
                  <a:lnTo>
                    <a:pt x="1799555" y="0"/>
                  </a:lnTo>
                  <a:lnTo>
                    <a:pt x="1863825" y="0"/>
                  </a:lnTo>
                  <a:lnTo>
                    <a:pt x="1928095" y="0"/>
                  </a:lnTo>
                  <a:lnTo>
                    <a:pt x="1992365" y="0"/>
                  </a:lnTo>
                  <a:lnTo>
                    <a:pt x="2056635" y="0"/>
                  </a:lnTo>
                  <a:lnTo>
                    <a:pt x="2120905" y="0"/>
                  </a:lnTo>
                  <a:lnTo>
                    <a:pt x="2185174" y="0"/>
                  </a:lnTo>
                  <a:lnTo>
                    <a:pt x="2249444" y="0"/>
                  </a:lnTo>
                  <a:lnTo>
                    <a:pt x="2313714" y="0"/>
                  </a:lnTo>
                  <a:lnTo>
                    <a:pt x="2377984" y="0"/>
                  </a:lnTo>
                  <a:lnTo>
                    <a:pt x="2442254" y="0"/>
                  </a:lnTo>
                  <a:lnTo>
                    <a:pt x="2506524" y="0"/>
                  </a:lnTo>
                  <a:lnTo>
                    <a:pt x="2570794" y="0"/>
                  </a:lnTo>
                  <a:lnTo>
                    <a:pt x="2635063" y="0"/>
                  </a:lnTo>
                  <a:lnTo>
                    <a:pt x="2699333" y="0"/>
                  </a:lnTo>
                  <a:lnTo>
                    <a:pt x="2763603" y="0"/>
                  </a:lnTo>
                  <a:lnTo>
                    <a:pt x="2827873" y="0"/>
                  </a:lnTo>
                  <a:lnTo>
                    <a:pt x="2892143" y="0"/>
                  </a:lnTo>
                  <a:lnTo>
                    <a:pt x="2956413" y="0"/>
                  </a:lnTo>
                  <a:lnTo>
                    <a:pt x="3020683" y="0"/>
                  </a:lnTo>
                  <a:lnTo>
                    <a:pt x="3084952" y="0"/>
                  </a:lnTo>
                  <a:lnTo>
                    <a:pt x="3149222" y="0"/>
                  </a:lnTo>
                  <a:lnTo>
                    <a:pt x="3213492" y="0"/>
                  </a:lnTo>
                  <a:lnTo>
                    <a:pt x="3277762" y="0"/>
                  </a:lnTo>
                  <a:lnTo>
                    <a:pt x="3342032" y="0"/>
                  </a:lnTo>
                  <a:lnTo>
                    <a:pt x="3406302" y="0"/>
                  </a:lnTo>
                  <a:lnTo>
                    <a:pt x="3470572" y="0"/>
                  </a:lnTo>
                  <a:lnTo>
                    <a:pt x="3534841" y="0"/>
                  </a:lnTo>
                  <a:lnTo>
                    <a:pt x="3599111" y="0"/>
                  </a:lnTo>
                  <a:lnTo>
                    <a:pt x="3663381" y="0"/>
                  </a:lnTo>
                  <a:lnTo>
                    <a:pt x="3727651" y="0"/>
                  </a:lnTo>
                  <a:lnTo>
                    <a:pt x="3791921" y="0"/>
                  </a:lnTo>
                  <a:lnTo>
                    <a:pt x="3856191" y="0"/>
                  </a:lnTo>
                  <a:lnTo>
                    <a:pt x="3920460" y="0"/>
                  </a:lnTo>
                  <a:lnTo>
                    <a:pt x="3984730" y="0"/>
                  </a:lnTo>
                  <a:lnTo>
                    <a:pt x="4049000" y="0"/>
                  </a:lnTo>
                  <a:lnTo>
                    <a:pt x="4113270" y="0"/>
                  </a:lnTo>
                  <a:lnTo>
                    <a:pt x="4177540" y="0"/>
                  </a:lnTo>
                  <a:lnTo>
                    <a:pt x="4241810" y="0"/>
                  </a:lnTo>
                  <a:lnTo>
                    <a:pt x="4306080" y="0"/>
                  </a:lnTo>
                  <a:lnTo>
                    <a:pt x="4370349" y="0"/>
                  </a:lnTo>
                  <a:lnTo>
                    <a:pt x="4434619" y="0"/>
                  </a:lnTo>
                  <a:lnTo>
                    <a:pt x="4498889" y="0"/>
                  </a:lnTo>
                  <a:lnTo>
                    <a:pt x="4563159" y="0"/>
                  </a:lnTo>
                  <a:lnTo>
                    <a:pt x="4627429" y="0"/>
                  </a:lnTo>
                  <a:lnTo>
                    <a:pt x="4691699" y="0"/>
                  </a:lnTo>
                  <a:lnTo>
                    <a:pt x="4755969" y="0"/>
                  </a:lnTo>
                  <a:lnTo>
                    <a:pt x="4820238" y="0"/>
                  </a:lnTo>
                  <a:lnTo>
                    <a:pt x="4884508" y="0"/>
                  </a:lnTo>
                  <a:lnTo>
                    <a:pt x="4948778" y="0"/>
                  </a:lnTo>
                  <a:lnTo>
                    <a:pt x="5013048" y="0"/>
                  </a:lnTo>
                  <a:lnTo>
                    <a:pt x="5077318" y="0"/>
                  </a:lnTo>
                  <a:lnTo>
                    <a:pt x="5141588" y="0"/>
                  </a:lnTo>
                  <a:lnTo>
                    <a:pt x="5205858" y="0"/>
                  </a:lnTo>
                  <a:lnTo>
                    <a:pt x="5270127" y="0"/>
                  </a:lnTo>
                  <a:lnTo>
                    <a:pt x="5334397" y="0"/>
                  </a:lnTo>
                  <a:lnTo>
                    <a:pt x="5398667" y="0"/>
                  </a:lnTo>
                  <a:lnTo>
                    <a:pt x="5462937" y="0"/>
                  </a:lnTo>
                  <a:lnTo>
                    <a:pt x="5527207" y="0"/>
                  </a:lnTo>
                  <a:lnTo>
                    <a:pt x="5591477" y="0"/>
                  </a:lnTo>
                  <a:lnTo>
                    <a:pt x="5655746" y="0"/>
                  </a:lnTo>
                  <a:lnTo>
                    <a:pt x="5720016" y="0"/>
                  </a:lnTo>
                  <a:lnTo>
                    <a:pt x="5784286" y="0"/>
                  </a:lnTo>
                  <a:lnTo>
                    <a:pt x="5784286" y="582017"/>
                  </a:lnTo>
                  <a:lnTo>
                    <a:pt x="5720016" y="625335"/>
                  </a:lnTo>
                  <a:lnTo>
                    <a:pt x="5655746" y="671078"/>
                  </a:lnTo>
                  <a:lnTo>
                    <a:pt x="5591477" y="719271"/>
                  </a:lnTo>
                  <a:lnTo>
                    <a:pt x="5527207" y="769921"/>
                  </a:lnTo>
                  <a:lnTo>
                    <a:pt x="5462937" y="823018"/>
                  </a:lnTo>
                  <a:lnTo>
                    <a:pt x="5398667" y="878531"/>
                  </a:lnTo>
                  <a:lnTo>
                    <a:pt x="5334397" y="936408"/>
                  </a:lnTo>
                  <a:lnTo>
                    <a:pt x="5270127" y="996578"/>
                  </a:lnTo>
                  <a:lnTo>
                    <a:pt x="5205858" y="1058941"/>
                  </a:lnTo>
                  <a:lnTo>
                    <a:pt x="5141588" y="1123380"/>
                  </a:lnTo>
                  <a:lnTo>
                    <a:pt x="5077318" y="1189750"/>
                  </a:lnTo>
                  <a:lnTo>
                    <a:pt x="5013048" y="1257885"/>
                  </a:lnTo>
                  <a:lnTo>
                    <a:pt x="4948778" y="1327598"/>
                  </a:lnTo>
                  <a:lnTo>
                    <a:pt x="4884508" y="1398680"/>
                  </a:lnTo>
                  <a:lnTo>
                    <a:pt x="4820238" y="1470905"/>
                  </a:lnTo>
                  <a:lnTo>
                    <a:pt x="4755969" y="1544033"/>
                  </a:lnTo>
                  <a:lnTo>
                    <a:pt x="4691699" y="1617810"/>
                  </a:lnTo>
                  <a:lnTo>
                    <a:pt x="4627429" y="1691973"/>
                  </a:lnTo>
                  <a:lnTo>
                    <a:pt x="4563159" y="1766257"/>
                  </a:lnTo>
                  <a:lnTo>
                    <a:pt x="4498889" y="1840393"/>
                  </a:lnTo>
                  <a:lnTo>
                    <a:pt x="4434619" y="1914114"/>
                  </a:lnTo>
                  <a:lnTo>
                    <a:pt x="4370349" y="1987162"/>
                  </a:lnTo>
                  <a:lnTo>
                    <a:pt x="4306080" y="2059286"/>
                  </a:lnTo>
                  <a:lnTo>
                    <a:pt x="4241810" y="2130252"/>
                  </a:lnTo>
                  <a:lnTo>
                    <a:pt x="4177540" y="2199839"/>
                  </a:lnTo>
                  <a:lnTo>
                    <a:pt x="4113270" y="2267844"/>
                  </a:lnTo>
                  <a:lnTo>
                    <a:pt x="4049000" y="2334088"/>
                  </a:lnTo>
                  <a:lnTo>
                    <a:pt x="3984730" y="2398411"/>
                  </a:lnTo>
                  <a:lnTo>
                    <a:pt x="3920460" y="2460677"/>
                  </a:lnTo>
                  <a:lnTo>
                    <a:pt x="3856191" y="2520771"/>
                  </a:lnTo>
                  <a:lnTo>
                    <a:pt x="3791921" y="2578604"/>
                  </a:lnTo>
                  <a:lnTo>
                    <a:pt x="3727651" y="2634107"/>
                  </a:lnTo>
                  <a:lnTo>
                    <a:pt x="3663381" y="2687234"/>
                  </a:lnTo>
                  <a:lnTo>
                    <a:pt x="3599111" y="2737958"/>
                  </a:lnTo>
                  <a:lnTo>
                    <a:pt x="3534841" y="2786272"/>
                  </a:lnTo>
                  <a:lnTo>
                    <a:pt x="3470572" y="2832186"/>
                  </a:lnTo>
                  <a:lnTo>
                    <a:pt x="3406302" y="2875723"/>
                  </a:lnTo>
                  <a:lnTo>
                    <a:pt x="3342032" y="2916923"/>
                  </a:lnTo>
                  <a:lnTo>
                    <a:pt x="3277762" y="2955835"/>
                  </a:lnTo>
                  <a:lnTo>
                    <a:pt x="3213492" y="2992520"/>
                  </a:lnTo>
                  <a:lnTo>
                    <a:pt x="3149222" y="3027046"/>
                  </a:lnTo>
                  <a:lnTo>
                    <a:pt x="3084952" y="3059487"/>
                  </a:lnTo>
                  <a:lnTo>
                    <a:pt x="3020683" y="3089924"/>
                  </a:lnTo>
                  <a:lnTo>
                    <a:pt x="2956413" y="3118440"/>
                  </a:lnTo>
                  <a:lnTo>
                    <a:pt x="2892143" y="3145121"/>
                  </a:lnTo>
                  <a:lnTo>
                    <a:pt x="2827873" y="3170054"/>
                  </a:lnTo>
                  <a:lnTo>
                    <a:pt x="2763603" y="3193328"/>
                  </a:lnTo>
                  <a:lnTo>
                    <a:pt x="2699333" y="3215029"/>
                  </a:lnTo>
                  <a:lnTo>
                    <a:pt x="2635063" y="3235244"/>
                  </a:lnTo>
                  <a:lnTo>
                    <a:pt x="2570794" y="3254057"/>
                  </a:lnTo>
                  <a:lnTo>
                    <a:pt x="2506524" y="3271551"/>
                  </a:lnTo>
                  <a:lnTo>
                    <a:pt x="2442254" y="3287805"/>
                  </a:lnTo>
                  <a:lnTo>
                    <a:pt x="2377984" y="3302896"/>
                  </a:lnTo>
                  <a:lnTo>
                    <a:pt x="2313714" y="3316898"/>
                  </a:lnTo>
                  <a:lnTo>
                    <a:pt x="2249444" y="3329882"/>
                  </a:lnTo>
                  <a:lnTo>
                    <a:pt x="2185174" y="3341914"/>
                  </a:lnTo>
                  <a:lnTo>
                    <a:pt x="2120905" y="3353059"/>
                  </a:lnTo>
                  <a:lnTo>
                    <a:pt x="2056635" y="3363376"/>
                  </a:lnTo>
                  <a:lnTo>
                    <a:pt x="1992365" y="3372924"/>
                  </a:lnTo>
                  <a:lnTo>
                    <a:pt x="1928095" y="3381755"/>
                  </a:lnTo>
                  <a:lnTo>
                    <a:pt x="1863825" y="3389921"/>
                  </a:lnTo>
                  <a:lnTo>
                    <a:pt x="1799555" y="3397468"/>
                  </a:lnTo>
                  <a:lnTo>
                    <a:pt x="1735286" y="3404443"/>
                  </a:lnTo>
                  <a:lnTo>
                    <a:pt x="1671016" y="3410885"/>
                  </a:lnTo>
                  <a:lnTo>
                    <a:pt x="1606746" y="3416835"/>
                  </a:lnTo>
                  <a:lnTo>
                    <a:pt x="1542476" y="3422328"/>
                  </a:lnTo>
                  <a:lnTo>
                    <a:pt x="1478206" y="3427399"/>
                  </a:lnTo>
                  <a:lnTo>
                    <a:pt x="1413936" y="3432079"/>
                  </a:lnTo>
                  <a:lnTo>
                    <a:pt x="1349666" y="3436397"/>
                  </a:lnTo>
                  <a:lnTo>
                    <a:pt x="1285397" y="3440381"/>
                  </a:lnTo>
                  <a:lnTo>
                    <a:pt x="1221127" y="3444056"/>
                  </a:lnTo>
                  <a:lnTo>
                    <a:pt x="1156857" y="3447445"/>
                  </a:lnTo>
                  <a:lnTo>
                    <a:pt x="1092587" y="3450570"/>
                  </a:lnTo>
                  <a:lnTo>
                    <a:pt x="1028317" y="3453452"/>
                  </a:lnTo>
                  <a:lnTo>
                    <a:pt x="964047" y="3456110"/>
                  </a:lnTo>
                  <a:lnTo>
                    <a:pt x="899777" y="3458559"/>
                  </a:lnTo>
                  <a:lnTo>
                    <a:pt x="835508" y="3460817"/>
                  </a:lnTo>
                  <a:lnTo>
                    <a:pt x="771238" y="3462899"/>
                  </a:lnTo>
                  <a:lnTo>
                    <a:pt x="706968" y="3464817"/>
                  </a:lnTo>
                  <a:lnTo>
                    <a:pt x="642698" y="3466585"/>
                  </a:lnTo>
                  <a:lnTo>
                    <a:pt x="578428" y="3468215"/>
                  </a:lnTo>
                  <a:lnTo>
                    <a:pt x="514158" y="3469716"/>
                  </a:lnTo>
                  <a:lnTo>
                    <a:pt x="449888" y="3471100"/>
                  </a:lnTo>
                  <a:lnTo>
                    <a:pt x="385619" y="3472375"/>
                  </a:lnTo>
                  <a:lnTo>
                    <a:pt x="321349" y="3473550"/>
                  </a:lnTo>
                  <a:lnTo>
                    <a:pt x="257079" y="3474633"/>
                  </a:lnTo>
                  <a:lnTo>
                    <a:pt x="192809" y="3475630"/>
                  </a:lnTo>
                  <a:lnTo>
                    <a:pt x="128539" y="3476549"/>
                  </a:lnTo>
                  <a:lnTo>
                    <a:pt x="64269" y="3477396"/>
                  </a:lnTo>
                  <a:lnTo>
                    <a:pt x="0" y="347817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64269" y="0"/>
                  </a:lnTo>
                  <a:lnTo>
                    <a:pt x="128539" y="0"/>
                  </a:lnTo>
                  <a:lnTo>
                    <a:pt x="192809" y="0"/>
                  </a:lnTo>
                  <a:lnTo>
                    <a:pt x="257079" y="0"/>
                  </a:lnTo>
                  <a:lnTo>
                    <a:pt x="321349" y="0"/>
                  </a:lnTo>
                  <a:lnTo>
                    <a:pt x="385619" y="0"/>
                  </a:lnTo>
                  <a:lnTo>
                    <a:pt x="449888" y="0"/>
                  </a:lnTo>
                  <a:lnTo>
                    <a:pt x="514158" y="0"/>
                  </a:lnTo>
                  <a:lnTo>
                    <a:pt x="578428" y="0"/>
                  </a:lnTo>
                  <a:lnTo>
                    <a:pt x="642698" y="0"/>
                  </a:lnTo>
                  <a:lnTo>
                    <a:pt x="706968" y="0"/>
                  </a:lnTo>
                  <a:lnTo>
                    <a:pt x="771238" y="0"/>
                  </a:lnTo>
                  <a:lnTo>
                    <a:pt x="835508" y="0"/>
                  </a:lnTo>
                  <a:lnTo>
                    <a:pt x="899777" y="0"/>
                  </a:lnTo>
                  <a:lnTo>
                    <a:pt x="964047" y="0"/>
                  </a:lnTo>
                  <a:lnTo>
                    <a:pt x="1028317" y="0"/>
                  </a:lnTo>
                  <a:lnTo>
                    <a:pt x="1092587" y="0"/>
                  </a:lnTo>
                  <a:lnTo>
                    <a:pt x="1156857" y="0"/>
                  </a:lnTo>
                  <a:lnTo>
                    <a:pt x="1221127" y="0"/>
                  </a:lnTo>
                  <a:lnTo>
                    <a:pt x="1285397" y="0"/>
                  </a:lnTo>
                  <a:lnTo>
                    <a:pt x="1349666" y="0"/>
                  </a:lnTo>
                  <a:lnTo>
                    <a:pt x="1413936" y="0"/>
                  </a:lnTo>
                  <a:lnTo>
                    <a:pt x="1478206" y="0"/>
                  </a:lnTo>
                  <a:lnTo>
                    <a:pt x="1542476" y="0"/>
                  </a:lnTo>
                  <a:lnTo>
                    <a:pt x="1606746" y="0"/>
                  </a:lnTo>
                  <a:lnTo>
                    <a:pt x="1671016" y="0"/>
                  </a:lnTo>
                  <a:lnTo>
                    <a:pt x="1735286" y="0"/>
                  </a:lnTo>
                  <a:lnTo>
                    <a:pt x="1799555" y="0"/>
                  </a:lnTo>
                  <a:lnTo>
                    <a:pt x="1863825" y="0"/>
                  </a:lnTo>
                  <a:lnTo>
                    <a:pt x="1928095" y="0"/>
                  </a:lnTo>
                  <a:lnTo>
                    <a:pt x="1992365" y="0"/>
                  </a:lnTo>
                  <a:lnTo>
                    <a:pt x="2056635" y="0"/>
                  </a:lnTo>
                  <a:lnTo>
                    <a:pt x="2120905" y="0"/>
                  </a:lnTo>
                  <a:lnTo>
                    <a:pt x="2185174" y="0"/>
                  </a:lnTo>
                  <a:lnTo>
                    <a:pt x="2249444" y="0"/>
                  </a:lnTo>
                  <a:lnTo>
                    <a:pt x="2313714" y="0"/>
                  </a:lnTo>
                  <a:lnTo>
                    <a:pt x="2377984" y="0"/>
                  </a:lnTo>
                  <a:lnTo>
                    <a:pt x="2442254" y="0"/>
                  </a:lnTo>
                  <a:lnTo>
                    <a:pt x="2506524" y="0"/>
                  </a:lnTo>
                  <a:lnTo>
                    <a:pt x="2570794" y="0"/>
                  </a:lnTo>
                  <a:lnTo>
                    <a:pt x="2635063" y="0"/>
                  </a:lnTo>
                  <a:lnTo>
                    <a:pt x="2699333" y="0"/>
                  </a:lnTo>
                  <a:lnTo>
                    <a:pt x="2763603" y="0"/>
                  </a:lnTo>
                  <a:lnTo>
                    <a:pt x="2827873" y="0"/>
                  </a:lnTo>
                  <a:lnTo>
                    <a:pt x="2892143" y="0"/>
                  </a:lnTo>
                  <a:lnTo>
                    <a:pt x="2956413" y="0"/>
                  </a:lnTo>
                  <a:lnTo>
                    <a:pt x="3020683" y="0"/>
                  </a:lnTo>
                  <a:lnTo>
                    <a:pt x="3084952" y="0"/>
                  </a:lnTo>
                  <a:lnTo>
                    <a:pt x="3149222" y="0"/>
                  </a:lnTo>
                  <a:lnTo>
                    <a:pt x="3213492" y="0"/>
                  </a:lnTo>
                  <a:lnTo>
                    <a:pt x="3277762" y="0"/>
                  </a:lnTo>
                  <a:lnTo>
                    <a:pt x="3342032" y="0"/>
                  </a:lnTo>
                  <a:lnTo>
                    <a:pt x="3406302" y="0"/>
                  </a:lnTo>
                  <a:lnTo>
                    <a:pt x="3470572" y="0"/>
                  </a:lnTo>
                  <a:lnTo>
                    <a:pt x="3534841" y="0"/>
                  </a:lnTo>
                  <a:lnTo>
                    <a:pt x="3599111" y="0"/>
                  </a:lnTo>
                  <a:lnTo>
                    <a:pt x="3663381" y="0"/>
                  </a:lnTo>
                  <a:lnTo>
                    <a:pt x="3727651" y="0"/>
                  </a:lnTo>
                  <a:lnTo>
                    <a:pt x="3791921" y="0"/>
                  </a:lnTo>
                  <a:lnTo>
                    <a:pt x="3856191" y="0"/>
                  </a:lnTo>
                  <a:lnTo>
                    <a:pt x="3920460" y="0"/>
                  </a:lnTo>
                  <a:lnTo>
                    <a:pt x="3984730" y="0"/>
                  </a:lnTo>
                  <a:lnTo>
                    <a:pt x="4049000" y="0"/>
                  </a:lnTo>
                  <a:lnTo>
                    <a:pt x="4113270" y="0"/>
                  </a:lnTo>
                  <a:lnTo>
                    <a:pt x="4177540" y="0"/>
                  </a:lnTo>
                  <a:lnTo>
                    <a:pt x="4241810" y="0"/>
                  </a:lnTo>
                  <a:lnTo>
                    <a:pt x="4306080" y="0"/>
                  </a:lnTo>
                  <a:lnTo>
                    <a:pt x="4370349" y="0"/>
                  </a:lnTo>
                  <a:lnTo>
                    <a:pt x="4434619" y="0"/>
                  </a:lnTo>
                  <a:lnTo>
                    <a:pt x="4498889" y="0"/>
                  </a:lnTo>
                  <a:lnTo>
                    <a:pt x="4563159" y="0"/>
                  </a:lnTo>
                  <a:lnTo>
                    <a:pt x="4627429" y="0"/>
                  </a:lnTo>
                  <a:lnTo>
                    <a:pt x="4691699" y="0"/>
                  </a:lnTo>
                  <a:lnTo>
                    <a:pt x="4755969" y="0"/>
                  </a:lnTo>
                  <a:lnTo>
                    <a:pt x="4820238" y="0"/>
                  </a:lnTo>
                  <a:lnTo>
                    <a:pt x="4884508" y="0"/>
                  </a:lnTo>
                  <a:lnTo>
                    <a:pt x="4948778" y="0"/>
                  </a:lnTo>
                  <a:lnTo>
                    <a:pt x="5013048" y="0"/>
                  </a:lnTo>
                  <a:lnTo>
                    <a:pt x="5077318" y="0"/>
                  </a:lnTo>
                  <a:lnTo>
                    <a:pt x="5141588" y="0"/>
                  </a:lnTo>
                  <a:lnTo>
                    <a:pt x="5205858" y="0"/>
                  </a:lnTo>
                  <a:lnTo>
                    <a:pt x="5270127" y="0"/>
                  </a:lnTo>
                  <a:lnTo>
                    <a:pt x="5334397" y="0"/>
                  </a:lnTo>
                  <a:lnTo>
                    <a:pt x="5398667" y="0"/>
                  </a:lnTo>
                  <a:lnTo>
                    <a:pt x="5462937" y="0"/>
                  </a:lnTo>
                  <a:lnTo>
                    <a:pt x="5527207" y="0"/>
                  </a:lnTo>
                  <a:lnTo>
                    <a:pt x="5591477" y="0"/>
                  </a:lnTo>
                  <a:lnTo>
                    <a:pt x="5655746" y="0"/>
                  </a:lnTo>
                  <a:lnTo>
                    <a:pt x="5720016" y="0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890324" y="6235350"/>
              <a:ext cx="5784286" cy="2904967"/>
            </a:xfrm>
            <a:custGeom>
              <a:avLst/>
              <a:pathLst>
                <a:path w="5784286" h="2904967">
                  <a:moveTo>
                    <a:pt x="0" y="2896159"/>
                  </a:moveTo>
                  <a:lnTo>
                    <a:pt x="64269" y="2895379"/>
                  </a:lnTo>
                  <a:lnTo>
                    <a:pt x="128539" y="2894532"/>
                  </a:lnTo>
                  <a:lnTo>
                    <a:pt x="192809" y="2893613"/>
                  </a:lnTo>
                  <a:lnTo>
                    <a:pt x="257079" y="2892615"/>
                  </a:lnTo>
                  <a:lnTo>
                    <a:pt x="321349" y="2891533"/>
                  </a:lnTo>
                  <a:lnTo>
                    <a:pt x="385619" y="2890358"/>
                  </a:lnTo>
                  <a:lnTo>
                    <a:pt x="449888" y="2889083"/>
                  </a:lnTo>
                  <a:lnTo>
                    <a:pt x="514158" y="2887699"/>
                  </a:lnTo>
                  <a:lnTo>
                    <a:pt x="578428" y="2886198"/>
                  </a:lnTo>
                  <a:lnTo>
                    <a:pt x="642698" y="2884568"/>
                  </a:lnTo>
                  <a:lnTo>
                    <a:pt x="706968" y="2882800"/>
                  </a:lnTo>
                  <a:lnTo>
                    <a:pt x="771238" y="2880881"/>
                  </a:lnTo>
                  <a:lnTo>
                    <a:pt x="835508" y="2878800"/>
                  </a:lnTo>
                  <a:lnTo>
                    <a:pt x="899777" y="2876542"/>
                  </a:lnTo>
                  <a:lnTo>
                    <a:pt x="964047" y="2874092"/>
                  </a:lnTo>
                  <a:lnTo>
                    <a:pt x="1028317" y="2871435"/>
                  </a:lnTo>
                  <a:lnTo>
                    <a:pt x="1092587" y="2868553"/>
                  </a:lnTo>
                  <a:lnTo>
                    <a:pt x="1156857" y="2865428"/>
                  </a:lnTo>
                  <a:lnTo>
                    <a:pt x="1221127" y="2862038"/>
                  </a:lnTo>
                  <a:lnTo>
                    <a:pt x="1285397" y="2858364"/>
                  </a:lnTo>
                  <a:lnTo>
                    <a:pt x="1349666" y="2854380"/>
                  </a:lnTo>
                  <a:lnTo>
                    <a:pt x="1413936" y="2850062"/>
                  </a:lnTo>
                  <a:lnTo>
                    <a:pt x="1478206" y="2845382"/>
                  </a:lnTo>
                  <a:lnTo>
                    <a:pt x="1542476" y="2840311"/>
                  </a:lnTo>
                  <a:lnTo>
                    <a:pt x="1606746" y="2834818"/>
                  </a:lnTo>
                  <a:lnTo>
                    <a:pt x="1671016" y="2828868"/>
                  </a:lnTo>
                  <a:lnTo>
                    <a:pt x="1735286" y="2822425"/>
                  </a:lnTo>
                  <a:lnTo>
                    <a:pt x="1799555" y="2815451"/>
                  </a:lnTo>
                  <a:lnTo>
                    <a:pt x="1863825" y="2807903"/>
                  </a:lnTo>
                  <a:lnTo>
                    <a:pt x="1928095" y="2799738"/>
                  </a:lnTo>
                  <a:lnTo>
                    <a:pt x="1992365" y="2790906"/>
                  </a:lnTo>
                  <a:lnTo>
                    <a:pt x="2056635" y="2781359"/>
                  </a:lnTo>
                  <a:lnTo>
                    <a:pt x="2120905" y="2771041"/>
                  </a:lnTo>
                  <a:lnTo>
                    <a:pt x="2185174" y="2759897"/>
                  </a:lnTo>
                  <a:lnTo>
                    <a:pt x="2249444" y="2747865"/>
                  </a:lnTo>
                  <a:lnTo>
                    <a:pt x="2313714" y="2734881"/>
                  </a:lnTo>
                  <a:lnTo>
                    <a:pt x="2377984" y="2720879"/>
                  </a:lnTo>
                  <a:lnTo>
                    <a:pt x="2442254" y="2705788"/>
                  </a:lnTo>
                  <a:lnTo>
                    <a:pt x="2506524" y="2689534"/>
                  </a:lnTo>
                  <a:lnTo>
                    <a:pt x="2570794" y="2672040"/>
                  </a:lnTo>
                  <a:lnTo>
                    <a:pt x="2635063" y="2653226"/>
                  </a:lnTo>
                  <a:lnTo>
                    <a:pt x="2699333" y="2633011"/>
                  </a:lnTo>
                  <a:lnTo>
                    <a:pt x="2763603" y="2611310"/>
                  </a:lnTo>
                  <a:lnTo>
                    <a:pt x="2827873" y="2588037"/>
                  </a:lnTo>
                  <a:lnTo>
                    <a:pt x="2892143" y="2563103"/>
                  </a:lnTo>
                  <a:lnTo>
                    <a:pt x="2956413" y="2536422"/>
                  </a:lnTo>
                  <a:lnTo>
                    <a:pt x="3020683" y="2507906"/>
                  </a:lnTo>
                  <a:lnTo>
                    <a:pt x="3084952" y="2477470"/>
                  </a:lnTo>
                  <a:lnTo>
                    <a:pt x="3149222" y="2445028"/>
                  </a:lnTo>
                  <a:lnTo>
                    <a:pt x="3213492" y="2410503"/>
                  </a:lnTo>
                  <a:lnTo>
                    <a:pt x="3277762" y="2373818"/>
                  </a:lnTo>
                  <a:lnTo>
                    <a:pt x="3342032" y="2334905"/>
                  </a:lnTo>
                  <a:lnTo>
                    <a:pt x="3406302" y="2293706"/>
                  </a:lnTo>
                  <a:lnTo>
                    <a:pt x="3470572" y="2250168"/>
                  </a:lnTo>
                  <a:lnTo>
                    <a:pt x="3534841" y="2204255"/>
                  </a:lnTo>
                  <a:lnTo>
                    <a:pt x="3599111" y="2155941"/>
                  </a:lnTo>
                  <a:lnTo>
                    <a:pt x="3663381" y="2105217"/>
                  </a:lnTo>
                  <a:lnTo>
                    <a:pt x="3727651" y="2052090"/>
                  </a:lnTo>
                  <a:lnTo>
                    <a:pt x="3791921" y="1996587"/>
                  </a:lnTo>
                  <a:lnTo>
                    <a:pt x="3856191" y="1938754"/>
                  </a:lnTo>
                  <a:lnTo>
                    <a:pt x="3920460" y="1878659"/>
                  </a:lnTo>
                  <a:lnTo>
                    <a:pt x="3984730" y="1816394"/>
                  </a:lnTo>
                  <a:lnTo>
                    <a:pt x="4049000" y="1752071"/>
                  </a:lnTo>
                  <a:lnTo>
                    <a:pt x="4113270" y="1685827"/>
                  </a:lnTo>
                  <a:lnTo>
                    <a:pt x="4177540" y="1617821"/>
                  </a:lnTo>
                  <a:lnTo>
                    <a:pt x="4241810" y="1548235"/>
                  </a:lnTo>
                  <a:lnTo>
                    <a:pt x="4306080" y="1477269"/>
                  </a:lnTo>
                  <a:lnTo>
                    <a:pt x="4370349" y="1405144"/>
                  </a:lnTo>
                  <a:lnTo>
                    <a:pt x="4434619" y="1332097"/>
                  </a:lnTo>
                  <a:lnTo>
                    <a:pt x="4498889" y="1258375"/>
                  </a:lnTo>
                  <a:lnTo>
                    <a:pt x="4563159" y="1184240"/>
                  </a:lnTo>
                  <a:lnTo>
                    <a:pt x="4627429" y="1109956"/>
                  </a:lnTo>
                  <a:lnTo>
                    <a:pt x="4691699" y="1035792"/>
                  </a:lnTo>
                  <a:lnTo>
                    <a:pt x="4755969" y="962015"/>
                  </a:lnTo>
                  <a:lnTo>
                    <a:pt x="4820238" y="888888"/>
                  </a:lnTo>
                  <a:lnTo>
                    <a:pt x="4884508" y="816662"/>
                  </a:lnTo>
                  <a:lnTo>
                    <a:pt x="4948778" y="745580"/>
                  </a:lnTo>
                  <a:lnTo>
                    <a:pt x="5013048" y="675868"/>
                  </a:lnTo>
                  <a:lnTo>
                    <a:pt x="5077318" y="607733"/>
                  </a:lnTo>
                  <a:lnTo>
                    <a:pt x="5141588" y="541363"/>
                  </a:lnTo>
                  <a:lnTo>
                    <a:pt x="5205858" y="476924"/>
                  </a:lnTo>
                  <a:lnTo>
                    <a:pt x="5270127" y="414560"/>
                  </a:lnTo>
                  <a:lnTo>
                    <a:pt x="5334397" y="354391"/>
                  </a:lnTo>
                  <a:lnTo>
                    <a:pt x="5398667" y="296513"/>
                  </a:lnTo>
                  <a:lnTo>
                    <a:pt x="5462937" y="241001"/>
                  </a:lnTo>
                  <a:lnTo>
                    <a:pt x="5527207" y="187904"/>
                  </a:lnTo>
                  <a:lnTo>
                    <a:pt x="5591477" y="137254"/>
                  </a:lnTo>
                  <a:lnTo>
                    <a:pt x="5655746" y="89061"/>
                  </a:lnTo>
                  <a:lnTo>
                    <a:pt x="5720016" y="43317"/>
                  </a:lnTo>
                  <a:lnTo>
                    <a:pt x="5784286" y="0"/>
                  </a:lnTo>
                  <a:lnTo>
                    <a:pt x="5784286" y="2214875"/>
                  </a:lnTo>
                  <a:lnTo>
                    <a:pt x="5720016" y="2237270"/>
                  </a:lnTo>
                  <a:lnTo>
                    <a:pt x="5655746" y="2259706"/>
                  </a:lnTo>
                  <a:lnTo>
                    <a:pt x="5591477" y="2282166"/>
                  </a:lnTo>
                  <a:lnTo>
                    <a:pt x="5527207" y="2304628"/>
                  </a:lnTo>
                  <a:lnTo>
                    <a:pt x="5462937" y="2327067"/>
                  </a:lnTo>
                  <a:lnTo>
                    <a:pt x="5398667" y="2349456"/>
                  </a:lnTo>
                  <a:lnTo>
                    <a:pt x="5334397" y="2371764"/>
                  </a:lnTo>
                  <a:lnTo>
                    <a:pt x="5270127" y="2393957"/>
                  </a:lnTo>
                  <a:lnTo>
                    <a:pt x="5205858" y="2415999"/>
                  </a:lnTo>
                  <a:lnTo>
                    <a:pt x="5141588" y="2437852"/>
                  </a:lnTo>
                  <a:lnTo>
                    <a:pt x="5077318" y="2459475"/>
                  </a:lnTo>
                  <a:lnTo>
                    <a:pt x="5013048" y="2480825"/>
                  </a:lnTo>
                  <a:lnTo>
                    <a:pt x="4948778" y="2501858"/>
                  </a:lnTo>
                  <a:lnTo>
                    <a:pt x="4884508" y="2522533"/>
                  </a:lnTo>
                  <a:lnTo>
                    <a:pt x="4820238" y="2542803"/>
                  </a:lnTo>
                  <a:lnTo>
                    <a:pt x="4755969" y="2562628"/>
                  </a:lnTo>
                  <a:lnTo>
                    <a:pt x="4691699" y="2581966"/>
                  </a:lnTo>
                  <a:lnTo>
                    <a:pt x="4627429" y="2600777"/>
                  </a:lnTo>
                  <a:lnTo>
                    <a:pt x="4563159" y="2619025"/>
                  </a:lnTo>
                  <a:lnTo>
                    <a:pt x="4498889" y="2636677"/>
                  </a:lnTo>
                  <a:lnTo>
                    <a:pt x="4434619" y="2653704"/>
                  </a:lnTo>
                  <a:lnTo>
                    <a:pt x="4370349" y="2670082"/>
                  </a:lnTo>
                  <a:lnTo>
                    <a:pt x="4306080" y="2685788"/>
                  </a:lnTo>
                  <a:lnTo>
                    <a:pt x="4241810" y="2700809"/>
                  </a:lnTo>
                  <a:lnTo>
                    <a:pt x="4177540" y="2715132"/>
                  </a:lnTo>
                  <a:lnTo>
                    <a:pt x="4113270" y="2728752"/>
                  </a:lnTo>
                  <a:lnTo>
                    <a:pt x="4049000" y="2741668"/>
                  </a:lnTo>
                  <a:lnTo>
                    <a:pt x="3984730" y="2753882"/>
                  </a:lnTo>
                  <a:lnTo>
                    <a:pt x="3920460" y="2765402"/>
                  </a:lnTo>
                  <a:lnTo>
                    <a:pt x="3856191" y="2776239"/>
                  </a:lnTo>
                  <a:lnTo>
                    <a:pt x="3791921" y="2786409"/>
                  </a:lnTo>
                  <a:lnTo>
                    <a:pt x="3727651" y="2795930"/>
                  </a:lnTo>
                  <a:lnTo>
                    <a:pt x="3663381" y="2804821"/>
                  </a:lnTo>
                  <a:lnTo>
                    <a:pt x="3599111" y="2813107"/>
                  </a:lnTo>
                  <a:lnTo>
                    <a:pt x="3534841" y="2820811"/>
                  </a:lnTo>
                  <a:lnTo>
                    <a:pt x="3470572" y="2827961"/>
                  </a:lnTo>
                  <a:lnTo>
                    <a:pt x="3406302" y="2834582"/>
                  </a:lnTo>
                  <a:lnTo>
                    <a:pt x="3342032" y="2840703"/>
                  </a:lnTo>
                  <a:lnTo>
                    <a:pt x="3277762" y="2846352"/>
                  </a:lnTo>
                  <a:lnTo>
                    <a:pt x="3213492" y="2851556"/>
                  </a:lnTo>
                  <a:lnTo>
                    <a:pt x="3149222" y="2856343"/>
                  </a:lnTo>
                  <a:lnTo>
                    <a:pt x="3084952" y="2860740"/>
                  </a:lnTo>
                  <a:lnTo>
                    <a:pt x="3020683" y="2864772"/>
                  </a:lnTo>
                  <a:lnTo>
                    <a:pt x="2956413" y="2868466"/>
                  </a:lnTo>
                  <a:lnTo>
                    <a:pt x="2892143" y="2871846"/>
                  </a:lnTo>
                  <a:lnTo>
                    <a:pt x="2827873" y="2874934"/>
                  </a:lnTo>
                  <a:lnTo>
                    <a:pt x="2763603" y="2877753"/>
                  </a:lnTo>
                  <a:lnTo>
                    <a:pt x="2699333" y="2880324"/>
                  </a:lnTo>
                  <a:lnTo>
                    <a:pt x="2635063" y="2882667"/>
                  </a:lnTo>
                  <a:lnTo>
                    <a:pt x="2570794" y="2884799"/>
                  </a:lnTo>
                  <a:lnTo>
                    <a:pt x="2506524" y="2886739"/>
                  </a:lnTo>
                  <a:lnTo>
                    <a:pt x="2442254" y="2888502"/>
                  </a:lnTo>
                  <a:lnTo>
                    <a:pt x="2377984" y="2890103"/>
                  </a:lnTo>
                  <a:lnTo>
                    <a:pt x="2313714" y="2891556"/>
                  </a:lnTo>
                  <a:lnTo>
                    <a:pt x="2249444" y="2892875"/>
                  </a:lnTo>
                  <a:lnTo>
                    <a:pt x="2185174" y="2894070"/>
                  </a:lnTo>
                  <a:lnTo>
                    <a:pt x="2120905" y="2895153"/>
                  </a:lnTo>
                  <a:lnTo>
                    <a:pt x="2056635" y="2896134"/>
                  </a:lnTo>
                  <a:lnTo>
                    <a:pt x="1992365" y="2897022"/>
                  </a:lnTo>
                  <a:lnTo>
                    <a:pt x="1928095" y="2897826"/>
                  </a:lnTo>
                  <a:lnTo>
                    <a:pt x="1863825" y="2898553"/>
                  </a:lnTo>
                  <a:lnTo>
                    <a:pt x="1799555" y="2899210"/>
                  </a:lnTo>
                  <a:lnTo>
                    <a:pt x="1735286" y="2899804"/>
                  </a:lnTo>
                  <a:lnTo>
                    <a:pt x="1671016" y="2900341"/>
                  </a:lnTo>
                  <a:lnTo>
                    <a:pt x="1606746" y="2900827"/>
                  </a:lnTo>
                  <a:lnTo>
                    <a:pt x="1542476" y="2901265"/>
                  </a:lnTo>
                  <a:lnTo>
                    <a:pt x="1478206" y="2901661"/>
                  </a:lnTo>
                  <a:lnTo>
                    <a:pt x="1413936" y="2902018"/>
                  </a:lnTo>
                  <a:lnTo>
                    <a:pt x="1349666" y="2902341"/>
                  </a:lnTo>
                  <a:lnTo>
                    <a:pt x="1285397" y="2902632"/>
                  </a:lnTo>
                  <a:lnTo>
                    <a:pt x="1221127" y="2902894"/>
                  </a:lnTo>
                  <a:lnTo>
                    <a:pt x="1156857" y="2903131"/>
                  </a:lnTo>
                  <a:lnTo>
                    <a:pt x="1092587" y="2903345"/>
                  </a:lnTo>
                  <a:lnTo>
                    <a:pt x="1028317" y="2903538"/>
                  </a:lnTo>
                  <a:lnTo>
                    <a:pt x="964047" y="2903712"/>
                  </a:lnTo>
                  <a:lnTo>
                    <a:pt x="899777" y="2903869"/>
                  </a:lnTo>
                  <a:lnTo>
                    <a:pt x="835508" y="2904010"/>
                  </a:lnTo>
                  <a:lnTo>
                    <a:pt x="771238" y="2904137"/>
                  </a:lnTo>
                  <a:lnTo>
                    <a:pt x="706968" y="2904252"/>
                  </a:lnTo>
                  <a:lnTo>
                    <a:pt x="642698" y="2904356"/>
                  </a:lnTo>
                  <a:lnTo>
                    <a:pt x="578428" y="2904449"/>
                  </a:lnTo>
                  <a:lnTo>
                    <a:pt x="514158" y="2904533"/>
                  </a:lnTo>
                  <a:lnTo>
                    <a:pt x="449888" y="2904609"/>
                  </a:lnTo>
                  <a:lnTo>
                    <a:pt x="385619" y="2904677"/>
                  </a:lnTo>
                  <a:lnTo>
                    <a:pt x="321349" y="2904739"/>
                  </a:lnTo>
                  <a:lnTo>
                    <a:pt x="257079" y="2904794"/>
                  </a:lnTo>
                  <a:lnTo>
                    <a:pt x="192809" y="2904844"/>
                  </a:lnTo>
                  <a:lnTo>
                    <a:pt x="128539" y="2904889"/>
                  </a:lnTo>
                  <a:lnTo>
                    <a:pt x="64269" y="2904930"/>
                  </a:lnTo>
                  <a:lnTo>
                    <a:pt x="0" y="2904967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890324" y="6235350"/>
              <a:ext cx="5784286" cy="2896159"/>
            </a:xfrm>
            <a:custGeom>
              <a:avLst/>
              <a:pathLst>
                <a:path w="5784286" h="2896159">
                  <a:moveTo>
                    <a:pt x="0" y="2896159"/>
                  </a:moveTo>
                  <a:lnTo>
                    <a:pt x="64269" y="2895379"/>
                  </a:lnTo>
                  <a:lnTo>
                    <a:pt x="128539" y="2894532"/>
                  </a:lnTo>
                  <a:lnTo>
                    <a:pt x="192809" y="2893613"/>
                  </a:lnTo>
                  <a:lnTo>
                    <a:pt x="257079" y="2892615"/>
                  </a:lnTo>
                  <a:lnTo>
                    <a:pt x="321349" y="2891533"/>
                  </a:lnTo>
                  <a:lnTo>
                    <a:pt x="385619" y="2890358"/>
                  </a:lnTo>
                  <a:lnTo>
                    <a:pt x="449888" y="2889083"/>
                  </a:lnTo>
                  <a:lnTo>
                    <a:pt x="514158" y="2887699"/>
                  </a:lnTo>
                  <a:lnTo>
                    <a:pt x="578428" y="2886198"/>
                  </a:lnTo>
                  <a:lnTo>
                    <a:pt x="642698" y="2884568"/>
                  </a:lnTo>
                  <a:lnTo>
                    <a:pt x="706968" y="2882800"/>
                  </a:lnTo>
                  <a:lnTo>
                    <a:pt x="771238" y="2880881"/>
                  </a:lnTo>
                  <a:lnTo>
                    <a:pt x="835508" y="2878800"/>
                  </a:lnTo>
                  <a:lnTo>
                    <a:pt x="899777" y="2876542"/>
                  </a:lnTo>
                  <a:lnTo>
                    <a:pt x="964047" y="2874092"/>
                  </a:lnTo>
                  <a:lnTo>
                    <a:pt x="1028317" y="2871435"/>
                  </a:lnTo>
                  <a:lnTo>
                    <a:pt x="1092587" y="2868553"/>
                  </a:lnTo>
                  <a:lnTo>
                    <a:pt x="1156857" y="2865428"/>
                  </a:lnTo>
                  <a:lnTo>
                    <a:pt x="1221127" y="2862038"/>
                  </a:lnTo>
                  <a:lnTo>
                    <a:pt x="1285397" y="2858364"/>
                  </a:lnTo>
                  <a:lnTo>
                    <a:pt x="1349666" y="2854380"/>
                  </a:lnTo>
                  <a:lnTo>
                    <a:pt x="1413936" y="2850062"/>
                  </a:lnTo>
                  <a:lnTo>
                    <a:pt x="1478206" y="2845382"/>
                  </a:lnTo>
                  <a:lnTo>
                    <a:pt x="1542476" y="2840311"/>
                  </a:lnTo>
                  <a:lnTo>
                    <a:pt x="1606746" y="2834818"/>
                  </a:lnTo>
                  <a:lnTo>
                    <a:pt x="1671016" y="2828868"/>
                  </a:lnTo>
                  <a:lnTo>
                    <a:pt x="1735286" y="2822425"/>
                  </a:lnTo>
                  <a:lnTo>
                    <a:pt x="1799555" y="2815451"/>
                  </a:lnTo>
                  <a:lnTo>
                    <a:pt x="1863825" y="2807903"/>
                  </a:lnTo>
                  <a:lnTo>
                    <a:pt x="1928095" y="2799738"/>
                  </a:lnTo>
                  <a:lnTo>
                    <a:pt x="1992365" y="2790906"/>
                  </a:lnTo>
                  <a:lnTo>
                    <a:pt x="2056635" y="2781359"/>
                  </a:lnTo>
                  <a:lnTo>
                    <a:pt x="2120905" y="2771041"/>
                  </a:lnTo>
                  <a:lnTo>
                    <a:pt x="2185174" y="2759897"/>
                  </a:lnTo>
                  <a:lnTo>
                    <a:pt x="2249444" y="2747865"/>
                  </a:lnTo>
                  <a:lnTo>
                    <a:pt x="2313714" y="2734881"/>
                  </a:lnTo>
                  <a:lnTo>
                    <a:pt x="2377984" y="2720879"/>
                  </a:lnTo>
                  <a:lnTo>
                    <a:pt x="2442254" y="2705788"/>
                  </a:lnTo>
                  <a:lnTo>
                    <a:pt x="2506524" y="2689534"/>
                  </a:lnTo>
                  <a:lnTo>
                    <a:pt x="2570794" y="2672040"/>
                  </a:lnTo>
                  <a:lnTo>
                    <a:pt x="2635063" y="2653226"/>
                  </a:lnTo>
                  <a:lnTo>
                    <a:pt x="2699333" y="2633011"/>
                  </a:lnTo>
                  <a:lnTo>
                    <a:pt x="2763603" y="2611310"/>
                  </a:lnTo>
                  <a:lnTo>
                    <a:pt x="2827873" y="2588037"/>
                  </a:lnTo>
                  <a:lnTo>
                    <a:pt x="2892143" y="2563103"/>
                  </a:lnTo>
                  <a:lnTo>
                    <a:pt x="2956413" y="2536422"/>
                  </a:lnTo>
                  <a:lnTo>
                    <a:pt x="3020683" y="2507906"/>
                  </a:lnTo>
                  <a:lnTo>
                    <a:pt x="3084952" y="2477470"/>
                  </a:lnTo>
                  <a:lnTo>
                    <a:pt x="3149222" y="2445028"/>
                  </a:lnTo>
                  <a:lnTo>
                    <a:pt x="3213492" y="2410503"/>
                  </a:lnTo>
                  <a:lnTo>
                    <a:pt x="3277762" y="2373818"/>
                  </a:lnTo>
                  <a:lnTo>
                    <a:pt x="3342032" y="2334905"/>
                  </a:lnTo>
                  <a:lnTo>
                    <a:pt x="3406302" y="2293706"/>
                  </a:lnTo>
                  <a:lnTo>
                    <a:pt x="3470572" y="2250168"/>
                  </a:lnTo>
                  <a:lnTo>
                    <a:pt x="3534841" y="2204255"/>
                  </a:lnTo>
                  <a:lnTo>
                    <a:pt x="3599111" y="2155941"/>
                  </a:lnTo>
                  <a:lnTo>
                    <a:pt x="3663381" y="2105217"/>
                  </a:lnTo>
                  <a:lnTo>
                    <a:pt x="3727651" y="2052090"/>
                  </a:lnTo>
                  <a:lnTo>
                    <a:pt x="3791921" y="1996587"/>
                  </a:lnTo>
                  <a:lnTo>
                    <a:pt x="3856191" y="1938754"/>
                  </a:lnTo>
                  <a:lnTo>
                    <a:pt x="3920460" y="1878659"/>
                  </a:lnTo>
                  <a:lnTo>
                    <a:pt x="3984730" y="1816394"/>
                  </a:lnTo>
                  <a:lnTo>
                    <a:pt x="4049000" y="1752071"/>
                  </a:lnTo>
                  <a:lnTo>
                    <a:pt x="4113270" y="1685827"/>
                  </a:lnTo>
                  <a:lnTo>
                    <a:pt x="4177540" y="1617821"/>
                  </a:lnTo>
                  <a:lnTo>
                    <a:pt x="4241810" y="1548235"/>
                  </a:lnTo>
                  <a:lnTo>
                    <a:pt x="4306080" y="1477269"/>
                  </a:lnTo>
                  <a:lnTo>
                    <a:pt x="4370349" y="1405144"/>
                  </a:lnTo>
                  <a:lnTo>
                    <a:pt x="4434619" y="1332097"/>
                  </a:lnTo>
                  <a:lnTo>
                    <a:pt x="4498889" y="1258375"/>
                  </a:lnTo>
                  <a:lnTo>
                    <a:pt x="4563159" y="1184240"/>
                  </a:lnTo>
                  <a:lnTo>
                    <a:pt x="4627429" y="1109956"/>
                  </a:lnTo>
                  <a:lnTo>
                    <a:pt x="4691699" y="1035792"/>
                  </a:lnTo>
                  <a:lnTo>
                    <a:pt x="4755969" y="962015"/>
                  </a:lnTo>
                  <a:lnTo>
                    <a:pt x="4820238" y="888888"/>
                  </a:lnTo>
                  <a:lnTo>
                    <a:pt x="4884508" y="816662"/>
                  </a:lnTo>
                  <a:lnTo>
                    <a:pt x="4948778" y="745580"/>
                  </a:lnTo>
                  <a:lnTo>
                    <a:pt x="5013048" y="675868"/>
                  </a:lnTo>
                  <a:lnTo>
                    <a:pt x="5077318" y="607733"/>
                  </a:lnTo>
                  <a:lnTo>
                    <a:pt x="5141588" y="541363"/>
                  </a:lnTo>
                  <a:lnTo>
                    <a:pt x="5205858" y="476924"/>
                  </a:lnTo>
                  <a:lnTo>
                    <a:pt x="5270127" y="414560"/>
                  </a:lnTo>
                  <a:lnTo>
                    <a:pt x="5334397" y="354391"/>
                  </a:lnTo>
                  <a:lnTo>
                    <a:pt x="5398667" y="296513"/>
                  </a:lnTo>
                  <a:lnTo>
                    <a:pt x="5462937" y="241001"/>
                  </a:lnTo>
                  <a:lnTo>
                    <a:pt x="5527207" y="187904"/>
                  </a:lnTo>
                  <a:lnTo>
                    <a:pt x="5591477" y="137254"/>
                  </a:lnTo>
                  <a:lnTo>
                    <a:pt x="5655746" y="89061"/>
                  </a:lnTo>
                  <a:lnTo>
                    <a:pt x="5720016" y="43317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890324" y="8450226"/>
              <a:ext cx="5784286" cy="690423"/>
            </a:xfrm>
            <a:custGeom>
              <a:avLst/>
              <a:pathLst>
                <a:path w="5784286" h="690423">
                  <a:moveTo>
                    <a:pt x="0" y="690091"/>
                  </a:moveTo>
                  <a:lnTo>
                    <a:pt x="64269" y="690055"/>
                  </a:lnTo>
                  <a:lnTo>
                    <a:pt x="128539" y="690014"/>
                  </a:lnTo>
                  <a:lnTo>
                    <a:pt x="192809" y="689969"/>
                  </a:lnTo>
                  <a:lnTo>
                    <a:pt x="257079" y="689919"/>
                  </a:lnTo>
                  <a:lnTo>
                    <a:pt x="321349" y="689864"/>
                  </a:lnTo>
                  <a:lnTo>
                    <a:pt x="385619" y="689802"/>
                  </a:lnTo>
                  <a:lnTo>
                    <a:pt x="449888" y="689734"/>
                  </a:lnTo>
                  <a:lnTo>
                    <a:pt x="514158" y="689658"/>
                  </a:lnTo>
                  <a:lnTo>
                    <a:pt x="578428" y="689574"/>
                  </a:lnTo>
                  <a:lnTo>
                    <a:pt x="642698" y="689480"/>
                  </a:lnTo>
                  <a:lnTo>
                    <a:pt x="706968" y="689377"/>
                  </a:lnTo>
                  <a:lnTo>
                    <a:pt x="771238" y="689262"/>
                  </a:lnTo>
                  <a:lnTo>
                    <a:pt x="835508" y="689134"/>
                  </a:lnTo>
                  <a:lnTo>
                    <a:pt x="899777" y="688993"/>
                  </a:lnTo>
                  <a:lnTo>
                    <a:pt x="964047" y="688836"/>
                  </a:lnTo>
                  <a:lnTo>
                    <a:pt x="1028317" y="688662"/>
                  </a:lnTo>
                  <a:lnTo>
                    <a:pt x="1092587" y="688470"/>
                  </a:lnTo>
                  <a:lnTo>
                    <a:pt x="1156857" y="688256"/>
                  </a:lnTo>
                  <a:lnTo>
                    <a:pt x="1221127" y="688019"/>
                  </a:lnTo>
                  <a:lnTo>
                    <a:pt x="1285397" y="687756"/>
                  </a:lnTo>
                  <a:lnTo>
                    <a:pt x="1349666" y="687465"/>
                  </a:lnTo>
                  <a:lnTo>
                    <a:pt x="1413936" y="687143"/>
                  </a:lnTo>
                  <a:lnTo>
                    <a:pt x="1478206" y="686785"/>
                  </a:lnTo>
                  <a:lnTo>
                    <a:pt x="1542476" y="686389"/>
                  </a:lnTo>
                  <a:lnTo>
                    <a:pt x="1606746" y="685951"/>
                  </a:lnTo>
                  <a:lnTo>
                    <a:pt x="1671016" y="685466"/>
                  </a:lnTo>
                  <a:lnTo>
                    <a:pt x="1735286" y="684929"/>
                  </a:lnTo>
                  <a:lnTo>
                    <a:pt x="1799555" y="684335"/>
                  </a:lnTo>
                  <a:lnTo>
                    <a:pt x="1863825" y="683677"/>
                  </a:lnTo>
                  <a:lnTo>
                    <a:pt x="1928095" y="682950"/>
                  </a:lnTo>
                  <a:lnTo>
                    <a:pt x="1992365" y="682147"/>
                  </a:lnTo>
                  <a:lnTo>
                    <a:pt x="2056635" y="681259"/>
                  </a:lnTo>
                  <a:lnTo>
                    <a:pt x="2120905" y="680278"/>
                  </a:lnTo>
                  <a:lnTo>
                    <a:pt x="2185174" y="679195"/>
                  </a:lnTo>
                  <a:lnTo>
                    <a:pt x="2249444" y="677999"/>
                  </a:lnTo>
                  <a:lnTo>
                    <a:pt x="2313714" y="676681"/>
                  </a:lnTo>
                  <a:lnTo>
                    <a:pt x="2377984" y="675228"/>
                  </a:lnTo>
                  <a:lnTo>
                    <a:pt x="2442254" y="673626"/>
                  </a:lnTo>
                  <a:lnTo>
                    <a:pt x="2506524" y="671864"/>
                  </a:lnTo>
                  <a:lnTo>
                    <a:pt x="2570794" y="669924"/>
                  </a:lnTo>
                  <a:lnTo>
                    <a:pt x="2635063" y="667792"/>
                  </a:lnTo>
                  <a:lnTo>
                    <a:pt x="2699333" y="665449"/>
                  </a:lnTo>
                  <a:lnTo>
                    <a:pt x="2763603" y="662878"/>
                  </a:lnTo>
                  <a:lnTo>
                    <a:pt x="2827873" y="660059"/>
                  </a:lnTo>
                  <a:lnTo>
                    <a:pt x="2892143" y="656970"/>
                  </a:lnTo>
                  <a:lnTo>
                    <a:pt x="2956413" y="653591"/>
                  </a:lnTo>
                  <a:lnTo>
                    <a:pt x="3020683" y="649897"/>
                  </a:lnTo>
                  <a:lnTo>
                    <a:pt x="3084952" y="645864"/>
                  </a:lnTo>
                  <a:lnTo>
                    <a:pt x="3149222" y="641467"/>
                  </a:lnTo>
                  <a:lnTo>
                    <a:pt x="3213492" y="636680"/>
                  </a:lnTo>
                  <a:lnTo>
                    <a:pt x="3277762" y="631476"/>
                  </a:lnTo>
                  <a:lnTo>
                    <a:pt x="3342032" y="625828"/>
                  </a:lnTo>
                  <a:lnTo>
                    <a:pt x="3406302" y="619707"/>
                  </a:lnTo>
                  <a:lnTo>
                    <a:pt x="3470572" y="613085"/>
                  </a:lnTo>
                  <a:lnTo>
                    <a:pt x="3534841" y="605936"/>
                  </a:lnTo>
                  <a:lnTo>
                    <a:pt x="3599111" y="598231"/>
                  </a:lnTo>
                  <a:lnTo>
                    <a:pt x="3663381" y="589946"/>
                  </a:lnTo>
                  <a:lnTo>
                    <a:pt x="3727651" y="581054"/>
                  </a:lnTo>
                  <a:lnTo>
                    <a:pt x="3791921" y="571534"/>
                  </a:lnTo>
                  <a:lnTo>
                    <a:pt x="3856191" y="561364"/>
                  </a:lnTo>
                  <a:lnTo>
                    <a:pt x="3920460" y="550526"/>
                  </a:lnTo>
                  <a:lnTo>
                    <a:pt x="3984730" y="539006"/>
                  </a:lnTo>
                  <a:lnTo>
                    <a:pt x="4049000" y="526792"/>
                  </a:lnTo>
                  <a:lnTo>
                    <a:pt x="4113270" y="513877"/>
                  </a:lnTo>
                  <a:lnTo>
                    <a:pt x="4177540" y="500257"/>
                  </a:lnTo>
                  <a:lnTo>
                    <a:pt x="4241810" y="485934"/>
                  </a:lnTo>
                  <a:lnTo>
                    <a:pt x="4306080" y="470913"/>
                  </a:lnTo>
                  <a:lnTo>
                    <a:pt x="4370349" y="455206"/>
                  </a:lnTo>
                  <a:lnTo>
                    <a:pt x="4434619" y="438829"/>
                  </a:lnTo>
                  <a:lnTo>
                    <a:pt x="4498889" y="421802"/>
                  </a:lnTo>
                  <a:lnTo>
                    <a:pt x="4563159" y="404149"/>
                  </a:lnTo>
                  <a:lnTo>
                    <a:pt x="4627429" y="385901"/>
                  </a:lnTo>
                  <a:lnTo>
                    <a:pt x="4691699" y="367090"/>
                  </a:lnTo>
                  <a:lnTo>
                    <a:pt x="4755969" y="347753"/>
                  </a:lnTo>
                  <a:lnTo>
                    <a:pt x="4820238" y="327928"/>
                  </a:lnTo>
                  <a:lnTo>
                    <a:pt x="4884508" y="307657"/>
                  </a:lnTo>
                  <a:lnTo>
                    <a:pt x="4948778" y="286983"/>
                  </a:lnTo>
                  <a:lnTo>
                    <a:pt x="5013048" y="265949"/>
                  </a:lnTo>
                  <a:lnTo>
                    <a:pt x="5077318" y="244599"/>
                  </a:lnTo>
                  <a:lnTo>
                    <a:pt x="5141588" y="222977"/>
                  </a:lnTo>
                  <a:lnTo>
                    <a:pt x="5205858" y="201124"/>
                  </a:lnTo>
                  <a:lnTo>
                    <a:pt x="5270127" y="179082"/>
                  </a:lnTo>
                  <a:lnTo>
                    <a:pt x="5334397" y="156888"/>
                  </a:lnTo>
                  <a:lnTo>
                    <a:pt x="5398667" y="134580"/>
                  </a:lnTo>
                  <a:lnTo>
                    <a:pt x="5462937" y="112191"/>
                  </a:lnTo>
                  <a:lnTo>
                    <a:pt x="5527207" y="89752"/>
                  </a:lnTo>
                  <a:lnTo>
                    <a:pt x="5591477" y="67291"/>
                  </a:lnTo>
                  <a:lnTo>
                    <a:pt x="5655746" y="44831"/>
                  </a:lnTo>
                  <a:lnTo>
                    <a:pt x="5720016" y="22394"/>
                  </a:lnTo>
                  <a:lnTo>
                    <a:pt x="5784286" y="0"/>
                  </a:lnTo>
                  <a:lnTo>
                    <a:pt x="5784286" y="690423"/>
                  </a:lnTo>
                  <a:lnTo>
                    <a:pt x="5720016" y="690423"/>
                  </a:lnTo>
                  <a:lnTo>
                    <a:pt x="5655746" y="690423"/>
                  </a:lnTo>
                  <a:lnTo>
                    <a:pt x="5591477" y="690423"/>
                  </a:lnTo>
                  <a:lnTo>
                    <a:pt x="5527207" y="690423"/>
                  </a:lnTo>
                  <a:lnTo>
                    <a:pt x="5462937" y="690423"/>
                  </a:lnTo>
                  <a:lnTo>
                    <a:pt x="5398667" y="690423"/>
                  </a:lnTo>
                  <a:lnTo>
                    <a:pt x="5334397" y="690423"/>
                  </a:lnTo>
                  <a:lnTo>
                    <a:pt x="5270127" y="690423"/>
                  </a:lnTo>
                  <a:lnTo>
                    <a:pt x="5205858" y="690423"/>
                  </a:lnTo>
                  <a:lnTo>
                    <a:pt x="5141588" y="690423"/>
                  </a:lnTo>
                  <a:lnTo>
                    <a:pt x="5077318" y="690423"/>
                  </a:lnTo>
                  <a:lnTo>
                    <a:pt x="5013048" y="690423"/>
                  </a:lnTo>
                  <a:lnTo>
                    <a:pt x="4948778" y="690423"/>
                  </a:lnTo>
                  <a:lnTo>
                    <a:pt x="4884508" y="690423"/>
                  </a:lnTo>
                  <a:lnTo>
                    <a:pt x="4820238" y="690423"/>
                  </a:lnTo>
                  <a:lnTo>
                    <a:pt x="4755969" y="690423"/>
                  </a:lnTo>
                  <a:lnTo>
                    <a:pt x="4691699" y="690423"/>
                  </a:lnTo>
                  <a:lnTo>
                    <a:pt x="4627429" y="690423"/>
                  </a:lnTo>
                  <a:lnTo>
                    <a:pt x="4563159" y="690423"/>
                  </a:lnTo>
                  <a:lnTo>
                    <a:pt x="4498889" y="690423"/>
                  </a:lnTo>
                  <a:lnTo>
                    <a:pt x="4434619" y="690423"/>
                  </a:lnTo>
                  <a:lnTo>
                    <a:pt x="4370349" y="690423"/>
                  </a:lnTo>
                  <a:lnTo>
                    <a:pt x="4306080" y="690423"/>
                  </a:lnTo>
                  <a:lnTo>
                    <a:pt x="4241810" y="690423"/>
                  </a:lnTo>
                  <a:lnTo>
                    <a:pt x="4177540" y="690423"/>
                  </a:lnTo>
                  <a:lnTo>
                    <a:pt x="4113270" y="690423"/>
                  </a:lnTo>
                  <a:lnTo>
                    <a:pt x="4049000" y="690423"/>
                  </a:lnTo>
                  <a:lnTo>
                    <a:pt x="3984730" y="690423"/>
                  </a:lnTo>
                  <a:lnTo>
                    <a:pt x="3920460" y="690423"/>
                  </a:lnTo>
                  <a:lnTo>
                    <a:pt x="3856191" y="690423"/>
                  </a:lnTo>
                  <a:lnTo>
                    <a:pt x="3791921" y="690423"/>
                  </a:lnTo>
                  <a:lnTo>
                    <a:pt x="3727651" y="690423"/>
                  </a:lnTo>
                  <a:lnTo>
                    <a:pt x="3663381" y="690423"/>
                  </a:lnTo>
                  <a:lnTo>
                    <a:pt x="3599111" y="690423"/>
                  </a:lnTo>
                  <a:lnTo>
                    <a:pt x="3534841" y="690423"/>
                  </a:lnTo>
                  <a:lnTo>
                    <a:pt x="3470572" y="690423"/>
                  </a:lnTo>
                  <a:lnTo>
                    <a:pt x="3406302" y="690423"/>
                  </a:lnTo>
                  <a:lnTo>
                    <a:pt x="3342032" y="690423"/>
                  </a:lnTo>
                  <a:lnTo>
                    <a:pt x="3277762" y="690423"/>
                  </a:lnTo>
                  <a:lnTo>
                    <a:pt x="3213492" y="690423"/>
                  </a:lnTo>
                  <a:lnTo>
                    <a:pt x="3149222" y="690423"/>
                  </a:lnTo>
                  <a:lnTo>
                    <a:pt x="3084952" y="690423"/>
                  </a:lnTo>
                  <a:lnTo>
                    <a:pt x="3020683" y="690423"/>
                  </a:lnTo>
                  <a:lnTo>
                    <a:pt x="2956413" y="690423"/>
                  </a:lnTo>
                  <a:lnTo>
                    <a:pt x="2892143" y="690423"/>
                  </a:lnTo>
                  <a:lnTo>
                    <a:pt x="2827873" y="690423"/>
                  </a:lnTo>
                  <a:lnTo>
                    <a:pt x="2763603" y="690423"/>
                  </a:lnTo>
                  <a:lnTo>
                    <a:pt x="2699333" y="690423"/>
                  </a:lnTo>
                  <a:lnTo>
                    <a:pt x="2635063" y="690423"/>
                  </a:lnTo>
                  <a:lnTo>
                    <a:pt x="2570794" y="690423"/>
                  </a:lnTo>
                  <a:lnTo>
                    <a:pt x="2506524" y="690423"/>
                  </a:lnTo>
                  <a:lnTo>
                    <a:pt x="2442254" y="690423"/>
                  </a:lnTo>
                  <a:lnTo>
                    <a:pt x="2377984" y="690423"/>
                  </a:lnTo>
                  <a:lnTo>
                    <a:pt x="2313714" y="690423"/>
                  </a:lnTo>
                  <a:lnTo>
                    <a:pt x="2249444" y="690423"/>
                  </a:lnTo>
                  <a:lnTo>
                    <a:pt x="2185174" y="690423"/>
                  </a:lnTo>
                  <a:lnTo>
                    <a:pt x="2120905" y="690423"/>
                  </a:lnTo>
                  <a:lnTo>
                    <a:pt x="2056635" y="690423"/>
                  </a:lnTo>
                  <a:lnTo>
                    <a:pt x="1992365" y="690423"/>
                  </a:lnTo>
                  <a:lnTo>
                    <a:pt x="1928095" y="690423"/>
                  </a:lnTo>
                  <a:lnTo>
                    <a:pt x="1863825" y="690423"/>
                  </a:lnTo>
                  <a:lnTo>
                    <a:pt x="1799555" y="690423"/>
                  </a:lnTo>
                  <a:lnTo>
                    <a:pt x="1735286" y="690423"/>
                  </a:lnTo>
                  <a:lnTo>
                    <a:pt x="1671016" y="690423"/>
                  </a:lnTo>
                  <a:lnTo>
                    <a:pt x="1606746" y="690423"/>
                  </a:lnTo>
                  <a:lnTo>
                    <a:pt x="1542476" y="690423"/>
                  </a:lnTo>
                  <a:lnTo>
                    <a:pt x="1478206" y="690423"/>
                  </a:lnTo>
                  <a:lnTo>
                    <a:pt x="1413936" y="690423"/>
                  </a:lnTo>
                  <a:lnTo>
                    <a:pt x="1349666" y="690423"/>
                  </a:lnTo>
                  <a:lnTo>
                    <a:pt x="1285397" y="690423"/>
                  </a:lnTo>
                  <a:lnTo>
                    <a:pt x="1221127" y="690423"/>
                  </a:lnTo>
                  <a:lnTo>
                    <a:pt x="1156857" y="690423"/>
                  </a:lnTo>
                  <a:lnTo>
                    <a:pt x="1092587" y="690423"/>
                  </a:lnTo>
                  <a:lnTo>
                    <a:pt x="1028317" y="690423"/>
                  </a:lnTo>
                  <a:lnTo>
                    <a:pt x="964047" y="690423"/>
                  </a:lnTo>
                  <a:lnTo>
                    <a:pt x="899777" y="690423"/>
                  </a:lnTo>
                  <a:lnTo>
                    <a:pt x="835508" y="690423"/>
                  </a:lnTo>
                  <a:lnTo>
                    <a:pt x="771238" y="690423"/>
                  </a:lnTo>
                  <a:lnTo>
                    <a:pt x="706968" y="690423"/>
                  </a:lnTo>
                  <a:lnTo>
                    <a:pt x="642698" y="690423"/>
                  </a:lnTo>
                  <a:lnTo>
                    <a:pt x="578428" y="690423"/>
                  </a:lnTo>
                  <a:lnTo>
                    <a:pt x="514158" y="690423"/>
                  </a:lnTo>
                  <a:lnTo>
                    <a:pt x="449888" y="690423"/>
                  </a:lnTo>
                  <a:lnTo>
                    <a:pt x="385619" y="690423"/>
                  </a:lnTo>
                  <a:lnTo>
                    <a:pt x="321349" y="690423"/>
                  </a:lnTo>
                  <a:lnTo>
                    <a:pt x="257079" y="690423"/>
                  </a:lnTo>
                  <a:lnTo>
                    <a:pt x="192809" y="690423"/>
                  </a:lnTo>
                  <a:lnTo>
                    <a:pt x="128539" y="690423"/>
                  </a:lnTo>
                  <a:lnTo>
                    <a:pt x="64269" y="690423"/>
                  </a:lnTo>
                  <a:lnTo>
                    <a:pt x="0" y="690423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890324" y="8450226"/>
              <a:ext cx="5784286" cy="690091"/>
            </a:xfrm>
            <a:custGeom>
              <a:avLst/>
              <a:pathLst>
                <a:path w="5784286" h="690091">
                  <a:moveTo>
                    <a:pt x="0" y="690091"/>
                  </a:moveTo>
                  <a:lnTo>
                    <a:pt x="64269" y="690055"/>
                  </a:lnTo>
                  <a:lnTo>
                    <a:pt x="128539" y="690014"/>
                  </a:lnTo>
                  <a:lnTo>
                    <a:pt x="192809" y="689969"/>
                  </a:lnTo>
                  <a:lnTo>
                    <a:pt x="257079" y="689919"/>
                  </a:lnTo>
                  <a:lnTo>
                    <a:pt x="321349" y="689864"/>
                  </a:lnTo>
                  <a:lnTo>
                    <a:pt x="385619" y="689802"/>
                  </a:lnTo>
                  <a:lnTo>
                    <a:pt x="449888" y="689734"/>
                  </a:lnTo>
                  <a:lnTo>
                    <a:pt x="514158" y="689658"/>
                  </a:lnTo>
                  <a:lnTo>
                    <a:pt x="578428" y="689574"/>
                  </a:lnTo>
                  <a:lnTo>
                    <a:pt x="642698" y="689480"/>
                  </a:lnTo>
                  <a:lnTo>
                    <a:pt x="706968" y="689377"/>
                  </a:lnTo>
                  <a:lnTo>
                    <a:pt x="771238" y="689262"/>
                  </a:lnTo>
                  <a:lnTo>
                    <a:pt x="835508" y="689134"/>
                  </a:lnTo>
                  <a:lnTo>
                    <a:pt x="899777" y="688993"/>
                  </a:lnTo>
                  <a:lnTo>
                    <a:pt x="964047" y="688836"/>
                  </a:lnTo>
                  <a:lnTo>
                    <a:pt x="1028317" y="688662"/>
                  </a:lnTo>
                  <a:lnTo>
                    <a:pt x="1092587" y="688470"/>
                  </a:lnTo>
                  <a:lnTo>
                    <a:pt x="1156857" y="688256"/>
                  </a:lnTo>
                  <a:lnTo>
                    <a:pt x="1221127" y="688019"/>
                  </a:lnTo>
                  <a:lnTo>
                    <a:pt x="1285397" y="687756"/>
                  </a:lnTo>
                  <a:lnTo>
                    <a:pt x="1349666" y="687465"/>
                  </a:lnTo>
                  <a:lnTo>
                    <a:pt x="1413936" y="687143"/>
                  </a:lnTo>
                  <a:lnTo>
                    <a:pt x="1478206" y="686785"/>
                  </a:lnTo>
                  <a:lnTo>
                    <a:pt x="1542476" y="686389"/>
                  </a:lnTo>
                  <a:lnTo>
                    <a:pt x="1606746" y="685951"/>
                  </a:lnTo>
                  <a:lnTo>
                    <a:pt x="1671016" y="685466"/>
                  </a:lnTo>
                  <a:lnTo>
                    <a:pt x="1735286" y="684929"/>
                  </a:lnTo>
                  <a:lnTo>
                    <a:pt x="1799555" y="684335"/>
                  </a:lnTo>
                  <a:lnTo>
                    <a:pt x="1863825" y="683677"/>
                  </a:lnTo>
                  <a:lnTo>
                    <a:pt x="1928095" y="682950"/>
                  </a:lnTo>
                  <a:lnTo>
                    <a:pt x="1992365" y="682147"/>
                  </a:lnTo>
                  <a:lnTo>
                    <a:pt x="2056635" y="681259"/>
                  </a:lnTo>
                  <a:lnTo>
                    <a:pt x="2120905" y="680278"/>
                  </a:lnTo>
                  <a:lnTo>
                    <a:pt x="2185174" y="679195"/>
                  </a:lnTo>
                  <a:lnTo>
                    <a:pt x="2249444" y="677999"/>
                  </a:lnTo>
                  <a:lnTo>
                    <a:pt x="2313714" y="676681"/>
                  </a:lnTo>
                  <a:lnTo>
                    <a:pt x="2377984" y="675228"/>
                  </a:lnTo>
                  <a:lnTo>
                    <a:pt x="2442254" y="673626"/>
                  </a:lnTo>
                  <a:lnTo>
                    <a:pt x="2506524" y="671864"/>
                  </a:lnTo>
                  <a:lnTo>
                    <a:pt x="2570794" y="669924"/>
                  </a:lnTo>
                  <a:lnTo>
                    <a:pt x="2635063" y="667792"/>
                  </a:lnTo>
                  <a:lnTo>
                    <a:pt x="2699333" y="665449"/>
                  </a:lnTo>
                  <a:lnTo>
                    <a:pt x="2763603" y="662878"/>
                  </a:lnTo>
                  <a:lnTo>
                    <a:pt x="2827873" y="660059"/>
                  </a:lnTo>
                  <a:lnTo>
                    <a:pt x="2892143" y="656970"/>
                  </a:lnTo>
                  <a:lnTo>
                    <a:pt x="2956413" y="653591"/>
                  </a:lnTo>
                  <a:lnTo>
                    <a:pt x="3020683" y="649897"/>
                  </a:lnTo>
                  <a:lnTo>
                    <a:pt x="3084952" y="645864"/>
                  </a:lnTo>
                  <a:lnTo>
                    <a:pt x="3149222" y="641467"/>
                  </a:lnTo>
                  <a:lnTo>
                    <a:pt x="3213492" y="636680"/>
                  </a:lnTo>
                  <a:lnTo>
                    <a:pt x="3277762" y="631476"/>
                  </a:lnTo>
                  <a:lnTo>
                    <a:pt x="3342032" y="625828"/>
                  </a:lnTo>
                  <a:lnTo>
                    <a:pt x="3406302" y="619707"/>
                  </a:lnTo>
                  <a:lnTo>
                    <a:pt x="3470572" y="613085"/>
                  </a:lnTo>
                  <a:lnTo>
                    <a:pt x="3534841" y="605936"/>
                  </a:lnTo>
                  <a:lnTo>
                    <a:pt x="3599111" y="598231"/>
                  </a:lnTo>
                  <a:lnTo>
                    <a:pt x="3663381" y="589946"/>
                  </a:lnTo>
                  <a:lnTo>
                    <a:pt x="3727651" y="581054"/>
                  </a:lnTo>
                  <a:lnTo>
                    <a:pt x="3791921" y="571534"/>
                  </a:lnTo>
                  <a:lnTo>
                    <a:pt x="3856191" y="561364"/>
                  </a:lnTo>
                  <a:lnTo>
                    <a:pt x="3920460" y="550526"/>
                  </a:lnTo>
                  <a:lnTo>
                    <a:pt x="3984730" y="539006"/>
                  </a:lnTo>
                  <a:lnTo>
                    <a:pt x="4049000" y="526792"/>
                  </a:lnTo>
                  <a:lnTo>
                    <a:pt x="4113270" y="513877"/>
                  </a:lnTo>
                  <a:lnTo>
                    <a:pt x="4177540" y="500257"/>
                  </a:lnTo>
                  <a:lnTo>
                    <a:pt x="4241810" y="485934"/>
                  </a:lnTo>
                  <a:lnTo>
                    <a:pt x="4306080" y="470913"/>
                  </a:lnTo>
                  <a:lnTo>
                    <a:pt x="4370349" y="455206"/>
                  </a:lnTo>
                  <a:lnTo>
                    <a:pt x="4434619" y="438829"/>
                  </a:lnTo>
                  <a:lnTo>
                    <a:pt x="4498889" y="421802"/>
                  </a:lnTo>
                  <a:lnTo>
                    <a:pt x="4563159" y="404149"/>
                  </a:lnTo>
                  <a:lnTo>
                    <a:pt x="4627429" y="385901"/>
                  </a:lnTo>
                  <a:lnTo>
                    <a:pt x="4691699" y="367090"/>
                  </a:lnTo>
                  <a:lnTo>
                    <a:pt x="4755969" y="347753"/>
                  </a:lnTo>
                  <a:lnTo>
                    <a:pt x="4820238" y="327928"/>
                  </a:lnTo>
                  <a:lnTo>
                    <a:pt x="4884508" y="307657"/>
                  </a:lnTo>
                  <a:lnTo>
                    <a:pt x="4948778" y="286983"/>
                  </a:lnTo>
                  <a:lnTo>
                    <a:pt x="5013048" y="265949"/>
                  </a:lnTo>
                  <a:lnTo>
                    <a:pt x="5077318" y="244599"/>
                  </a:lnTo>
                  <a:lnTo>
                    <a:pt x="5141588" y="222977"/>
                  </a:lnTo>
                  <a:lnTo>
                    <a:pt x="5205858" y="201124"/>
                  </a:lnTo>
                  <a:lnTo>
                    <a:pt x="5270127" y="179082"/>
                  </a:lnTo>
                  <a:lnTo>
                    <a:pt x="5334397" y="156888"/>
                  </a:lnTo>
                  <a:lnTo>
                    <a:pt x="5398667" y="134580"/>
                  </a:lnTo>
                  <a:lnTo>
                    <a:pt x="5462937" y="112191"/>
                  </a:lnTo>
                  <a:lnTo>
                    <a:pt x="5527207" y="89752"/>
                  </a:lnTo>
                  <a:lnTo>
                    <a:pt x="5591477" y="67291"/>
                  </a:lnTo>
                  <a:lnTo>
                    <a:pt x="5655746" y="44831"/>
                  </a:lnTo>
                  <a:lnTo>
                    <a:pt x="5720016" y="22394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9132134" y="5653333"/>
              <a:ext cx="1542476" cy="3487316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4590402" y="909516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590402" y="822333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90402" y="73515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590402" y="64796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90402" y="560785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4855529" y="9140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55529" y="8268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855529" y="7396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55529" y="65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55529" y="56533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90324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882689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875055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0674610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4846300" y="937764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852209" y="937615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837818" y="937764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623830" y="937764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4262337" y="7340585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90324" y="5200777"/>
              <a:ext cx="2602200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Multinomial fit plus extrapolation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5317081" y="9562447"/>
              <a:ext cx="445343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5386670" y="9685433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5900735" y="9632036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909735" y="9641036"/>
              <a:ext cx="201456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757797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766797" y="9641036"/>
              <a:ext cx="201456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072058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081058" y="9641036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6196106" y="9672470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053168" y="9670981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367429" y="9670981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2021-02-13T10:59:40Z</dcterms:modified>
</cp:coreProperties>
</file>