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33452" y="6104097"/>
              <a:ext cx="5558508" cy="0"/>
            </a:xfrm>
            <a:custGeom>
              <a:avLst/>
              <a:pathLst>
                <a:path w="5558508" h="0">
                  <a:moveTo>
                    <a:pt x="0" y="0"/>
                  </a:moveTo>
                  <a:lnTo>
                    <a:pt x="5558508" y="0"/>
                  </a:lnTo>
                  <a:lnTo>
                    <a:pt x="55585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3452" y="5268050"/>
              <a:ext cx="5558508" cy="0"/>
            </a:xfrm>
            <a:custGeom>
              <a:avLst/>
              <a:pathLst>
                <a:path w="5558508" h="0">
                  <a:moveTo>
                    <a:pt x="0" y="0"/>
                  </a:moveTo>
                  <a:lnTo>
                    <a:pt x="5558508" y="0"/>
                  </a:lnTo>
                  <a:lnTo>
                    <a:pt x="55585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3452" y="4400805"/>
              <a:ext cx="5558508" cy="0"/>
            </a:xfrm>
            <a:custGeom>
              <a:avLst/>
              <a:pathLst>
                <a:path w="5558508" h="0">
                  <a:moveTo>
                    <a:pt x="0" y="0"/>
                  </a:moveTo>
                  <a:lnTo>
                    <a:pt x="5558508" y="0"/>
                  </a:lnTo>
                  <a:lnTo>
                    <a:pt x="55585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3452" y="3606136"/>
              <a:ext cx="5558508" cy="0"/>
            </a:xfrm>
            <a:custGeom>
              <a:avLst/>
              <a:pathLst>
                <a:path w="5558508" h="0">
                  <a:moveTo>
                    <a:pt x="0" y="0"/>
                  </a:moveTo>
                  <a:lnTo>
                    <a:pt x="5558508" y="0"/>
                  </a:lnTo>
                  <a:lnTo>
                    <a:pt x="55585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3452" y="2811468"/>
              <a:ext cx="5558508" cy="0"/>
            </a:xfrm>
            <a:custGeom>
              <a:avLst/>
              <a:pathLst>
                <a:path w="5558508" h="0">
                  <a:moveTo>
                    <a:pt x="0" y="0"/>
                  </a:moveTo>
                  <a:lnTo>
                    <a:pt x="5558508" y="0"/>
                  </a:lnTo>
                  <a:lnTo>
                    <a:pt x="55585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33452" y="1944223"/>
              <a:ext cx="5558508" cy="0"/>
            </a:xfrm>
            <a:custGeom>
              <a:avLst/>
              <a:pathLst>
                <a:path w="5558508" h="0">
                  <a:moveTo>
                    <a:pt x="0" y="0"/>
                  </a:moveTo>
                  <a:lnTo>
                    <a:pt x="5558508" y="0"/>
                  </a:lnTo>
                  <a:lnTo>
                    <a:pt x="55585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33452" y="1108176"/>
              <a:ext cx="5558508" cy="0"/>
            </a:xfrm>
            <a:custGeom>
              <a:avLst/>
              <a:pathLst>
                <a:path w="5558508" h="0">
                  <a:moveTo>
                    <a:pt x="0" y="0"/>
                  </a:moveTo>
                  <a:lnTo>
                    <a:pt x="5558508" y="0"/>
                  </a:lnTo>
                  <a:lnTo>
                    <a:pt x="55585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233452" y="2245450"/>
              <a:ext cx="5558508" cy="3264498"/>
            </a:xfrm>
            <a:custGeom>
              <a:avLst/>
              <a:pathLst>
                <a:path w="5558508" h="3264498">
                  <a:moveTo>
                    <a:pt x="0" y="2909781"/>
                  </a:moveTo>
                  <a:lnTo>
                    <a:pt x="92641" y="2875112"/>
                  </a:lnTo>
                  <a:lnTo>
                    <a:pt x="185283" y="2840275"/>
                  </a:lnTo>
                  <a:lnTo>
                    <a:pt x="277925" y="2805238"/>
                  </a:lnTo>
                  <a:lnTo>
                    <a:pt x="370567" y="2769955"/>
                  </a:lnTo>
                  <a:lnTo>
                    <a:pt x="463209" y="2734371"/>
                  </a:lnTo>
                  <a:lnTo>
                    <a:pt x="555850" y="2698417"/>
                  </a:lnTo>
                  <a:lnTo>
                    <a:pt x="648492" y="2662002"/>
                  </a:lnTo>
                  <a:lnTo>
                    <a:pt x="741134" y="2625017"/>
                  </a:lnTo>
                  <a:lnTo>
                    <a:pt x="833776" y="2587325"/>
                  </a:lnTo>
                  <a:lnTo>
                    <a:pt x="926418" y="2548765"/>
                  </a:lnTo>
                  <a:lnTo>
                    <a:pt x="1019059" y="2509154"/>
                  </a:lnTo>
                  <a:lnTo>
                    <a:pt x="1111701" y="2468309"/>
                  </a:lnTo>
                  <a:lnTo>
                    <a:pt x="1204343" y="2426069"/>
                  </a:lnTo>
                  <a:lnTo>
                    <a:pt x="1296985" y="2382332"/>
                  </a:lnTo>
                  <a:lnTo>
                    <a:pt x="1389627" y="2337083"/>
                  </a:lnTo>
                  <a:lnTo>
                    <a:pt x="1482268" y="2290403"/>
                  </a:lnTo>
                  <a:lnTo>
                    <a:pt x="1574910" y="2242451"/>
                  </a:lnTo>
                  <a:lnTo>
                    <a:pt x="1667552" y="2193434"/>
                  </a:lnTo>
                  <a:lnTo>
                    <a:pt x="1760194" y="2143571"/>
                  </a:lnTo>
                  <a:lnTo>
                    <a:pt x="1852836" y="2093074"/>
                  </a:lnTo>
                  <a:lnTo>
                    <a:pt x="1945477" y="2042128"/>
                  </a:lnTo>
                  <a:lnTo>
                    <a:pt x="2038119" y="1990898"/>
                  </a:lnTo>
                  <a:lnTo>
                    <a:pt x="2130761" y="1939520"/>
                  </a:lnTo>
                  <a:lnTo>
                    <a:pt x="2223403" y="1888110"/>
                  </a:lnTo>
                  <a:lnTo>
                    <a:pt x="2316045" y="1836765"/>
                  </a:lnTo>
                  <a:lnTo>
                    <a:pt x="2408687" y="1785562"/>
                  </a:lnTo>
                  <a:lnTo>
                    <a:pt x="2501328" y="1734563"/>
                  </a:lnTo>
                  <a:lnTo>
                    <a:pt x="2593970" y="1683810"/>
                  </a:lnTo>
                  <a:lnTo>
                    <a:pt x="2686612" y="1633327"/>
                  </a:lnTo>
                  <a:lnTo>
                    <a:pt x="2779254" y="1583118"/>
                  </a:lnTo>
                  <a:lnTo>
                    <a:pt x="2871896" y="1533165"/>
                  </a:lnTo>
                  <a:lnTo>
                    <a:pt x="2964537" y="1483430"/>
                  </a:lnTo>
                  <a:lnTo>
                    <a:pt x="3057179" y="1433851"/>
                  </a:lnTo>
                  <a:lnTo>
                    <a:pt x="3149821" y="1384355"/>
                  </a:lnTo>
                  <a:lnTo>
                    <a:pt x="3242463" y="1334855"/>
                  </a:lnTo>
                  <a:lnTo>
                    <a:pt x="3335105" y="1285257"/>
                  </a:lnTo>
                  <a:lnTo>
                    <a:pt x="3427746" y="1235473"/>
                  </a:lnTo>
                  <a:lnTo>
                    <a:pt x="3520388" y="1185421"/>
                  </a:lnTo>
                  <a:lnTo>
                    <a:pt x="3613030" y="1135032"/>
                  </a:lnTo>
                  <a:lnTo>
                    <a:pt x="3705672" y="1084256"/>
                  </a:lnTo>
                  <a:lnTo>
                    <a:pt x="3798314" y="1033057"/>
                  </a:lnTo>
                  <a:lnTo>
                    <a:pt x="3890955" y="981420"/>
                  </a:lnTo>
                  <a:lnTo>
                    <a:pt x="3983597" y="929342"/>
                  </a:lnTo>
                  <a:lnTo>
                    <a:pt x="4076239" y="876834"/>
                  </a:lnTo>
                  <a:lnTo>
                    <a:pt x="4168881" y="823917"/>
                  </a:lnTo>
                  <a:lnTo>
                    <a:pt x="4261523" y="770616"/>
                  </a:lnTo>
                  <a:lnTo>
                    <a:pt x="4354165" y="716962"/>
                  </a:lnTo>
                  <a:lnTo>
                    <a:pt x="4446806" y="662985"/>
                  </a:lnTo>
                  <a:lnTo>
                    <a:pt x="4539448" y="608719"/>
                  </a:lnTo>
                  <a:lnTo>
                    <a:pt x="4632090" y="554195"/>
                  </a:lnTo>
                  <a:lnTo>
                    <a:pt x="4724732" y="499440"/>
                  </a:lnTo>
                  <a:lnTo>
                    <a:pt x="4817374" y="444483"/>
                  </a:lnTo>
                  <a:lnTo>
                    <a:pt x="4910015" y="389349"/>
                  </a:lnTo>
                  <a:lnTo>
                    <a:pt x="5002657" y="334058"/>
                  </a:lnTo>
                  <a:lnTo>
                    <a:pt x="5095299" y="278631"/>
                  </a:lnTo>
                  <a:lnTo>
                    <a:pt x="5187941" y="223085"/>
                  </a:lnTo>
                  <a:lnTo>
                    <a:pt x="5280583" y="167437"/>
                  </a:lnTo>
                  <a:lnTo>
                    <a:pt x="5373224" y="111699"/>
                  </a:lnTo>
                  <a:lnTo>
                    <a:pt x="5465866" y="55883"/>
                  </a:lnTo>
                  <a:lnTo>
                    <a:pt x="5558508" y="0"/>
                  </a:lnTo>
                  <a:lnTo>
                    <a:pt x="5558508" y="1035188"/>
                  </a:lnTo>
                  <a:lnTo>
                    <a:pt x="5465866" y="1065954"/>
                  </a:lnTo>
                  <a:lnTo>
                    <a:pt x="5373224" y="1096579"/>
                  </a:lnTo>
                  <a:lnTo>
                    <a:pt x="5280583" y="1127069"/>
                  </a:lnTo>
                  <a:lnTo>
                    <a:pt x="5187941" y="1157433"/>
                  </a:lnTo>
                  <a:lnTo>
                    <a:pt x="5095299" y="1187681"/>
                  </a:lnTo>
                  <a:lnTo>
                    <a:pt x="5002657" y="1217826"/>
                  </a:lnTo>
                  <a:lnTo>
                    <a:pt x="4910015" y="1247885"/>
                  </a:lnTo>
                  <a:lnTo>
                    <a:pt x="4817374" y="1277874"/>
                  </a:lnTo>
                  <a:lnTo>
                    <a:pt x="4724732" y="1307814"/>
                  </a:lnTo>
                  <a:lnTo>
                    <a:pt x="4632090" y="1337725"/>
                  </a:lnTo>
                  <a:lnTo>
                    <a:pt x="4539448" y="1367629"/>
                  </a:lnTo>
                  <a:lnTo>
                    <a:pt x="4446806" y="1397549"/>
                  </a:lnTo>
                  <a:lnTo>
                    <a:pt x="4354165" y="1427508"/>
                  </a:lnTo>
                  <a:lnTo>
                    <a:pt x="4261523" y="1457528"/>
                  </a:lnTo>
                  <a:lnTo>
                    <a:pt x="4168881" y="1487629"/>
                  </a:lnTo>
                  <a:lnTo>
                    <a:pt x="4076239" y="1517832"/>
                  </a:lnTo>
                  <a:lnTo>
                    <a:pt x="3983597" y="1548155"/>
                  </a:lnTo>
                  <a:lnTo>
                    <a:pt x="3890955" y="1578613"/>
                  </a:lnTo>
                  <a:lnTo>
                    <a:pt x="3798314" y="1609222"/>
                  </a:lnTo>
                  <a:lnTo>
                    <a:pt x="3705672" y="1639992"/>
                  </a:lnTo>
                  <a:lnTo>
                    <a:pt x="3613030" y="1670934"/>
                  </a:lnTo>
                  <a:lnTo>
                    <a:pt x="3520388" y="1702055"/>
                  </a:lnTo>
                  <a:lnTo>
                    <a:pt x="3427746" y="1733363"/>
                  </a:lnTo>
                  <a:lnTo>
                    <a:pt x="3335105" y="1764863"/>
                  </a:lnTo>
                  <a:lnTo>
                    <a:pt x="3242463" y="1796557"/>
                  </a:lnTo>
                  <a:lnTo>
                    <a:pt x="3149821" y="1828450"/>
                  </a:lnTo>
                  <a:lnTo>
                    <a:pt x="3057179" y="1860546"/>
                  </a:lnTo>
                  <a:lnTo>
                    <a:pt x="2964537" y="1892847"/>
                  </a:lnTo>
                  <a:lnTo>
                    <a:pt x="2871896" y="1925359"/>
                  </a:lnTo>
                  <a:lnTo>
                    <a:pt x="2779254" y="1958087"/>
                  </a:lnTo>
                  <a:lnTo>
                    <a:pt x="2686612" y="1991040"/>
                  </a:lnTo>
                  <a:lnTo>
                    <a:pt x="2593970" y="2024229"/>
                  </a:lnTo>
                  <a:lnTo>
                    <a:pt x="2501328" y="2057668"/>
                  </a:lnTo>
                  <a:lnTo>
                    <a:pt x="2408687" y="2091379"/>
                  </a:lnTo>
                  <a:lnTo>
                    <a:pt x="2316045" y="2125389"/>
                  </a:lnTo>
                  <a:lnTo>
                    <a:pt x="2223403" y="2159733"/>
                  </a:lnTo>
                  <a:lnTo>
                    <a:pt x="2130761" y="2194458"/>
                  </a:lnTo>
                  <a:lnTo>
                    <a:pt x="2038119" y="2229627"/>
                  </a:lnTo>
                  <a:lnTo>
                    <a:pt x="1945477" y="2265318"/>
                  </a:lnTo>
                  <a:lnTo>
                    <a:pt x="1852836" y="2301634"/>
                  </a:lnTo>
                  <a:lnTo>
                    <a:pt x="1760194" y="2338702"/>
                  </a:lnTo>
                  <a:lnTo>
                    <a:pt x="1667552" y="2376677"/>
                  </a:lnTo>
                  <a:lnTo>
                    <a:pt x="1574910" y="2415739"/>
                  </a:lnTo>
                  <a:lnTo>
                    <a:pt x="1482268" y="2456081"/>
                  </a:lnTo>
                  <a:lnTo>
                    <a:pt x="1389627" y="2497883"/>
                  </a:lnTo>
                  <a:lnTo>
                    <a:pt x="1296985" y="2541283"/>
                  </a:lnTo>
                  <a:lnTo>
                    <a:pt x="1204343" y="2586342"/>
                  </a:lnTo>
                  <a:lnTo>
                    <a:pt x="1111701" y="2633027"/>
                  </a:lnTo>
                  <a:lnTo>
                    <a:pt x="1019059" y="2681220"/>
                  </a:lnTo>
                  <a:lnTo>
                    <a:pt x="926418" y="2730746"/>
                  </a:lnTo>
                  <a:lnTo>
                    <a:pt x="833776" y="2781410"/>
                  </a:lnTo>
                  <a:lnTo>
                    <a:pt x="741134" y="2833018"/>
                  </a:lnTo>
                  <a:lnTo>
                    <a:pt x="648492" y="2885401"/>
                  </a:lnTo>
                  <a:lnTo>
                    <a:pt x="555850" y="2938413"/>
                  </a:lnTo>
                  <a:lnTo>
                    <a:pt x="463209" y="2991937"/>
                  </a:lnTo>
                  <a:lnTo>
                    <a:pt x="370567" y="3045876"/>
                  </a:lnTo>
                  <a:lnTo>
                    <a:pt x="277925" y="3100157"/>
                  </a:lnTo>
                  <a:lnTo>
                    <a:pt x="185283" y="3154718"/>
                  </a:lnTo>
                  <a:lnTo>
                    <a:pt x="92641" y="3209511"/>
                  </a:lnTo>
                  <a:lnTo>
                    <a:pt x="0" y="3264498"/>
                  </a:lnTo>
                  <a:close/>
                </a:path>
              </a:pathLst>
            </a:cu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33452" y="2245450"/>
              <a:ext cx="5558508" cy="2909781"/>
            </a:xfrm>
            <a:custGeom>
              <a:avLst/>
              <a:pathLst>
                <a:path w="5558508" h="2909781">
                  <a:moveTo>
                    <a:pt x="0" y="2909781"/>
                  </a:moveTo>
                  <a:lnTo>
                    <a:pt x="92641" y="2875112"/>
                  </a:lnTo>
                  <a:lnTo>
                    <a:pt x="185283" y="2840275"/>
                  </a:lnTo>
                  <a:lnTo>
                    <a:pt x="277925" y="2805238"/>
                  </a:lnTo>
                  <a:lnTo>
                    <a:pt x="370567" y="2769955"/>
                  </a:lnTo>
                  <a:lnTo>
                    <a:pt x="463209" y="2734371"/>
                  </a:lnTo>
                  <a:lnTo>
                    <a:pt x="555850" y="2698417"/>
                  </a:lnTo>
                  <a:lnTo>
                    <a:pt x="648492" y="2662002"/>
                  </a:lnTo>
                  <a:lnTo>
                    <a:pt x="741134" y="2625017"/>
                  </a:lnTo>
                  <a:lnTo>
                    <a:pt x="833776" y="2587325"/>
                  </a:lnTo>
                  <a:lnTo>
                    <a:pt x="926418" y="2548765"/>
                  </a:lnTo>
                  <a:lnTo>
                    <a:pt x="1019059" y="2509154"/>
                  </a:lnTo>
                  <a:lnTo>
                    <a:pt x="1111701" y="2468309"/>
                  </a:lnTo>
                  <a:lnTo>
                    <a:pt x="1204343" y="2426069"/>
                  </a:lnTo>
                  <a:lnTo>
                    <a:pt x="1296985" y="2382332"/>
                  </a:lnTo>
                  <a:lnTo>
                    <a:pt x="1389627" y="2337083"/>
                  </a:lnTo>
                  <a:lnTo>
                    <a:pt x="1482268" y="2290403"/>
                  </a:lnTo>
                  <a:lnTo>
                    <a:pt x="1574910" y="2242451"/>
                  </a:lnTo>
                  <a:lnTo>
                    <a:pt x="1667552" y="2193434"/>
                  </a:lnTo>
                  <a:lnTo>
                    <a:pt x="1760194" y="2143571"/>
                  </a:lnTo>
                  <a:lnTo>
                    <a:pt x="1852836" y="2093074"/>
                  </a:lnTo>
                  <a:lnTo>
                    <a:pt x="1945477" y="2042128"/>
                  </a:lnTo>
                  <a:lnTo>
                    <a:pt x="2038119" y="1990898"/>
                  </a:lnTo>
                  <a:lnTo>
                    <a:pt x="2130761" y="1939520"/>
                  </a:lnTo>
                  <a:lnTo>
                    <a:pt x="2223403" y="1888110"/>
                  </a:lnTo>
                  <a:lnTo>
                    <a:pt x="2316045" y="1836765"/>
                  </a:lnTo>
                  <a:lnTo>
                    <a:pt x="2408687" y="1785562"/>
                  </a:lnTo>
                  <a:lnTo>
                    <a:pt x="2501328" y="1734563"/>
                  </a:lnTo>
                  <a:lnTo>
                    <a:pt x="2593970" y="1683810"/>
                  </a:lnTo>
                  <a:lnTo>
                    <a:pt x="2686612" y="1633327"/>
                  </a:lnTo>
                  <a:lnTo>
                    <a:pt x="2779254" y="1583118"/>
                  </a:lnTo>
                  <a:lnTo>
                    <a:pt x="2871896" y="1533165"/>
                  </a:lnTo>
                  <a:lnTo>
                    <a:pt x="2964537" y="1483430"/>
                  </a:lnTo>
                  <a:lnTo>
                    <a:pt x="3057179" y="1433851"/>
                  </a:lnTo>
                  <a:lnTo>
                    <a:pt x="3149821" y="1384355"/>
                  </a:lnTo>
                  <a:lnTo>
                    <a:pt x="3242463" y="1334855"/>
                  </a:lnTo>
                  <a:lnTo>
                    <a:pt x="3335105" y="1285257"/>
                  </a:lnTo>
                  <a:lnTo>
                    <a:pt x="3427746" y="1235473"/>
                  </a:lnTo>
                  <a:lnTo>
                    <a:pt x="3520388" y="1185421"/>
                  </a:lnTo>
                  <a:lnTo>
                    <a:pt x="3613030" y="1135032"/>
                  </a:lnTo>
                  <a:lnTo>
                    <a:pt x="3705672" y="1084256"/>
                  </a:lnTo>
                  <a:lnTo>
                    <a:pt x="3798314" y="1033057"/>
                  </a:lnTo>
                  <a:lnTo>
                    <a:pt x="3890955" y="981420"/>
                  </a:lnTo>
                  <a:lnTo>
                    <a:pt x="3983597" y="929342"/>
                  </a:lnTo>
                  <a:lnTo>
                    <a:pt x="4076239" y="876834"/>
                  </a:lnTo>
                  <a:lnTo>
                    <a:pt x="4168881" y="823917"/>
                  </a:lnTo>
                  <a:lnTo>
                    <a:pt x="4261523" y="770616"/>
                  </a:lnTo>
                  <a:lnTo>
                    <a:pt x="4354165" y="716962"/>
                  </a:lnTo>
                  <a:lnTo>
                    <a:pt x="4446806" y="662985"/>
                  </a:lnTo>
                  <a:lnTo>
                    <a:pt x="4539448" y="608719"/>
                  </a:lnTo>
                  <a:lnTo>
                    <a:pt x="4632090" y="554195"/>
                  </a:lnTo>
                  <a:lnTo>
                    <a:pt x="4724732" y="499440"/>
                  </a:lnTo>
                  <a:lnTo>
                    <a:pt x="4817374" y="444483"/>
                  </a:lnTo>
                  <a:lnTo>
                    <a:pt x="4910015" y="389349"/>
                  </a:lnTo>
                  <a:lnTo>
                    <a:pt x="5002657" y="334058"/>
                  </a:lnTo>
                  <a:lnTo>
                    <a:pt x="5095299" y="278631"/>
                  </a:lnTo>
                  <a:lnTo>
                    <a:pt x="5187941" y="223085"/>
                  </a:lnTo>
                  <a:lnTo>
                    <a:pt x="5280583" y="167437"/>
                  </a:lnTo>
                  <a:lnTo>
                    <a:pt x="5373224" y="111699"/>
                  </a:lnTo>
                  <a:lnTo>
                    <a:pt x="5465866" y="55883"/>
                  </a:lnTo>
                  <a:lnTo>
                    <a:pt x="5558508" y="0"/>
                  </a:lnTo>
                  <a:lnTo>
                    <a:pt x="555850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33452" y="3280638"/>
              <a:ext cx="5558508" cy="2229310"/>
            </a:xfrm>
            <a:custGeom>
              <a:avLst/>
              <a:pathLst>
                <a:path w="5558508" h="2229310">
                  <a:moveTo>
                    <a:pt x="5558508" y="0"/>
                  </a:moveTo>
                  <a:lnTo>
                    <a:pt x="5465866" y="30765"/>
                  </a:lnTo>
                  <a:lnTo>
                    <a:pt x="5373224" y="61390"/>
                  </a:lnTo>
                  <a:lnTo>
                    <a:pt x="5280583" y="91880"/>
                  </a:lnTo>
                  <a:lnTo>
                    <a:pt x="5187941" y="122244"/>
                  </a:lnTo>
                  <a:lnTo>
                    <a:pt x="5095299" y="152492"/>
                  </a:lnTo>
                  <a:lnTo>
                    <a:pt x="5002657" y="182638"/>
                  </a:lnTo>
                  <a:lnTo>
                    <a:pt x="4910015" y="212696"/>
                  </a:lnTo>
                  <a:lnTo>
                    <a:pt x="4817374" y="242686"/>
                  </a:lnTo>
                  <a:lnTo>
                    <a:pt x="4724732" y="272625"/>
                  </a:lnTo>
                  <a:lnTo>
                    <a:pt x="4632090" y="302536"/>
                  </a:lnTo>
                  <a:lnTo>
                    <a:pt x="4539448" y="332441"/>
                  </a:lnTo>
                  <a:lnTo>
                    <a:pt x="4446806" y="362361"/>
                  </a:lnTo>
                  <a:lnTo>
                    <a:pt x="4354165" y="392320"/>
                  </a:lnTo>
                  <a:lnTo>
                    <a:pt x="4261523" y="422339"/>
                  </a:lnTo>
                  <a:lnTo>
                    <a:pt x="4168881" y="452441"/>
                  </a:lnTo>
                  <a:lnTo>
                    <a:pt x="4076239" y="482644"/>
                  </a:lnTo>
                  <a:lnTo>
                    <a:pt x="3983597" y="512966"/>
                  </a:lnTo>
                  <a:lnTo>
                    <a:pt x="3890955" y="543425"/>
                  </a:lnTo>
                  <a:lnTo>
                    <a:pt x="3798314" y="574033"/>
                  </a:lnTo>
                  <a:lnTo>
                    <a:pt x="3705672" y="604803"/>
                  </a:lnTo>
                  <a:lnTo>
                    <a:pt x="3613030" y="635745"/>
                  </a:lnTo>
                  <a:lnTo>
                    <a:pt x="3520388" y="666867"/>
                  </a:lnTo>
                  <a:lnTo>
                    <a:pt x="3427746" y="698175"/>
                  </a:lnTo>
                  <a:lnTo>
                    <a:pt x="3335105" y="729674"/>
                  </a:lnTo>
                  <a:lnTo>
                    <a:pt x="3242463" y="761369"/>
                  </a:lnTo>
                  <a:lnTo>
                    <a:pt x="3149821" y="793262"/>
                  </a:lnTo>
                  <a:lnTo>
                    <a:pt x="3057179" y="825357"/>
                  </a:lnTo>
                  <a:lnTo>
                    <a:pt x="2964537" y="857659"/>
                  </a:lnTo>
                  <a:lnTo>
                    <a:pt x="2871896" y="890171"/>
                  </a:lnTo>
                  <a:lnTo>
                    <a:pt x="2779254" y="922899"/>
                  </a:lnTo>
                  <a:lnTo>
                    <a:pt x="2686612" y="955852"/>
                  </a:lnTo>
                  <a:lnTo>
                    <a:pt x="2593970" y="989040"/>
                  </a:lnTo>
                  <a:lnTo>
                    <a:pt x="2501328" y="1022480"/>
                  </a:lnTo>
                  <a:lnTo>
                    <a:pt x="2408687" y="1056191"/>
                  </a:lnTo>
                  <a:lnTo>
                    <a:pt x="2316045" y="1090200"/>
                  </a:lnTo>
                  <a:lnTo>
                    <a:pt x="2223403" y="1124544"/>
                  </a:lnTo>
                  <a:lnTo>
                    <a:pt x="2130761" y="1159269"/>
                  </a:lnTo>
                  <a:lnTo>
                    <a:pt x="2038119" y="1194438"/>
                  </a:lnTo>
                  <a:lnTo>
                    <a:pt x="1945477" y="1230129"/>
                  </a:lnTo>
                  <a:lnTo>
                    <a:pt x="1852836" y="1266445"/>
                  </a:lnTo>
                  <a:lnTo>
                    <a:pt x="1760194" y="1303513"/>
                  </a:lnTo>
                  <a:lnTo>
                    <a:pt x="1667552" y="1341488"/>
                  </a:lnTo>
                  <a:lnTo>
                    <a:pt x="1574910" y="1380551"/>
                  </a:lnTo>
                  <a:lnTo>
                    <a:pt x="1482268" y="1420893"/>
                  </a:lnTo>
                  <a:lnTo>
                    <a:pt x="1389627" y="1462695"/>
                  </a:lnTo>
                  <a:lnTo>
                    <a:pt x="1296985" y="1506095"/>
                  </a:lnTo>
                  <a:lnTo>
                    <a:pt x="1204343" y="1551154"/>
                  </a:lnTo>
                  <a:lnTo>
                    <a:pt x="1111701" y="1597839"/>
                  </a:lnTo>
                  <a:lnTo>
                    <a:pt x="1019059" y="1646031"/>
                  </a:lnTo>
                  <a:lnTo>
                    <a:pt x="926418" y="1695558"/>
                  </a:lnTo>
                  <a:lnTo>
                    <a:pt x="833776" y="1746221"/>
                  </a:lnTo>
                  <a:lnTo>
                    <a:pt x="741134" y="1797830"/>
                  </a:lnTo>
                  <a:lnTo>
                    <a:pt x="648492" y="1850212"/>
                  </a:lnTo>
                  <a:lnTo>
                    <a:pt x="555850" y="1903225"/>
                  </a:lnTo>
                  <a:lnTo>
                    <a:pt x="463209" y="1956748"/>
                  </a:lnTo>
                  <a:lnTo>
                    <a:pt x="370567" y="2010688"/>
                  </a:lnTo>
                  <a:lnTo>
                    <a:pt x="277925" y="2064968"/>
                  </a:lnTo>
                  <a:lnTo>
                    <a:pt x="185283" y="2119529"/>
                  </a:lnTo>
                  <a:lnTo>
                    <a:pt x="92641" y="2174323"/>
                  </a:lnTo>
                  <a:lnTo>
                    <a:pt x="0" y="2229310"/>
                  </a:lnTo>
                  <a:lnTo>
                    <a:pt x="0" y="222931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33452" y="2772917"/>
              <a:ext cx="5558508" cy="2559573"/>
            </a:xfrm>
            <a:custGeom>
              <a:avLst/>
              <a:pathLst>
                <a:path w="5558508" h="2559573">
                  <a:moveTo>
                    <a:pt x="0" y="2559573"/>
                  </a:moveTo>
                  <a:lnTo>
                    <a:pt x="92641" y="2514744"/>
                  </a:lnTo>
                  <a:lnTo>
                    <a:pt x="185283" y="2469930"/>
                  </a:lnTo>
                  <a:lnTo>
                    <a:pt x="277925" y="2425131"/>
                  </a:lnTo>
                  <a:lnTo>
                    <a:pt x="370567" y="2380351"/>
                  </a:lnTo>
                  <a:lnTo>
                    <a:pt x="463209" y="2335590"/>
                  </a:lnTo>
                  <a:lnTo>
                    <a:pt x="555850" y="2290853"/>
                  </a:lnTo>
                  <a:lnTo>
                    <a:pt x="648492" y="2246142"/>
                  </a:lnTo>
                  <a:lnTo>
                    <a:pt x="741134" y="2201460"/>
                  </a:lnTo>
                  <a:lnTo>
                    <a:pt x="833776" y="2156812"/>
                  </a:lnTo>
                  <a:lnTo>
                    <a:pt x="926418" y="2112200"/>
                  </a:lnTo>
                  <a:lnTo>
                    <a:pt x="1019059" y="2067631"/>
                  </a:lnTo>
                  <a:lnTo>
                    <a:pt x="1111701" y="2023109"/>
                  </a:lnTo>
                  <a:lnTo>
                    <a:pt x="1204343" y="1978641"/>
                  </a:lnTo>
                  <a:lnTo>
                    <a:pt x="1296985" y="1934232"/>
                  </a:lnTo>
                  <a:lnTo>
                    <a:pt x="1389627" y="1889891"/>
                  </a:lnTo>
                  <a:lnTo>
                    <a:pt x="1482268" y="1845626"/>
                  </a:lnTo>
                  <a:lnTo>
                    <a:pt x="1574910" y="1801445"/>
                  </a:lnTo>
                  <a:lnTo>
                    <a:pt x="1667552" y="1757359"/>
                  </a:lnTo>
                  <a:lnTo>
                    <a:pt x="1760194" y="1713378"/>
                  </a:lnTo>
                  <a:lnTo>
                    <a:pt x="1852836" y="1669515"/>
                  </a:lnTo>
                  <a:lnTo>
                    <a:pt x="1945477" y="1625783"/>
                  </a:lnTo>
                  <a:lnTo>
                    <a:pt x="2038119" y="1582195"/>
                  </a:lnTo>
                  <a:lnTo>
                    <a:pt x="2130761" y="1538765"/>
                  </a:lnTo>
                  <a:lnTo>
                    <a:pt x="2223403" y="1495511"/>
                  </a:lnTo>
                  <a:lnTo>
                    <a:pt x="2316045" y="1452446"/>
                  </a:lnTo>
                  <a:lnTo>
                    <a:pt x="2408687" y="1409588"/>
                  </a:lnTo>
                  <a:lnTo>
                    <a:pt x="2501328" y="1366952"/>
                  </a:lnTo>
                  <a:lnTo>
                    <a:pt x="2593970" y="1324552"/>
                  </a:lnTo>
                  <a:lnTo>
                    <a:pt x="2686612" y="1282402"/>
                  </a:lnTo>
                  <a:lnTo>
                    <a:pt x="2779254" y="1240512"/>
                  </a:lnTo>
                  <a:lnTo>
                    <a:pt x="2871896" y="1198889"/>
                  </a:lnTo>
                  <a:lnTo>
                    <a:pt x="2964537" y="1157537"/>
                  </a:lnTo>
                  <a:lnTo>
                    <a:pt x="3057179" y="1116451"/>
                  </a:lnTo>
                  <a:lnTo>
                    <a:pt x="3149821" y="1075623"/>
                  </a:lnTo>
                  <a:lnTo>
                    <a:pt x="3242463" y="1035035"/>
                  </a:lnTo>
                  <a:lnTo>
                    <a:pt x="3335105" y="994665"/>
                  </a:lnTo>
                  <a:lnTo>
                    <a:pt x="3427746" y="954480"/>
                  </a:lnTo>
                  <a:lnTo>
                    <a:pt x="3520388" y="914441"/>
                  </a:lnTo>
                  <a:lnTo>
                    <a:pt x="3613030" y="874504"/>
                  </a:lnTo>
                  <a:lnTo>
                    <a:pt x="3705672" y="834620"/>
                  </a:lnTo>
                  <a:lnTo>
                    <a:pt x="3798314" y="794737"/>
                  </a:lnTo>
                  <a:lnTo>
                    <a:pt x="3890955" y="754806"/>
                  </a:lnTo>
                  <a:lnTo>
                    <a:pt x="3983597" y="714776"/>
                  </a:lnTo>
                  <a:lnTo>
                    <a:pt x="4076239" y="674602"/>
                  </a:lnTo>
                  <a:lnTo>
                    <a:pt x="4168881" y="634246"/>
                  </a:lnTo>
                  <a:lnTo>
                    <a:pt x="4261523" y="593674"/>
                  </a:lnTo>
                  <a:lnTo>
                    <a:pt x="4354165" y="552864"/>
                  </a:lnTo>
                  <a:lnTo>
                    <a:pt x="4446806" y="511796"/>
                  </a:lnTo>
                  <a:lnTo>
                    <a:pt x="4539448" y="470463"/>
                  </a:lnTo>
                  <a:lnTo>
                    <a:pt x="4632090" y="428859"/>
                  </a:lnTo>
                  <a:lnTo>
                    <a:pt x="4724732" y="386988"/>
                  </a:lnTo>
                  <a:lnTo>
                    <a:pt x="4817374" y="344855"/>
                  </a:lnTo>
                  <a:lnTo>
                    <a:pt x="4910015" y="302473"/>
                  </a:lnTo>
                  <a:lnTo>
                    <a:pt x="5002657" y="259853"/>
                  </a:lnTo>
                  <a:lnTo>
                    <a:pt x="5095299" y="217010"/>
                  </a:lnTo>
                  <a:lnTo>
                    <a:pt x="5187941" y="173959"/>
                  </a:lnTo>
                  <a:lnTo>
                    <a:pt x="5280583" y="130717"/>
                  </a:lnTo>
                  <a:lnTo>
                    <a:pt x="5373224" y="87300"/>
                  </a:lnTo>
                  <a:lnTo>
                    <a:pt x="5465866" y="43722"/>
                  </a:lnTo>
                  <a:lnTo>
                    <a:pt x="5558508" y="0"/>
                  </a:lnTo>
                  <a:lnTo>
                    <a:pt x="5558508" y="0"/>
                  </a:lnTo>
                </a:path>
              </a:pathLst>
            </a:custGeom>
            <a:ln w="13550" cap="flat">
              <a:solidFill>
                <a:srgbClr val="4682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365428" y="5010673"/>
              <a:ext cx="106615" cy="106615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458902" y="4829788"/>
              <a:ext cx="104952" cy="104952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537932" y="4880357"/>
              <a:ext cx="132175" cy="132175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623853" y="5112288"/>
              <a:ext cx="145616" cy="145616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732024" y="4821767"/>
              <a:ext cx="114557" cy="114557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825166" y="4897956"/>
              <a:ext cx="113557" cy="113557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917168" y="4827830"/>
              <a:ext cx="114837" cy="114837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019061" y="4509676"/>
              <a:ext cx="96335" cy="96335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095629" y="4836845"/>
              <a:ext cx="128481" cy="128481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186784" y="4937015"/>
              <a:ext cx="131456" cy="131456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277855" y="4768046"/>
              <a:ext cx="134597" cy="134597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375357" y="4806792"/>
              <a:ext cx="124877" cy="124877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470572" y="4684202"/>
              <a:ext cx="119731" cy="119731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566446" y="4462788"/>
              <a:ext cx="113266" cy="113266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666482" y="4449828"/>
              <a:ext cx="98478" cy="98478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750532" y="4503249"/>
              <a:ext cx="115662" cy="115662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838617" y="4545717"/>
              <a:ext cx="124776" cy="124776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938073" y="4412749"/>
              <a:ext cx="111146" cy="111146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025330" y="4229371"/>
              <a:ext cx="121916" cy="121916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119244" y="4210553"/>
              <a:ext cx="119371" cy="119371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215012" y="4167924"/>
              <a:ext cx="113119" cy="113119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2001337" y="6058615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103016" y="5224056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035210" y="435532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035210" y="356065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035210" y="276598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035210" y="189874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33531" y="106269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2198658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198658" y="52680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198658" y="44008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198658" y="36061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198658" y="28114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198658" y="19442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198658" y="11081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326094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623079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197990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494975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7791961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143065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440051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008205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305190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602235" y="6164882"/>
              <a:ext cx="37945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01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525555" y="6283437"/>
              <a:ext cx="97430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Sampling date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587151" y="3534443"/>
              <a:ext cx="242299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501Y.V1 (%)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7931139" y="2791273"/>
              <a:ext cx="1005953" cy="16293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8000728" y="2878870"/>
              <a:ext cx="686172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000728" y="3016822"/>
              <a:ext cx="88091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tests</a:t>
              </a:r>
            </a:p>
          </p:txBody>
        </p:sp>
        <p:sp>
          <p:nvSpPr>
            <p:cNvPr id="66" name="rc66"/>
            <p:cNvSpPr/>
            <p:nvPr/>
          </p:nvSpPr>
          <p:spPr>
            <a:xfrm>
              <a:off x="8000728" y="325376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8105820" y="3358861"/>
              <a:ext cx="9271" cy="9271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8000728" y="347322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8065236" y="3537733"/>
              <a:ext cx="90439" cy="90439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8000728" y="369268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048426" y="3740379"/>
              <a:ext cx="124060" cy="124060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8000728" y="391213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035527" y="3946936"/>
              <a:ext cx="149858" cy="149858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8000728" y="413159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8024652" y="4155517"/>
              <a:ext cx="171607" cy="171607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8296099" y="3318015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8296099" y="3537471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296099" y="3756927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8296099" y="3976383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96099" y="4195839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2021-01-26T02:48:45Z</dcterms:modified>
</cp:coreProperties>
</file>