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221250"/>
              <a:ext cx="5592381" cy="4857125"/>
            </a:xfrm>
            <a:custGeom>
              <a:avLst/>
              <a:pathLst>
                <a:path w="5592381" h="4857125">
                  <a:moveTo>
                    <a:pt x="0" y="4814843"/>
                  </a:moveTo>
                  <a:lnTo>
                    <a:pt x="93206" y="4808103"/>
                  </a:lnTo>
                  <a:lnTo>
                    <a:pt x="186412" y="4800670"/>
                  </a:lnTo>
                  <a:lnTo>
                    <a:pt x="279619" y="4792462"/>
                  </a:lnTo>
                  <a:lnTo>
                    <a:pt x="372825" y="4783385"/>
                  </a:lnTo>
                  <a:lnTo>
                    <a:pt x="466031" y="4773327"/>
                  </a:lnTo>
                  <a:lnTo>
                    <a:pt x="559238" y="4762156"/>
                  </a:lnTo>
                  <a:lnTo>
                    <a:pt x="652444" y="4749712"/>
                  </a:lnTo>
                  <a:lnTo>
                    <a:pt x="745650" y="4735799"/>
                  </a:lnTo>
                  <a:lnTo>
                    <a:pt x="838857" y="4720173"/>
                  </a:lnTo>
                  <a:lnTo>
                    <a:pt x="932063" y="4702531"/>
                  </a:lnTo>
                  <a:lnTo>
                    <a:pt x="1025269" y="4682498"/>
                  </a:lnTo>
                  <a:lnTo>
                    <a:pt x="1118476" y="4659615"/>
                  </a:lnTo>
                  <a:lnTo>
                    <a:pt x="1211682" y="4633341"/>
                  </a:lnTo>
                  <a:lnTo>
                    <a:pt x="1304889" y="4603064"/>
                  </a:lnTo>
                  <a:lnTo>
                    <a:pt x="1398095" y="4568124"/>
                  </a:lnTo>
                  <a:lnTo>
                    <a:pt x="1491301" y="4527846"/>
                  </a:lnTo>
                  <a:lnTo>
                    <a:pt x="1584508" y="4481558"/>
                  </a:lnTo>
                  <a:lnTo>
                    <a:pt x="1677714" y="4428609"/>
                  </a:lnTo>
                  <a:lnTo>
                    <a:pt x="1770920" y="4368376"/>
                  </a:lnTo>
                  <a:lnTo>
                    <a:pt x="1864127" y="4300275"/>
                  </a:lnTo>
                  <a:lnTo>
                    <a:pt x="1957333" y="4223777"/>
                  </a:lnTo>
                  <a:lnTo>
                    <a:pt x="2050539" y="4138427"/>
                  </a:lnTo>
                  <a:lnTo>
                    <a:pt x="2143746" y="4043877"/>
                  </a:lnTo>
                  <a:lnTo>
                    <a:pt x="2236952" y="3939914"/>
                  </a:lnTo>
                  <a:lnTo>
                    <a:pt x="2330159" y="3826490"/>
                  </a:lnTo>
                  <a:lnTo>
                    <a:pt x="2423365" y="3703748"/>
                  </a:lnTo>
                  <a:lnTo>
                    <a:pt x="2516571" y="3572035"/>
                  </a:lnTo>
                  <a:lnTo>
                    <a:pt x="2609778" y="3431905"/>
                  </a:lnTo>
                  <a:lnTo>
                    <a:pt x="2702984" y="3284110"/>
                  </a:lnTo>
                  <a:lnTo>
                    <a:pt x="2796190" y="3129570"/>
                  </a:lnTo>
                  <a:lnTo>
                    <a:pt x="2889397" y="2969345"/>
                  </a:lnTo>
                  <a:lnTo>
                    <a:pt x="2982603" y="2804592"/>
                  </a:lnTo>
                  <a:lnTo>
                    <a:pt x="3075809" y="2636532"/>
                  </a:lnTo>
                  <a:lnTo>
                    <a:pt x="3169016" y="2466420"/>
                  </a:lnTo>
                  <a:lnTo>
                    <a:pt x="3262222" y="2295530"/>
                  </a:lnTo>
                  <a:lnTo>
                    <a:pt x="3355429" y="2125141"/>
                  </a:lnTo>
                  <a:lnTo>
                    <a:pt x="3448635" y="1956533"/>
                  </a:lnTo>
                  <a:lnTo>
                    <a:pt x="3541841" y="1790977"/>
                  </a:lnTo>
                  <a:lnTo>
                    <a:pt x="3635048" y="1629714"/>
                  </a:lnTo>
                  <a:lnTo>
                    <a:pt x="3728254" y="1473928"/>
                  </a:lnTo>
                  <a:lnTo>
                    <a:pt x="3821460" y="1324710"/>
                  </a:lnTo>
                  <a:lnTo>
                    <a:pt x="3914667" y="1183015"/>
                  </a:lnTo>
                  <a:lnTo>
                    <a:pt x="4007873" y="1049626"/>
                  </a:lnTo>
                  <a:lnTo>
                    <a:pt x="4101079" y="925126"/>
                  </a:lnTo>
                  <a:lnTo>
                    <a:pt x="4194286" y="809888"/>
                  </a:lnTo>
                  <a:lnTo>
                    <a:pt x="4287492" y="704067"/>
                  </a:lnTo>
                  <a:lnTo>
                    <a:pt x="4380699" y="607622"/>
                  </a:lnTo>
                  <a:lnTo>
                    <a:pt x="4473905" y="520335"/>
                  </a:lnTo>
                  <a:lnTo>
                    <a:pt x="4567111" y="441846"/>
                  </a:lnTo>
                  <a:lnTo>
                    <a:pt x="4660318" y="371683"/>
                  </a:lnTo>
                  <a:lnTo>
                    <a:pt x="4753524" y="309295"/>
                  </a:lnTo>
                  <a:lnTo>
                    <a:pt x="4846730" y="254085"/>
                  </a:lnTo>
                  <a:lnTo>
                    <a:pt x="4939937" y="205436"/>
                  </a:lnTo>
                  <a:lnTo>
                    <a:pt x="5033143" y="162730"/>
                  </a:lnTo>
                  <a:lnTo>
                    <a:pt x="5126349" y="125365"/>
                  </a:lnTo>
                  <a:lnTo>
                    <a:pt x="5219556" y="92771"/>
                  </a:lnTo>
                  <a:lnTo>
                    <a:pt x="5312762" y="64410"/>
                  </a:lnTo>
                  <a:lnTo>
                    <a:pt x="5405969" y="39788"/>
                  </a:lnTo>
                  <a:lnTo>
                    <a:pt x="5499175" y="18453"/>
                  </a:lnTo>
                  <a:lnTo>
                    <a:pt x="5592381" y="0"/>
                  </a:lnTo>
                  <a:lnTo>
                    <a:pt x="5592381" y="1330753"/>
                  </a:lnTo>
                  <a:lnTo>
                    <a:pt x="5499175" y="1419635"/>
                  </a:lnTo>
                  <a:lnTo>
                    <a:pt x="5405969" y="1511058"/>
                  </a:lnTo>
                  <a:lnTo>
                    <a:pt x="5312762" y="1604808"/>
                  </a:lnTo>
                  <a:lnTo>
                    <a:pt x="5219556" y="1700652"/>
                  </a:lnTo>
                  <a:lnTo>
                    <a:pt x="5126349" y="1798347"/>
                  </a:lnTo>
                  <a:lnTo>
                    <a:pt x="5033143" y="1897636"/>
                  </a:lnTo>
                  <a:lnTo>
                    <a:pt x="4939937" y="1998258"/>
                  </a:lnTo>
                  <a:lnTo>
                    <a:pt x="4846730" y="2099946"/>
                  </a:lnTo>
                  <a:lnTo>
                    <a:pt x="4753524" y="2202428"/>
                  </a:lnTo>
                  <a:lnTo>
                    <a:pt x="4660318" y="2305431"/>
                  </a:lnTo>
                  <a:lnTo>
                    <a:pt x="4567111" y="2408682"/>
                  </a:lnTo>
                  <a:lnTo>
                    <a:pt x="4473905" y="2511906"/>
                  </a:lnTo>
                  <a:lnTo>
                    <a:pt x="4380699" y="2614829"/>
                  </a:lnTo>
                  <a:lnTo>
                    <a:pt x="4287492" y="2717175"/>
                  </a:lnTo>
                  <a:lnTo>
                    <a:pt x="4194286" y="2818672"/>
                  </a:lnTo>
                  <a:lnTo>
                    <a:pt x="4101079" y="2919048"/>
                  </a:lnTo>
                  <a:lnTo>
                    <a:pt x="4007873" y="3018034"/>
                  </a:lnTo>
                  <a:lnTo>
                    <a:pt x="3914667" y="3115369"/>
                  </a:lnTo>
                  <a:lnTo>
                    <a:pt x="3821460" y="3210798"/>
                  </a:lnTo>
                  <a:lnTo>
                    <a:pt x="3728254" y="3304077"/>
                  </a:lnTo>
                  <a:lnTo>
                    <a:pt x="3635048" y="3394979"/>
                  </a:lnTo>
                  <a:lnTo>
                    <a:pt x="3541841" y="3483292"/>
                  </a:lnTo>
                  <a:lnTo>
                    <a:pt x="3448635" y="3568826"/>
                  </a:lnTo>
                  <a:lnTo>
                    <a:pt x="3355429" y="3651414"/>
                  </a:lnTo>
                  <a:lnTo>
                    <a:pt x="3262222" y="3730914"/>
                  </a:lnTo>
                  <a:lnTo>
                    <a:pt x="3169016" y="3807213"/>
                  </a:lnTo>
                  <a:lnTo>
                    <a:pt x="3075809" y="3880225"/>
                  </a:lnTo>
                  <a:lnTo>
                    <a:pt x="2982603" y="3949893"/>
                  </a:lnTo>
                  <a:lnTo>
                    <a:pt x="2889397" y="4016187"/>
                  </a:lnTo>
                  <a:lnTo>
                    <a:pt x="2796190" y="4079107"/>
                  </a:lnTo>
                  <a:lnTo>
                    <a:pt x="2702984" y="4138676"/>
                  </a:lnTo>
                  <a:lnTo>
                    <a:pt x="2609778" y="4194942"/>
                  </a:lnTo>
                  <a:lnTo>
                    <a:pt x="2516571" y="4247973"/>
                  </a:lnTo>
                  <a:lnTo>
                    <a:pt x="2423365" y="4297860"/>
                  </a:lnTo>
                  <a:lnTo>
                    <a:pt x="2330159" y="4344707"/>
                  </a:lnTo>
                  <a:lnTo>
                    <a:pt x="2236952" y="4388635"/>
                  </a:lnTo>
                  <a:lnTo>
                    <a:pt x="2143746" y="4429777"/>
                  </a:lnTo>
                  <a:lnTo>
                    <a:pt x="2050539" y="4468275"/>
                  </a:lnTo>
                  <a:lnTo>
                    <a:pt x="1957333" y="4504281"/>
                  </a:lnTo>
                  <a:lnTo>
                    <a:pt x="1864127" y="4537951"/>
                  </a:lnTo>
                  <a:lnTo>
                    <a:pt x="1770920" y="4569441"/>
                  </a:lnTo>
                  <a:lnTo>
                    <a:pt x="1677714" y="4598905"/>
                  </a:lnTo>
                  <a:lnTo>
                    <a:pt x="1584508" y="4626482"/>
                  </a:lnTo>
                  <a:lnTo>
                    <a:pt x="1491301" y="4652292"/>
                  </a:lnTo>
                  <a:lnTo>
                    <a:pt x="1398095" y="4676418"/>
                  </a:lnTo>
                  <a:lnTo>
                    <a:pt x="1304889" y="4698901"/>
                  </a:lnTo>
                  <a:lnTo>
                    <a:pt x="1211682" y="4719745"/>
                  </a:lnTo>
                  <a:lnTo>
                    <a:pt x="1118476" y="4738927"/>
                  </a:lnTo>
                  <a:lnTo>
                    <a:pt x="1025269" y="4756427"/>
                  </a:lnTo>
                  <a:lnTo>
                    <a:pt x="932063" y="4772248"/>
                  </a:lnTo>
                  <a:lnTo>
                    <a:pt x="838857" y="4786426"/>
                  </a:lnTo>
                  <a:lnTo>
                    <a:pt x="745650" y="4799033"/>
                  </a:lnTo>
                  <a:lnTo>
                    <a:pt x="652444" y="4810169"/>
                  </a:lnTo>
                  <a:lnTo>
                    <a:pt x="559238" y="4819954"/>
                  </a:lnTo>
                  <a:lnTo>
                    <a:pt x="466031" y="4828511"/>
                  </a:lnTo>
                  <a:lnTo>
                    <a:pt x="372825" y="4835969"/>
                  </a:lnTo>
                  <a:lnTo>
                    <a:pt x="279619" y="4842449"/>
                  </a:lnTo>
                  <a:lnTo>
                    <a:pt x="186412" y="4848066"/>
                  </a:lnTo>
                  <a:lnTo>
                    <a:pt x="93206" y="4852927"/>
                  </a:lnTo>
                  <a:lnTo>
                    <a:pt x="0" y="4857125"/>
                  </a:lnTo>
                  <a:close/>
                </a:path>
              </a:pathLst>
            </a:cu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221250"/>
              <a:ext cx="5592381" cy="4814843"/>
            </a:xfrm>
            <a:custGeom>
              <a:avLst/>
              <a:pathLst>
                <a:path w="5592381" h="4814843">
                  <a:moveTo>
                    <a:pt x="0" y="4814843"/>
                  </a:moveTo>
                  <a:lnTo>
                    <a:pt x="93206" y="4808103"/>
                  </a:lnTo>
                  <a:lnTo>
                    <a:pt x="186412" y="4800670"/>
                  </a:lnTo>
                  <a:lnTo>
                    <a:pt x="279619" y="4792462"/>
                  </a:lnTo>
                  <a:lnTo>
                    <a:pt x="372825" y="4783385"/>
                  </a:lnTo>
                  <a:lnTo>
                    <a:pt x="466031" y="4773327"/>
                  </a:lnTo>
                  <a:lnTo>
                    <a:pt x="559238" y="4762156"/>
                  </a:lnTo>
                  <a:lnTo>
                    <a:pt x="652444" y="4749712"/>
                  </a:lnTo>
                  <a:lnTo>
                    <a:pt x="745650" y="4735799"/>
                  </a:lnTo>
                  <a:lnTo>
                    <a:pt x="838857" y="4720173"/>
                  </a:lnTo>
                  <a:lnTo>
                    <a:pt x="932063" y="4702531"/>
                  </a:lnTo>
                  <a:lnTo>
                    <a:pt x="1025269" y="4682498"/>
                  </a:lnTo>
                  <a:lnTo>
                    <a:pt x="1118476" y="4659615"/>
                  </a:lnTo>
                  <a:lnTo>
                    <a:pt x="1211682" y="4633341"/>
                  </a:lnTo>
                  <a:lnTo>
                    <a:pt x="1304889" y="4603064"/>
                  </a:lnTo>
                  <a:lnTo>
                    <a:pt x="1398095" y="4568124"/>
                  </a:lnTo>
                  <a:lnTo>
                    <a:pt x="1491301" y="4527846"/>
                  </a:lnTo>
                  <a:lnTo>
                    <a:pt x="1584508" y="4481558"/>
                  </a:lnTo>
                  <a:lnTo>
                    <a:pt x="1677714" y="4428609"/>
                  </a:lnTo>
                  <a:lnTo>
                    <a:pt x="1770920" y="4368376"/>
                  </a:lnTo>
                  <a:lnTo>
                    <a:pt x="1864127" y="4300275"/>
                  </a:lnTo>
                  <a:lnTo>
                    <a:pt x="1957333" y="4223777"/>
                  </a:lnTo>
                  <a:lnTo>
                    <a:pt x="2050539" y="4138427"/>
                  </a:lnTo>
                  <a:lnTo>
                    <a:pt x="2143746" y="4043877"/>
                  </a:lnTo>
                  <a:lnTo>
                    <a:pt x="2236952" y="3939914"/>
                  </a:lnTo>
                  <a:lnTo>
                    <a:pt x="2330159" y="3826490"/>
                  </a:lnTo>
                  <a:lnTo>
                    <a:pt x="2423365" y="3703748"/>
                  </a:lnTo>
                  <a:lnTo>
                    <a:pt x="2516571" y="3572035"/>
                  </a:lnTo>
                  <a:lnTo>
                    <a:pt x="2609778" y="3431905"/>
                  </a:lnTo>
                  <a:lnTo>
                    <a:pt x="2702984" y="3284110"/>
                  </a:lnTo>
                  <a:lnTo>
                    <a:pt x="2796190" y="3129570"/>
                  </a:lnTo>
                  <a:lnTo>
                    <a:pt x="2889397" y="2969345"/>
                  </a:lnTo>
                  <a:lnTo>
                    <a:pt x="2982603" y="2804592"/>
                  </a:lnTo>
                  <a:lnTo>
                    <a:pt x="3075809" y="2636532"/>
                  </a:lnTo>
                  <a:lnTo>
                    <a:pt x="3169016" y="2466420"/>
                  </a:lnTo>
                  <a:lnTo>
                    <a:pt x="3262222" y="2295530"/>
                  </a:lnTo>
                  <a:lnTo>
                    <a:pt x="3355429" y="2125141"/>
                  </a:lnTo>
                  <a:lnTo>
                    <a:pt x="3448635" y="1956533"/>
                  </a:lnTo>
                  <a:lnTo>
                    <a:pt x="3541841" y="1790977"/>
                  </a:lnTo>
                  <a:lnTo>
                    <a:pt x="3635048" y="1629714"/>
                  </a:lnTo>
                  <a:lnTo>
                    <a:pt x="3728254" y="1473928"/>
                  </a:lnTo>
                  <a:lnTo>
                    <a:pt x="3821460" y="1324710"/>
                  </a:lnTo>
                  <a:lnTo>
                    <a:pt x="3914667" y="1183015"/>
                  </a:lnTo>
                  <a:lnTo>
                    <a:pt x="4007873" y="1049626"/>
                  </a:lnTo>
                  <a:lnTo>
                    <a:pt x="4101079" y="925126"/>
                  </a:lnTo>
                  <a:lnTo>
                    <a:pt x="4194286" y="809888"/>
                  </a:lnTo>
                  <a:lnTo>
                    <a:pt x="4287492" y="704067"/>
                  </a:lnTo>
                  <a:lnTo>
                    <a:pt x="4380699" y="607622"/>
                  </a:lnTo>
                  <a:lnTo>
                    <a:pt x="4473905" y="520335"/>
                  </a:lnTo>
                  <a:lnTo>
                    <a:pt x="4567111" y="441846"/>
                  </a:lnTo>
                  <a:lnTo>
                    <a:pt x="4660318" y="371683"/>
                  </a:lnTo>
                  <a:lnTo>
                    <a:pt x="4753524" y="309295"/>
                  </a:lnTo>
                  <a:lnTo>
                    <a:pt x="4846730" y="254085"/>
                  </a:lnTo>
                  <a:lnTo>
                    <a:pt x="4939937" y="205436"/>
                  </a:lnTo>
                  <a:lnTo>
                    <a:pt x="5033143" y="162730"/>
                  </a:lnTo>
                  <a:lnTo>
                    <a:pt x="5126349" y="125365"/>
                  </a:lnTo>
                  <a:lnTo>
                    <a:pt x="5219556" y="92771"/>
                  </a:lnTo>
                  <a:lnTo>
                    <a:pt x="5312762" y="64410"/>
                  </a:lnTo>
                  <a:lnTo>
                    <a:pt x="5405969" y="39788"/>
                  </a:lnTo>
                  <a:lnTo>
                    <a:pt x="5499175" y="18453"/>
                  </a:ln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2552003"/>
              <a:ext cx="5592381" cy="3526372"/>
            </a:xfrm>
            <a:custGeom>
              <a:avLst/>
              <a:pathLst>
                <a:path w="5592381" h="3526372">
                  <a:moveTo>
                    <a:pt x="5592381" y="0"/>
                  </a:moveTo>
                  <a:lnTo>
                    <a:pt x="5499175" y="88882"/>
                  </a:lnTo>
                  <a:lnTo>
                    <a:pt x="5405969" y="180305"/>
                  </a:lnTo>
                  <a:lnTo>
                    <a:pt x="5312762" y="274055"/>
                  </a:lnTo>
                  <a:lnTo>
                    <a:pt x="5219556" y="369899"/>
                  </a:lnTo>
                  <a:lnTo>
                    <a:pt x="5126349" y="467593"/>
                  </a:lnTo>
                  <a:lnTo>
                    <a:pt x="5033143" y="566883"/>
                  </a:lnTo>
                  <a:lnTo>
                    <a:pt x="4939937" y="667505"/>
                  </a:lnTo>
                  <a:lnTo>
                    <a:pt x="4846730" y="769193"/>
                  </a:lnTo>
                  <a:lnTo>
                    <a:pt x="4753524" y="871674"/>
                  </a:lnTo>
                  <a:lnTo>
                    <a:pt x="4660318" y="974678"/>
                  </a:lnTo>
                  <a:lnTo>
                    <a:pt x="4567111" y="1077929"/>
                  </a:lnTo>
                  <a:lnTo>
                    <a:pt x="4473905" y="1181153"/>
                  </a:lnTo>
                  <a:lnTo>
                    <a:pt x="4380699" y="1284076"/>
                  </a:lnTo>
                  <a:lnTo>
                    <a:pt x="4287492" y="1386422"/>
                  </a:lnTo>
                  <a:lnTo>
                    <a:pt x="4194286" y="1487919"/>
                  </a:lnTo>
                  <a:lnTo>
                    <a:pt x="4101079" y="1588295"/>
                  </a:lnTo>
                  <a:lnTo>
                    <a:pt x="4007873" y="1687281"/>
                  </a:lnTo>
                  <a:lnTo>
                    <a:pt x="3914667" y="1784616"/>
                  </a:lnTo>
                  <a:lnTo>
                    <a:pt x="3821460" y="1880044"/>
                  </a:lnTo>
                  <a:lnTo>
                    <a:pt x="3728254" y="1973324"/>
                  </a:lnTo>
                  <a:lnTo>
                    <a:pt x="3635048" y="2064226"/>
                  </a:lnTo>
                  <a:lnTo>
                    <a:pt x="3541841" y="2152539"/>
                  </a:lnTo>
                  <a:lnTo>
                    <a:pt x="3448635" y="2238073"/>
                  </a:lnTo>
                  <a:lnTo>
                    <a:pt x="3355429" y="2320661"/>
                  </a:lnTo>
                  <a:lnTo>
                    <a:pt x="3262222" y="2400161"/>
                  </a:lnTo>
                  <a:lnTo>
                    <a:pt x="3169016" y="2476460"/>
                  </a:lnTo>
                  <a:lnTo>
                    <a:pt x="3075809" y="2549472"/>
                  </a:lnTo>
                  <a:lnTo>
                    <a:pt x="2982603" y="2619140"/>
                  </a:lnTo>
                  <a:lnTo>
                    <a:pt x="2889397" y="2685434"/>
                  </a:lnTo>
                  <a:lnTo>
                    <a:pt x="2796190" y="2748354"/>
                  </a:lnTo>
                  <a:lnTo>
                    <a:pt x="2702984" y="2807923"/>
                  </a:lnTo>
                  <a:lnTo>
                    <a:pt x="2609778" y="2864189"/>
                  </a:lnTo>
                  <a:lnTo>
                    <a:pt x="2516571" y="2917220"/>
                  </a:lnTo>
                  <a:lnTo>
                    <a:pt x="2423365" y="2967107"/>
                  </a:lnTo>
                  <a:lnTo>
                    <a:pt x="2330159" y="3013954"/>
                  </a:lnTo>
                  <a:lnTo>
                    <a:pt x="2236952" y="3057882"/>
                  </a:lnTo>
                  <a:lnTo>
                    <a:pt x="2143746" y="3099023"/>
                  </a:lnTo>
                  <a:lnTo>
                    <a:pt x="2050539" y="3137522"/>
                  </a:lnTo>
                  <a:lnTo>
                    <a:pt x="1957333" y="3173528"/>
                  </a:lnTo>
                  <a:lnTo>
                    <a:pt x="1864127" y="3207198"/>
                  </a:lnTo>
                  <a:lnTo>
                    <a:pt x="1770920" y="3238688"/>
                  </a:lnTo>
                  <a:lnTo>
                    <a:pt x="1677714" y="3268151"/>
                  </a:lnTo>
                  <a:lnTo>
                    <a:pt x="1584508" y="3295729"/>
                  </a:lnTo>
                  <a:lnTo>
                    <a:pt x="1491301" y="3321539"/>
                  </a:lnTo>
                  <a:lnTo>
                    <a:pt x="1398095" y="3345665"/>
                  </a:lnTo>
                  <a:lnTo>
                    <a:pt x="1304889" y="3368148"/>
                  </a:lnTo>
                  <a:lnTo>
                    <a:pt x="1211682" y="3388992"/>
                  </a:lnTo>
                  <a:lnTo>
                    <a:pt x="1118476" y="3408174"/>
                  </a:lnTo>
                  <a:lnTo>
                    <a:pt x="1025269" y="3425674"/>
                  </a:lnTo>
                  <a:lnTo>
                    <a:pt x="932063" y="3441495"/>
                  </a:lnTo>
                  <a:lnTo>
                    <a:pt x="838857" y="3455672"/>
                  </a:lnTo>
                  <a:lnTo>
                    <a:pt x="745650" y="3468280"/>
                  </a:lnTo>
                  <a:lnTo>
                    <a:pt x="652444" y="3479416"/>
                  </a:lnTo>
                  <a:lnTo>
                    <a:pt x="559238" y="3489200"/>
                  </a:lnTo>
                  <a:lnTo>
                    <a:pt x="466031" y="3497758"/>
                  </a:lnTo>
                  <a:lnTo>
                    <a:pt x="372825" y="3505216"/>
                  </a:lnTo>
                  <a:lnTo>
                    <a:pt x="279619" y="3511696"/>
                  </a:lnTo>
                  <a:lnTo>
                    <a:pt x="186412" y="3517313"/>
                  </a:lnTo>
                  <a:lnTo>
                    <a:pt x="93206" y="3522173"/>
                  </a:lnTo>
                  <a:lnTo>
                    <a:pt x="0" y="3526372"/>
                  </a:lnTo>
                  <a:lnTo>
                    <a:pt x="0" y="35263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9579" y="1561513"/>
              <a:ext cx="5592381" cy="4500707"/>
            </a:xfrm>
            <a:custGeom>
              <a:avLst/>
              <a:pathLst>
                <a:path w="5592381" h="4500707">
                  <a:moveTo>
                    <a:pt x="0" y="4500707"/>
                  </a:moveTo>
                  <a:lnTo>
                    <a:pt x="93206" y="4495233"/>
                  </a:lnTo>
                  <a:lnTo>
                    <a:pt x="186412" y="4489054"/>
                  </a:lnTo>
                  <a:lnTo>
                    <a:pt x="279619" y="4482080"/>
                  </a:lnTo>
                  <a:lnTo>
                    <a:pt x="372825" y="4474215"/>
                  </a:lnTo>
                  <a:lnTo>
                    <a:pt x="466031" y="4465347"/>
                  </a:lnTo>
                  <a:lnTo>
                    <a:pt x="559238" y="4455354"/>
                  </a:lnTo>
                  <a:lnTo>
                    <a:pt x="652444" y="4444102"/>
                  </a:lnTo>
                  <a:lnTo>
                    <a:pt x="745650" y="4431440"/>
                  </a:lnTo>
                  <a:lnTo>
                    <a:pt x="838857" y="4417203"/>
                  </a:lnTo>
                  <a:lnTo>
                    <a:pt x="932063" y="4401208"/>
                  </a:lnTo>
                  <a:lnTo>
                    <a:pt x="1025269" y="4383259"/>
                  </a:lnTo>
                  <a:lnTo>
                    <a:pt x="1118476" y="4363137"/>
                  </a:lnTo>
                  <a:lnTo>
                    <a:pt x="1211682" y="4340609"/>
                  </a:lnTo>
                  <a:lnTo>
                    <a:pt x="1304889" y="4315422"/>
                  </a:lnTo>
                  <a:lnTo>
                    <a:pt x="1398095" y="4287306"/>
                  </a:lnTo>
                  <a:lnTo>
                    <a:pt x="1491301" y="4255976"/>
                  </a:lnTo>
                  <a:lnTo>
                    <a:pt x="1584508" y="4221133"/>
                  </a:lnTo>
                  <a:lnTo>
                    <a:pt x="1677714" y="4182464"/>
                  </a:lnTo>
                  <a:lnTo>
                    <a:pt x="1770920" y="4139654"/>
                  </a:lnTo>
                  <a:lnTo>
                    <a:pt x="1864127" y="4092381"/>
                  </a:lnTo>
                  <a:lnTo>
                    <a:pt x="1957333" y="4040332"/>
                  </a:lnTo>
                  <a:lnTo>
                    <a:pt x="2050539" y="3983205"/>
                  </a:lnTo>
                  <a:lnTo>
                    <a:pt x="2143746" y="3920718"/>
                  </a:lnTo>
                  <a:lnTo>
                    <a:pt x="2236952" y="3852625"/>
                  </a:lnTo>
                  <a:lnTo>
                    <a:pt x="2330159" y="3778718"/>
                  </a:lnTo>
                  <a:lnTo>
                    <a:pt x="2423365" y="3698846"/>
                  </a:lnTo>
                  <a:lnTo>
                    <a:pt x="2516571" y="3612923"/>
                  </a:lnTo>
                  <a:lnTo>
                    <a:pt x="2609778" y="3520935"/>
                  </a:lnTo>
                  <a:lnTo>
                    <a:pt x="2702984" y="3422952"/>
                  </a:lnTo>
                  <a:lnTo>
                    <a:pt x="2796190" y="3319130"/>
                  </a:lnTo>
                  <a:lnTo>
                    <a:pt x="2889397" y="3209716"/>
                  </a:lnTo>
                  <a:lnTo>
                    <a:pt x="2982603" y="3095040"/>
                  </a:lnTo>
                  <a:lnTo>
                    <a:pt x="3075809" y="2975514"/>
                  </a:lnTo>
                  <a:lnTo>
                    <a:pt x="3169016" y="2851621"/>
                  </a:lnTo>
                  <a:lnTo>
                    <a:pt x="3262222" y="2723900"/>
                  </a:lnTo>
                  <a:lnTo>
                    <a:pt x="3355429" y="2592938"/>
                  </a:lnTo>
                  <a:lnTo>
                    <a:pt x="3448635" y="2459351"/>
                  </a:lnTo>
                  <a:lnTo>
                    <a:pt x="3541841" y="2323778"/>
                  </a:lnTo>
                  <a:lnTo>
                    <a:pt x="3635048" y="2186869"/>
                  </a:lnTo>
                  <a:lnTo>
                    <a:pt x="3728254" y="2049279"/>
                  </a:lnTo>
                  <a:lnTo>
                    <a:pt x="3821460" y="1911666"/>
                  </a:lnTo>
                  <a:lnTo>
                    <a:pt x="3914667" y="1774688"/>
                  </a:lnTo>
                  <a:lnTo>
                    <a:pt x="4007873" y="1639000"/>
                  </a:lnTo>
                  <a:lnTo>
                    <a:pt x="4101079" y="1505252"/>
                  </a:lnTo>
                  <a:lnTo>
                    <a:pt x="4194286" y="1374085"/>
                  </a:lnTo>
                  <a:lnTo>
                    <a:pt x="4287492" y="1246117"/>
                  </a:lnTo>
                  <a:lnTo>
                    <a:pt x="4380699" y="1121937"/>
                  </a:lnTo>
                  <a:lnTo>
                    <a:pt x="4473905" y="1002088"/>
                  </a:lnTo>
                  <a:lnTo>
                    <a:pt x="4567111" y="887057"/>
                  </a:lnTo>
                  <a:lnTo>
                    <a:pt x="4660318" y="777261"/>
                  </a:lnTo>
                  <a:lnTo>
                    <a:pt x="4753524" y="673037"/>
                  </a:lnTo>
                  <a:lnTo>
                    <a:pt x="4846730" y="574638"/>
                  </a:lnTo>
                  <a:lnTo>
                    <a:pt x="4939937" y="482225"/>
                  </a:lnTo>
                  <a:lnTo>
                    <a:pt x="5033143" y="395875"/>
                  </a:lnTo>
                  <a:lnTo>
                    <a:pt x="5126349" y="315581"/>
                  </a:lnTo>
                  <a:lnTo>
                    <a:pt x="5219556" y="241259"/>
                  </a:lnTo>
                  <a:lnTo>
                    <a:pt x="5312762" y="172763"/>
                  </a:lnTo>
                  <a:lnTo>
                    <a:pt x="5405969" y="109891"/>
                  </a:lnTo>
                  <a:lnTo>
                    <a:pt x="5499175" y="52396"/>
                  </a:ln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332684" y="5963610"/>
              <a:ext cx="106615" cy="10661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426722" y="5909158"/>
              <a:ext cx="104952" cy="10495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506317" y="5918155"/>
              <a:ext cx="132175" cy="13217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592802" y="5968607"/>
              <a:ext cx="145616" cy="14561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701538" y="5903118"/>
              <a:ext cx="114557" cy="11455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795245" y="5930117"/>
              <a:ext cx="113557" cy="11355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887811" y="5905353"/>
              <a:ext cx="114837" cy="11483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990269" y="5720464"/>
              <a:ext cx="96335" cy="9633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67402" y="5904422"/>
              <a:ext cx="128481" cy="12848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159121" y="5935436"/>
              <a:ext cx="131456" cy="13145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250756" y="5875239"/>
              <a:ext cx="134597" cy="13459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348823" y="5894122"/>
              <a:ext cx="124877" cy="12487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444602" y="5838204"/>
              <a:ext cx="119731" cy="11973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541041" y="5677185"/>
              <a:ext cx="113266" cy="11326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641642" y="5664816"/>
              <a:ext cx="98478" cy="9847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26256" y="5713591"/>
              <a:ext cx="115662" cy="11566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814905" y="5747204"/>
              <a:ext cx="124776" cy="12477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914927" y="5626797"/>
              <a:ext cx="111146" cy="11114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002748" y="5388408"/>
              <a:ext cx="121916" cy="12191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097227" y="5357425"/>
              <a:ext cx="119371" cy="11937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93559" y="5282096"/>
              <a:ext cx="113119" cy="11311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9278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59767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18218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48707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79196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109757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414646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9239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297286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602235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08618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931139" y="2791273"/>
              <a:ext cx="1005953" cy="16293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000728" y="2878870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000728" y="3016822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8000728" y="325376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105820" y="3358861"/>
              <a:ext cx="9271" cy="927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00072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065236" y="3537733"/>
              <a:ext cx="90439" cy="9043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000728" y="369268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048426" y="3740379"/>
              <a:ext cx="124060" cy="12406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000728" y="39121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8035527" y="3946936"/>
              <a:ext cx="149858" cy="14985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000728" y="413159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8024652" y="4155517"/>
              <a:ext cx="171607" cy="17160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8296099" y="331801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296099" y="353747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296099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296099" y="397638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96099" y="419583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2021-01-26T02:56:29Z</dcterms:modified>
</cp:coreProperties>
</file>