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3452" y="6104097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3452" y="5268050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3452" y="4400805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3452" y="3606136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3452" y="2811468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3452" y="1944223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3452" y="1108176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81852" y="2035710"/>
              <a:ext cx="2090862" cy="4068387"/>
            </a:xfrm>
            <a:custGeom>
              <a:avLst/>
              <a:pathLst>
                <a:path w="2090862" h="4068387">
                  <a:moveTo>
                    <a:pt x="0" y="4068387"/>
                  </a:moveTo>
                  <a:lnTo>
                    <a:pt x="1993" y="4065312"/>
                  </a:lnTo>
                  <a:lnTo>
                    <a:pt x="24454" y="4030643"/>
                  </a:lnTo>
                  <a:lnTo>
                    <a:pt x="46914" y="3995956"/>
                  </a:lnTo>
                  <a:lnTo>
                    <a:pt x="69375" y="3961249"/>
                  </a:lnTo>
                  <a:lnTo>
                    <a:pt x="91836" y="3926521"/>
                  </a:lnTo>
                  <a:lnTo>
                    <a:pt x="114297" y="3891771"/>
                  </a:lnTo>
                  <a:lnTo>
                    <a:pt x="136758" y="3856998"/>
                  </a:lnTo>
                  <a:lnTo>
                    <a:pt x="159219" y="3822200"/>
                  </a:lnTo>
                  <a:lnTo>
                    <a:pt x="181680" y="3787375"/>
                  </a:lnTo>
                  <a:lnTo>
                    <a:pt x="204141" y="3752522"/>
                  </a:lnTo>
                  <a:lnTo>
                    <a:pt x="226602" y="3717638"/>
                  </a:lnTo>
                  <a:lnTo>
                    <a:pt x="249063" y="3682721"/>
                  </a:lnTo>
                  <a:lnTo>
                    <a:pt x="271524" y="3647770"/>
                  </a:lnTo>
                  <a:lnTo>
                    <a:pt x="293985" y="3612781"/>
                  </a:lnTo>
                  <a:lnTo>
                    <a:pt x="316446" y="3577752"/>
                  </a:lnTo>
                  <a:lnTo>
                    <a:pt x="338907" y="3542679"/>
                  </a:lnTo>
                  <a:lnTo>
                    <a:pt x="361368" y="3507560"/>
                  </a:lnTo>
                  <a:lnTo>
                    <a:pt x="383829" y="3472389"/>
                  </a:lnTo>
                  <a:lnTo>
                    <a:pt x="406290" y="3437164"/>
                  </a:lnTo>
                  <a:lnTo>
                    <a:pt x="428751" y="3401879"/>
                  </a:lnTo>
                  <a:lnTo>
                    <a:pt x="451212" y="3366529"/>
                  </a:lnTo>
                  <a:lnTo>
                    <a:pt x="473673" y="3331108"/>
                  </a:lnTo>
                  <a:lnTo>
                    <a:pt x="496134" y="3295611"/>
                  </a:lnTo>
                  <a:lnTo>
                    <a:pt x="518595" y="3260029"/>
                  </a:lnTo>
                  <a:lnTo>
                    <a:pt x="541056" y="3224354"/>
                  </a:lnTo>
                  <a:lnTo>
                    <a:pt x="563517" y="3188579"/>
                  </a:lnTo>
                  <a:lnTo>
                    <a:pt x="585977" y="3152691"/>
                  </a:lnTo>
                  <a:lnTo>
                    <a:pt x="608438" y="3116681"/>
                  </a:lnTo>
                  <a:lnTo>
                    <a:pt x="630899" y="3080535"/>
                  </a:lnTo>
                  <a:lnTo>
                    <a:pt x="653360" y="3044238"/>
                  </a:lnTo>
                  <a:lnTo>
                    <a:pt x="675821" y="3007776"/>
                  </a:lnTo>
                  <a:lnTo>
                    <a:pt x="698282" y="2971128"/>
                  </a:lnTo>
                  <a:lnTo>
                    <a:pt x="720743" y="2934276"/>
                  </a:lnTo>
                  <a:lnTo>
                    <a:pt x="743204" y="2897195"/>
                  </a:lnTo>
                  <a:lnTo>
                    <a:pt x="765665" y="2859862"/>
                  </a:lnTo>
                  <a:lnTo>
                    <a:pt x="788126" y="2822247"/>
                  </a:lnTo>
                  <a:lnTo>
                    <a:pt x="810587" y="2784319"/>
                  </a:lnTo>
                  <a:lnTo>
                    <a:pt x="833048" y="2746044"/>
                  </a:lnTo>
                  <a:lnTo>
                    <a:pt x="855509" y="2707387"/>
                  </a:lnTo>
                  <a:lnTo>
                    <a:pt x="877970" y="2668309"/>
                  </a:lnTo>
                  <a:lnTo>
                    <a:pt x="900431" y="2628769"/>
                  </a:lnTo>
                  <a:lnTo>
                    <a:pt x="922892" y="2588729"/>
                  </a:lnTo>
                  <a:lnTo>
                    <a:pt x="945353" y="2548148"/>
                  </a:lnTo>
                  <a:lnTo>
                    <a:pt x="967814" y="2506993"/>
                  </a:lnTo>
                  <a:lnTo>
                    <a:pt x="990275" y="2465234"/>
                  </a:lnTo>
                  <a:lnTo>
                    <a:pt x="1012736" y="2422848"/>
                  </a:lnTo>
                  <a:lnTo>
                    <a:pt x="1035197" y="2379824"/>
                  </a:lnTo>
                  <a:lnTo>
                    <a:pt x="1057658" y="2336162"/>
                  </a:lnTo>
                  <a:lnTo>
                    <a:pt x="1080119" y="2291877"/>
                  </a:lnTo>
                  <a:lnTo>
                    <a:pt x="1102579" y="2246995"/>
                  </a:lnTo>
                  <a:lnTo>
                    <a:pt x="1125040" y="2201557"/>
                  </a:lnTo>
                  <a:lnTo>
                    <a:pt x="1147501" y="2155613"/>
                  </a:lnTo>
                  <a:lnTo>
                    <a:pt x="1169962" y="2109222"/>
                  </a:lnTo>
                  <a:lnTo>
                    <a:pt x="1192423" y="2062449"/>
                  </a:lnTo>
                  <a:lnTo>
                    <a:pt x="1214884" y="2015361"/>
                  </a:lnTo>
                  <a:lnTo>
                    <a:pt x="1237345" y="1968022"/>
                  </a:lnTo>
                  <a:lnTo>
                    <a:pt x="1259806" y="1920491"/>
                  </a:lnTo>
                  <a:lnTo>
                    <a:pt x="1282267" y="1872818"/>
                  </a:lnTo>
                  <a:lnTo>
                    <a:pt x="1304728" y="1825042"/>
                  </a:lnTo>
                  <a:lnTo>
                    <a:pt x="1327189" y="1777189"/>
                  </a:lnTo>
                  <a:lnTo>
                    <a:pt x="1349650" y="1729267"/>
                  </a:lnTo>
                  <a:lnTo>
                    <a:pt x="1372111" y="1681269"/>
                  </a:lnTo>
                  <a:lnTo>
                    <a:pt x="1394572" y="1633172"/>
                  </a:lnTo>
                  <a:lnTo>
                    <a:pt x="1417033" y="1584941"/>
                  </a:lnTo>
                  <a:lnTo>
                    <a:pt x="1439494" y="1536531"/>
                  </a:lnTo>
                  <a:lnTo>
                    <a:pt x="1461955" y="1487890"/>
                  </a:lnTo>
                  <a:lnTo>
                    <a:pt x="1484416" y="1438966"/>
                  </a:lnTo>
                  <a:lnTo>
                    <a:pt x="1506877" y="1389713"/>
                  </a:lnTo>
                  <a:lnTo>
                    <a:pt x="1529338" y="1340088"/>
                  </a:lnTo>
                  <a:lnTo>
                    <a:pt x="1551799" y="1290063"/>
                  </a:lnTo>
                  <a:lnTo>
                    <a:pt x="1574260" y="1239617"/>
                  </a:lnTo>
                  <a:lnTo>
                    <a:pt x="1596721" y="1188743"/>
                  </a:lnTo>
                  <a:lnTo>
                    <a:pt x="1619182" y="1137443"/>
                  </a:lnTo>
                  <a:lnTo>
                    <a:pt x="1641642" y="1085729"/>
                  </a:lnTo>
                  <a:lnTo>
                    <a:pt x="1664103" y="1033619"/>
                  </a:lnTo>
                  <a:lnTo>
                    <a:pt x="1686564" y="981136"/>
                  </a:lnTo>
                  <a:lnTo>
                    <a:pt x="1709025" y="928306"/>
                  </a:lnTo>
                  <a:lnTo>
                    <a:pt x="1731486" y="875157"/>
                  </a:lnTo>
                  <a:lnTo>
                    <a:pt x="1753947" y="821718"/>
                  </a:lnTo>
                  <a:lnTo>
                    <a:pt x="1776408" y="768015"/>
                  </a:lnTo>
                  <a:lnTo>
                    <a:pt x="1798869" y="714076"/>
                  </a:lnTo>
                  <a:lnTo>
                    <a:pt x="1821330" y="659924"/>
                  </a:lnTo>
                  <a:lnTo>
                    <a:pt x="1843791" y="605584"/>
                  </a:lnTo>
                  <a:lnTo>
                    <a:pt x="1866252" y="551074"/>
                  </a:lnTo>
                  <a:lnTo>
                    <a:pt x="1888713" y="496415"/>
                  </a:lnTo>
                  <a:lnTo>
                    <a:pt x="1911174" y="441624"/>
                  </a:lnTo>
                  <a:lnTo>
                    <a:pt x="1933635" y="386714"/>
                  </a:lnTo>
                  <a:lnTo>
                    <a:pt x="1956096" y="331700"/>
                  </a:lnTo>
                  <a:lnTo>
                    <a:pt x="1978557" y="276594"/>
                  </a:lnTo>
                  <a:lnTo>
                    <a:pt x="2001018" y="221405"/>
                  </a:lnTo>
                  <a:lnTo>
                    <a:pt x="2023479" y="166144"/>
                  </a:lnTo>
                  <a:lnTo>
                    <a:pt x="2045940" y="110818"/>
                  </a:lnTo>
                  <a:lnTo>
                    <a:pt x="2068401" y="55434"/>
                  </a:lnTo>
                  <a:lnTo>
                    <a:pt x="2090862" y="0"/>
                  </a:lnTo>
                  <a:lnTo>
                    <a:pt x="2090862" y="1035864"/>
                  </a:lnTo>
                  <a:lnTo>
                    <a:pt x="2068401" y="1068857"/>
                  </a:lnTo>
                  <a:lnTo>
                    <a:pt x="2045940" y="1101744"/>
                  </a:lnTo>
                  <a:lnTo>
                    <a:pt x="2023479" y="1134521"/>
                  </a:lnTo>
                  <a:lnTo>
                    <a:pt x="2001018" y="1167188"/>
                  </a:lnTo>
                  <a:lnTo>
                    <a:pt x="1978557" y="1199744"/>
                  </a:lnTo>
                  <a:lnTo>
                    <a:pt x="1956096" y="1232188"/>
                  </a:lnTo>
                  <a:lnTo>
                    <a:pt x="1933635" y="1264525"/>
                  </a:lnTo>
                  <a:lnTo>
                    <a:pt x="1911174" y="1296759"/>
                  </a:lnTo>
                  <a:lnTo>
                    <a:pt x="1888713" y="1328895"/>
                  </a:lnTo>
                  <a:lnTo>
                    <a:pt x="1866252" y="1360945"/>
                  </a:lnTo>
                  <a:lnTo>
                    <a:pt x="1843791" y="1392919"/>
                  </a:lnTo>
                  <a:lnTo>
                    <a:pt x="1821330" y="1424831"/>
                  </a:lnTo>
                  <a:lnTo>
                    <a:pt x="1798869" y="1456699"/>
                  </a:lnTo>
                  <a:lnTo>
                    <a:pt x="1776408" y="1488540"/>
                  </a:lnTo>
                  <a:lnTo>
                    <a:pt x="1753947" y="1520376"/>
                  </a:lnTo>
                  <a:lnTo>
                    <a:pt x="1731486" y="1552230"/>
                  </a:lnTo>
                  <a:lnTo>
                    <a:pt x="1709025" y="1584126"/>
                  </a:lnTo>
                  <a:lnTo>
                    <a:pt x="1686564" y="1616088"/>
                  </a:lnTo>
                  <a:lnTo>
                    <a:pt x="1664103" y="1648142"/>
                  </a:lnTo>
                  <a:lnTo>
                    <a:pt x="1641642" y="1680313"/>
                  </a:lnTo>
                  <a:lnTo>
                    <a:pt x="1619182" y="1712628"/>
                  </a:lnTo>
                  <a:lnTo>
                    <a:pt x="1596721" y="1745111"/>
                  </a:lnTo>
                  <a:lnTo>
                    <a:pt x="1574260" y="1777784"/>
                  </a:lnTo>
                  <a:lnTo>
                    <a:pt x="1551799" y="1810672"/>
                  </a:lnTo>
                  <a:lnTo>
                    <a:pt x="1529338" y="1843797"/>
                  </a:lnTo>
                  <a:lnTo>
                    <a:pt x="1506877" y="1877178"/>
                  </a:lnTo>
                  <a:lnTo>
                    <a:pt x="1484416" y="1910836"/>
                  </a:lnTo>
                  <a:lnTo>
                    <a:pt x="1461955" y="1944792"/>
                  </a:lnTo>
                  <a:lnTo>
                    <a:pt x="1439494" y="1979064"/>
                  </a:lnTo>
                  <a:lnTo>
                    <a:pt x="1417033" y="2013673"/>
                  </a:lnTo>
                  <a:lnTo>
                    <a:pt x="1394572" y="2048641"/>
                  </a:lnTo>
                  <a:lnTo>
                    <a:pt x="1372111" y="2083989"/>
                  </a:lnTo>
                  <a:lnTo>
                    <a:pt x="1349650" y="2119742"/>
                  </a:lnTo>
                  <a:lnTo>
                    <a:pt x="1327189" y="2155927"/>
                  </a:lnTo>
                  <a:lnTo>
                    <a:pt x="1304728" y="2192572"/>
                  </a:lnTo>
                  <a:lnTo>
                    <a:pt x="1282267" y="2229710"/>
                  </a:lnTo>
                  <a:lnTo>
                    <a:pt x="1259806" y="2267376"/>
                  </a:lnTo>
                  <a:lnTo>
                    <a:pt x="1237345" y="2305609"/>
                  </a:lnTo>
                  <a:lnTo>
                    <a:pt x="1214884" y="2344447"/>
                  </a:lnTo>
                  <a:lnTo>
                    <a:pt x="1192423" y="2383934"/>
                  </a:lnTo>
                  <a:lnTo>
                    <a:pt x="1169962" y="2424111"/>
                  </a:lnTo>
                  <a:lnTo>
                    <a:pt x="1147501" y="2465019"/>
                  </a:lnTo>
                  <a:lnTo>
                    <a:pt x="1125040" y="2506695"/>
                  </a:lnTo>
                  <a:lnTo>
                    <a:pt x="1102579" y="2549169"/>
                  </a:lnTo>
                  <a:lnTo>
                    <a:pt x="1080119" y="2592466"/>
                  </a:lnTo>
                  <a:lnTo>
                    <a:pt x="1057658" y="2636600"/>
                  </a:lnTo>
                  <a:lnTo>
                    <a:pt x="1035197" y="2681572"/>
                  </a:lnTo>
                  <a:lnTo>
                    <a:pt x="1012736" y="2727373"/>
                  </a:lnTo>
                  <a:lnTo>
                    <a:pt x="990275" y="2773983"/>
                  </a:lnTo>
                  <a:lnTo>
                    <a:pt x="967814" y="2821371"/>
                  </a:lnTo>
                  <a:lnTo>
                    <a:pt x="945353" y="2869499"/>
                  </a:lnTo>
                  <a:lnTo>
                    <a:pt x="922892" y="2918320"/>
                  </a:lnTo>
                  <a:lnTo>
                    <a:pt x="900431" y="2967787"/>
                  </a:lnTo>
                  <a:lnTo>
                    <a:pt x="877970" y="3017848"/>
                  </a:lnTo>
                  <a:lnTo>
                    <a:pt x="855509" y="3068451"/>
                  </a:lnTo>
                  <a:lnTo>
                    <a:pt x="833048" y="3119549"/>
                  </a:lnTo>
                  <a:lnTo>
                    <a:pt x="810587" y="3171094"/>
                  </a:lnTo>
                  <a:lnTo>
                    <a:pt x="788126" y="3223042"/>
                  </a:lnTo>
                  <a:lnTo>
                    <a:pt x="765665" y="3275352"/>
                  </a:lnTo>
                  <a:lnTo>
                    <a:pt x="743204" y="3327988"/>
                  </a:lnTo>
                  <a:lnTo>
                    <a:pt x="720743" y="3380916"/>
                  </a:lnTo>
                  <a:lnTo>
                    <a:pt x="698282" y="3434107"/>
                  </a:lnTo>
                  <a:lnTo>
                    <a:pt x="675821" y="3487533"/>
                  </a:lnTo>
                  <a:lnTo>
                    <a:pt x="653360" y="3541171"/>
                  </a:lnTo>
                  <a:lnTo>
                    <a:pt x="630899" y="3594999"/>
                  </a:lnTo>
                  <a:lnTo>
                    <a:pt x="608438" y="3648998"/>
                  </a:lnTo>
                  <a:lnTo>
                    <a:pt x="585977" y="3703152"/>
                  </a:lnTo>
                  <a:lnTo>
                    <a:pt x="563517" y="3757446"/>
                  </a:lnTo>
                  <a:lnTo>
                    <a:pt x="541056" y="3811865"/>
                  </a:lnTo>
                  <a:lnTo>
                    <a:pt x="518595" y="3866400"/>
                  </a:lnTo>
                  <a:lnTo>
                    <a:pt x="496134" y="3921038"/>
                  </a:lnTo>
                  <a:lnTo>
                    <a:pt x="473673" y="3975771"/>
                  </a:lnTo>
                  <a:lnTo>
                    <a:pt x="451212" y="4030591"/>
                  </a:lnTo>
                  <a:lnTo>
                    <a:pt x="435748" y="4068387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1852" y="2035710"/>
              <a:ext cx="2090862" cy="4068387"/>
            </a:xfrm>
            <a:custGeom>
              <a:avLst/>
              <a:pathLst>
                <a:path w="2090862" h="4068387">
                  <a:moveTo>
                    <a:pt x="0" y="4068387"/>
                  </a:moveTo>
                  <a:lnTo>
                    <a:pt x="1993" y="4065312"/>
                  </a:lnTo>
                  <a:lnTo>
                    <a:pt x="24454" y="4030643"/>
                  </a:lnTo>
                  <a:lnTo>
                    <a:pt x="46914" y="3995956"/>
                  </a:lnTo>
                  <a:lnTo>
                    <a:pt x="69375" y="3961249"/>
                  </a:lnTo>
                  <a:lnTo>
                    <a:pt x="91836" y="3926521"/>
                  </a:lnTo>
                  <a:lnTo>
                    <a:pt x="114297" y="3891771"/>
                  </a:lnTo>
                  <a:lnTo>
                    <a:pt x="136758" y="3856998"/>
                  </a:lnTo>
                  <a:lnTo>
                    <a:pt x="159219" y="3822200"/>
                  </a:lnTo>
                  <a:lnTo>
                    <a:pt x="181680" y="3787375"/>
                  </a:lnTo>
                  <a:lnTo>
                    <a:pt x="204141" y="3752522"/>
                  </a:lnTo>
                  <a:lnTo>
                    <a:pt x="226602" y="3717638"/>
                  </a:lnTo>
                  <a:lnTo>
                    <a:pt x="249063" y="3682721"/>
                  </a:lnTo>
                  <a:lnTo>
                    <a:pt x="271524" y="3647770"/>
                  </a:lnTo>
                  <a:lnTo>
                    <a:pt x="293985" y="3612781"/>
                  </a:lnTo>
                  <a:lnTo>
                    <a:pt x="316446" y="3577752"/>
                  </a:lnTo>
                  <a:lnTo>
                    <a:pt x="338907" y="3542679"/>
                  </a:lnTo>
                  <a:lnTo>
                    <a:pt x="361368" y="3507560"/>
                  </a:lnTo>
                  <a:lnTo>
                    <a:pt x="383829" y="3472389"/>
                  </a:lnTo>
                  <a:lnTo>
                    <a:pt x="406290" y="3437164"/>
                  </a:lnTo>
                  <a:lnTo>
                    <a:pt x="428751" y="3401879"/>
                  </a:lnTo>
                  <a:lnTo>
                    <a:pt x="451212" y="3366529"/>
                  </a:lnTo>
                  <a:lnTo>
                    <a:pt x="473673" y="3331108"/>
                  </a:lnTo>
                  <a:lnTo>
                    <a:pt x="496134" y="3295611"/>
                  </a:lnTo>
                  <a:lnTo>
                    <a:pt x="518595" y="3260029"/>
                  </a:lnTo>
                  <a:lnTo>
                    <a:pt x="541056" y="3224354"/>
                  </a:lnTo>
                  <a:lnTo>
                    <a:pt x="563517" y="3188579"/>
                  </a:lnTo>
                  <a:lnTo>
                    <a:pt x="585977" y="3152691"/>
                  </a:lnTo>
                  <a:lnTo>
                    <a:pt x="608438" y="3116681"/>
                  </a:lnTo>
                  <a:lnTo>
                    <a:pt x="630899" y="3080535"/>
                  </a:lnTo>
                  <a:lnTo>
                    <a:pt x="653360" y="3044238"/>
                  </a:lnTo>
                  <a:lnTo>
                    <a:pt x="675821" y="3007776"/>
                  </a:lnTo>
                  <a:lnTo>
                    <a:pt x="698282" y="2971128"/>
                  </a:lnTo>
                  <a:lnTo>
                    <a:pt x="720743" y="2934276"/>
                  </a:lnTo>
                  <a:lnTo>
                    <a:pt x="743204" y="2897195"/>
                  </a:lnTo>
                  <a:lnTo>
                    <a:pt x="765665" y="2859862"/>
                  </a:lnTo>
                  <a:lnTo>
                    <a:pt x="788126" y="2822247"/>
                  </a:lnTo>
                  <a:lnTo>
                    <a:pt x="810587" y="2784319"/>
                  </a:lnTo>
                  <a:lnTo>
                    <a:pt x="833048" y="2746044"/>
                  </a:lnTo>
                  <a:lnTo>
                    <a:pt x="855509" y="2707387"/>
                  </a:lnTo>
                  <a:lnTo>
                    <a:pt x="877970" y="2668309"/>
                  </a:lnTo>
                  <a:lnTo>
                    <a:pt x="900431" y="2628769"/>
                  </a:lnTo>
                  <a:lnTo>
                    <a:pt x="922892" y="2588729"/>
                  </a:lnTo>
                  <a:lnTo>
                    <a:pt x="945353" y="2548148"/>
                  </a:lnTo>
                  <a:lnTo>
                    <a:pt x="967814" y="2506993"/>
                  </a:lnTo>
                  <a:lnTo>
                    <a:pt x="990275" y="2465234"/>
                  </a:lnTo>
                  <a:lnTo>
                    <a:pt x="1012736" y="2422848"/>
                  </a:lnTo>
                  <a:lnTo>
                    <a:pt x="1035197" y="2379824"/>
                  </a:lnTo>
                  <a:lnTo>
                    <a:pt x="1057658" y="2336162"/>
                  </a:lnTo>
                  <a:lnTo>
                    <a:pt x="1080119" y="2291877"/>
                  </a:lnTo>
                  <a:lnTo>
                    <a:pt x="1102579" y="2246995"/>
                  </a:lnTo>
                  <a:lnTo>
                    <a:pt x="1125040" y="2201557"/>
                  </a:lnTo>
                  <a:lnTo>
                    <a:pt x="1147501" y="2155613"/>
                  </a:lnTo>
                  <a:lnTo>
                    <a:pt x="1169962" y="2109222"/>
                  </a:lnTo>
                  <a:lnTo>
                    <a:pt x="1192423" y="2062449"/>
                  </a:lnTo>
                  <a:lnTo>
                    <a:pt x="1214884" y="2015361"/>
                  </a:lnTo>
                  <a:lnTo>
                    <a:pt x="1237345" y="1968022"/>
                  </a:lnTo>
                  <a:lnTo>
                    <a:pt x="1259806" y="1920491"/>
                  </a:lnTo>
                  <a:lnTo>
                    <a:pt x="1282267" y="1872818"/>
                  </a:lnTo>
                  <a:lnTo>
                    <a:pt x="1304728" y="1825042"/>
                  </a:lnTo>
                  <a:lnTo>
                    <a:pt x="1327189" y="1777189"/>
                  </a:lnTo>
                  <a:lnTo>
                    <a:pt x="1349650" y="1729267"/>
                  </a:lnTo>
                  <a:lnTo>
                    <a:pt x="1372111" y="1681269"/>
                  </a:lnTo>
                  <a:lnTo>
                    <a:pt x="1394572" y="1633172"/>
                  </a:lnTo>
                  <a:lnTo>
                    <a:pt x="1417033" y="1584941"/>
                  </a:lnTo>
                  <a:lnTo>
                    <a:pt x="1439494" y="1536531"/>
                  </a:lnTo>
                  <a:lnTo>
                    <a:pt x="1461955" y="1487890"/>
                  </a:lnTo>
                  <a:lnTo>
                    <a:pt x="1484416" y="1438966"/>
                  </a:lnTo>
                  <a:lnTo>
                    <a:pt x="1506877" y="1389713"/>
                  </a:lnTo>
                  <a:lnTo>
                    <a:pt x="1529338" y="1340088"/>
                  </a:lnTo>
                  <a:lnTo>
                    <a:pt x="1551799" y="1290063"/>
                  </a:lnTo>
                  <a:lnTo>
                    <a:pt x="1574260" y="1239617"/>
                  </a:lnTo>
                  <a:lnTo>
                    <a:pt x="1596721" y="1188743"/>
                  </a:lnTo>
                  <a:lnTo>
                    <a:pt x="1619182" y="1137443"/>
                  </a:lnTo>
                  <a:lnTo>
                    <a:pt x="1641642" y="1085729"/>
                  </a:lnTo>
                  <a:lnTo>
                    <a:pt x="1664103" y="1033619"/>
                  </a:lnTo>
                  <a:lnTo>
                    <a:pt x="1686564" y="981136"/>
                  </a:lnTo>
                  <a:lnTo>
                    <a:pt x="1709025" y="928306"/>
                  </a:lnTo>
                  <a:lnTo>
                    <a:pt x="1731486" y="875157"/>
                  </a:lnTo>
                  <a:lnTo>
                    <a:pt x="1753947" y="821718"/>
                  </a:lnTo>
                  <a:lnTo>
                    <a:pt x="1776408" y="768015"/>
                  </a:lnTo>
                  <a:lnTo>
                    <a:pt x="1798869" y="714076"/>
                  </a:lnTo>
                  <a:lnTo>
                    <a:pt x="1821330" y="659924"/>
                  </a:lnTo>
                  <a:lnTo>
                    <a:pt x="1843791" y="605584"/>
                  </a:lnTo>
                  <a:lnTo>
                    <a:pt x="1866252" y="551074"/>
                  </a:lnTo>
                  <a:lnTo>
                    <a:pt x="1888713" y="496415"/>
                  </a:lnTo>
                  <a:lnTo>
                    <a:pt x="1911174" y="441624"/>
                  </a:lnTo>
                  <a:lnTo>
                    <a:pt x="1933635" y="386714"/>
                  </a:lnTo>
                  <a:lnTo>
                    <a:pt x="1956096" y="331700"/>
                  </a:lnTo>
                  <a:lnTo>
                    <a:pt x="1978557" y="276594"/>
                  </a:lnTo>
                  <a:lnTo>
                    <a:pt x="2001018" y="221405"/>
                  </a:lnTo>
                  <a:lnTo>
                    <a:pt x="2023479" y="166144"/>
                  </a:lnTo>
                  <a:lnTo>
                    <a:pt x="2045940" y="110818"/>
                  </a:lnTo>
                  <a:lnTo>
                    <a:pt x="2068401" y="55434"/>
                  </a:lnTo>
                  <a:lnTo>
                    <a:pt x="2090862" y="0"/>
                  </a:lnTo>
                  <a:lnTo>
                    <a:pt x="20908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17601" y="3071574"/>
              <a:ext cx="1655113" cy="3032522"/>
            </a:xfrm>
            <a:custGeom>
              <a:avLst/>
              <a:pathLst>
                <a:path w="1655113" h="3032522">
                  <a:moveTo>
                    <a:pt x="1655113" y="0"/>
                  </a:moveTo>
                  <a:lnTo>
                    <a:pt x="1632652" y="32992"/>
                  </a:lnTo>
                  <a:lnTo>
                    <a:pt x="1610191" y="65879"/>
                  </a:lnTo>
                  <a:lnTo>
                    <a:pt x="1587731" y="98657"/>
                  </a:lnTo>
                  <a:lnTo>
                    <a:pt x="1565270" y="131324"/>
                  </a:lnTo>
                  <a:lnTo>
                    <a:pt x="1542809" y="163879"/>
                  </a:lnTo>
                  <a:lnTo>
                    <a:pt x="1520348" y="196324"/>
                  </a:lnTo>
                  <a:lnTo>
                    <a:pt x="1497887" y="228661"/>
                  </a:lnTo>
                  <a:lnTo>
                    <a:pt x="1475426" y="260894"/>
                  </a:lnTo>
                  <a:lnTo>
                    <a:pt x="1452965" y="293031"/>
                  </a:lnTo>
                  <a:lnTo>
                    <a:pt x="1430504" y="325080"/>
                  </a:lnTo>
                  <a:lnTo>
                    <a:pt x="1408043" y="357054"/>
                  </a:lnTo>
                  <a:lnTo>
                    <a:pt x="1385582" y="388967"/>
                  </a:lnTo>
                  <a:lnTo>
                    <a:pt x="1363121" y="420834"/>
                  </a:lnTo>
                  <a:lnTo>
                    <a:pt x="1340660" y="452676"/>
                  </a:lnTo>
                  <a:lnTo>
                    <a:pt x="1318199" y="484512"/>
                  </a:lnTo>
                  <a:lnTo>
                    <a:pt x="1295738" y="516366"/>
                  </a:lnTo>
                  <a:lnTo>
                    <a:pt x="1273277" y="548261"/>
                  </a:lnTo>
                  <a:lnTo>
                    <a:pt x="1250816" y="580223"/>
                  </a:lnTo>
                  <a:lnTo>
                    <a:pt x="1228355" y="612277"/>
                  </a:lnTo>
                  <a:lnTo>
                    <a:pt x="1205894" y="644449"/>
                  </a:lnTo>
                  <a:lnTo>
                    <a:pt x="1183433" y="676764"/>
                  </a:lnTo>
                  <a:lnTo>
                    <a:pt x="1160972" y="709246"/>
                  </a:lnTo>
                  <a:lnTo>
                    <a:pt x="1138511" y="741920"/>
                  </a:lnTo>
                  <a:lnTo>
                    <a:pt x="1116050" y="774808"/>
                  </a:lnTo>
                  <a:lnTo>
                    <a:pt x="1093589" y="807932"/>
                  </a:lnTo>
                  <a:lnTo>
                    <a:pt x="1071128" y="841313"/>
                  </a:lnTo>
                  <a:lnTo>
                    <a:pt x="1048668" y="874971"/>
                  </a:lnTo>
                  <a:lnTo>
                    <a:pt x="1026207" y="908927"/>
                  </a:lnTo>
                  <a:lnTo>
                    <a:pt x="1003746" y="943199"/>
                  </a:lnTo>
                  <a:lnTo>
                    <a:pt x="981285" y="977809"/>
                  </a:lnTo>
                  <a:lnTo>
                    <a:pt x="958824" y="1012776"/>
                  </a:lnTo>
                  <a:lnTo>
                    <a:pt x="936363" y="1048124"/>
                  </a:lnTo>
                  <a:lnTo>
                    <a:pt x="913902" y="1083877"/>
                  </a:lnTo>
                  <a:lnTo>
                    <a:pt x="891441" y="1120062"/>
                  </a:lnTo>
                  <a:lnTo>
                    <a:pt x="868980" y="1156707"/>
                  </a:lnTo>
                  <a:lnTo>
                    <a:pt x="846519" y="1193845"/>
                  </a:lnTo>
                  <a:lnTo>
                    <a:pt x="824058" y="1231512"/>
                  </a:lnTo>
                  <a:lnTo>
                    <a:pt x="801597" y="1269744"/>
                  </a:lnTo>
                  <a:lnTo>
                    <a:pt x="779136" y="1308583"/>
                  </a:lnTo>
                  <a:lnTo>
                    <a:pt x="756675" y="1348070"/>
                  </a:lnTo>
                  <a:lnTo>
                    <a:pt x="734214" y="1388247"/>
                  </a:lnTo>
                  <a:lnTo>
                    <a:pt x="711753" y="1429154"/>
                  </a:lnTo>
                  <a:lnTo>
                    <a:pt x="689292" y="1470830"/>
                  </a:lnTo>
                  <a:lnTo>
                    <a:pt x="666831" y="1513305"/>
                  </a:lnTo>
                  <a:lnTo>
                    <a:pt x="644370" y="1556602"/>
                  </a:lnTo>
                  <a:lnTo>
                    <a:pt x="621909" y="1600735"/>
                  </a:lnTo>
                  <a:lnTo>
                    <a:pt x="599448" y="1645707"/>
                  </a:lnTo>
                  <a:lnTo>
                    <a:pt x="576987" y="1691508"/>
                  </a:lnTo>
                  <a:lnTo>
                    <a:pt x="554526" y="1738118"/>
                  </a:lnTo>
                  <a:lnTo>
                    <a:pt x="532065" y="1785507"/>
                  </a:lnTo>
                  <a:lnTo>
                    <a:pt x="509605" y="1833634"/>
                  </a:lnTo>
                  <a:lnTo>
                    <a:pt x="487144" y="1882456"/>
                  </a:lnTo>
                  <a:lnTo>
                    <a:pt x="464683" y="1931922"/>
                  </a:lnTo>
                  <a:lnTo>
                    <a:pt x="442222" y="1981983"/>
                  </a:lnTo>
                  <a:lnTo>
                    <a:pt x="419761" y="2032587"/>
                  </a:lnTo>
                  <a:lnTo>
                    <a:pt x="397300" y="2083685"/>
                  </a:lnTo>
                  <a:lnTo>
                    <a:pt x="374839" y="2135229"/>
                  </a:lnTo>
                  <a:lnTo>
                    <a:pt x="352378" y="2187177"/>
                  </a:lnTo>
                  <a:lnTo>
                    <a:pt x="329917" y="2239487"/>
                  </a:lnTo>
                  <a:lnTo>
                    <a:pt x="307456" y="2292123"/>
                  </a:lnTo>
                  <a:lnTo>
                    <a:pt x="284995" y="2345052"/>
                  </a:lnTo>
                  <a:lnTo>
                    <a:pt x="262534" y="2398242"/>
                  </a:lnTo>
                  <a:lnTo>
                    <a:pt x="240073" y="2451669"/>
                  </a:lnTo>
                  <a:lnTo>
                    <a:pt x="217612" y="2505306"/>
                  </a:lnTo>
                  <a:lnTo>
                    <a:pt x="195151" y="2559134"/>
                  </a:lnTo>
                  <a:lnTo>
                    <a:pt x="172690" y="2613134"/>
                  </a:lnTo>
                  <a:lnTo>
                    <a:pt x="150229" y="2667288"/>
                  </a:lnTo>
                  <a:lnTo>
                    <a:pt x="127768" y="2721581"/>
                  </a:lnTo>
                  <a:lnTo>
                    <a:pt x="105307" y="2776001"/>
                  </a:lnTo>
                  <a:lnTo>
                    <a:pt x="82846" y="2830535"/>
                  </a:lnTo>
                  <a:lnTo>
                    <a:pt x="60385" y="2885173"/>
                  </a:lnTo>
                  <a:lnTo>
                    <a:pt x="37924" y="2939907"/>
                  </a:lnTo>
                  <a:lnTo>
                    <a:pt x="15463" y="2994726"/>
                  </a:lnTo>
                  <a:lnTo>
                    <a:pt x="0" y="30325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855146" y="1969829"/>
              <a:ext cx="2117568" cy="4134268"/>
            </a:xfrm>
            <a:custGeom>
              <a:avLst/>
              <a:pathLst>
                <a:path w="2117568" h="4134268">
                  <a:moveTo>
                    <a:pt x="0" y="4134268"/>
                  </a:moveTo>
                  <a:lnTo>
                    <a:pt x="6238" y="4124687"/>
                  </a:lnTo>
                  <a:lnTo>
                    <a:pt x="28699" y="4090180"/>
                  </a:lnTo>
                  <a:lnTo>
                    <a:pt x="51160" y="4055662"/>
                  </a:lnTo>
                  <a:lnTo>
                    <a:pt x="73621" y="4021131"/>
                  </a:lnTo>
                  <a:lnTo>
                    <a:pt x="96082" y="3986586"/>
                  </a:lnTo>
                  <a:lnTo>
                    <a:pt x="118543" y="3952027"/>
                  </a:lnTo>
                  <a:lnTo>
                    <a:pt x="141004" y="3917452"/>
                  </a:lnTo>
                  <a:lnTo>
                    <a:pt x="163465" y="3882861"/>
                  </a:lnTo>
                  <a:lnTo>
                    <a:pt x="185926" y="3848253"/>
                  </a:lnTo>
                  <a:lnTo>
                    <a:pt x="208387" y="3813625"/>
                  </a:lnTo>
                  <a:lnTo>
                    <a:pt x="230848" y="3778978"/>
                  </a:lnTo>
                  <a:lnTo>
                    <a:pt x="253309" y="3744308"/>
                  </a:lnTo>
                  <a:lnTo>
                    <a:pt x="275770" y="3709616"/>
                  </a:lnTo>
                  <a:lnTo>
                    <a:pt x="298231" y="3674898"/>
                  </a:lnTo>
                  <a:lnTo>
                    <a:pt x="320692" y="3640153"/>
                  </a:lnTo>
                  <a:lnTo>
                    <a:pt x="343152" y="3605378"/>
                  </a:lnTo>
                  <a:lnTo>
                    <a:pt x="365613" y="3570572"/>
                  </a:lnTo>
                  <a:lnTo>
                    <a:pt x="388074" y="3535731"/>
                  </a:lnTo>
                  <a:lnTo>
                    <a:pt x="410535" y="3500852"/>
                  </a:lnTo>
                  <a:lnTo>
                    <a:pt x="432996" y="3465931"/>
                  </a:lnTo>
                  <a:lnTo>
                    <a:pt x="455457" y="3430966"/>
                  </a:lnTo>
                  <a:lnTo>
                    <a:pt x="477918" y="3395950"/>
                  </a:lnTo>
                  <a:lnTo>
                    <a:pt x="500379" y="3360880"/>
                  </a:lnTo>
                  <a:lnTo>
                    <a:pt x="522840" y="3325749"/>
                  </a:lnTo>
                  <a:lnTo>
                    <a:pt x="545301" y="3290551"/>
                  </a:lnTo>
                  <a:lnTo>
                    <a:pt x="567762" y="3255279"/>
                  </a:lnTo>
                  <a:lnTo>
                    <a:pt x="590223" y="3219924"/>
                  </a:lnTo>
                  <a:lnTo>
                    <a:pt x="612684" y="3184476"/>
                  </a:lnTo>
                  <a:lnTo>
                    <a:pt x="635145" y="3148923"/>
                  </a:lnTo>
                  <a:lnTo>
                    <a:pt x="657606" y="3113254"/>
                  </a:lnTo>
                  <a:lnTo>
                    <a:pt x="680067" y="3077452"/>
                  </a:lnTo>
                  <a:lnTo>
                    <a:pt x="702528" y="3041501"/>
                  </a:lnTo>
                  <a:lnTo>
                    <a:pt x="724989" y="3005379"/>
                  </a:lnTo>
                  <a:lnTo>
                    <a:pt x="747450" y="2969063"/>
                  </a:lnTo>
                  <a:lnTo>
                    <a:pt x="769911" y="2932526"/>
                  </a:lnTo>
                  <a:lnTo>
                    <a:pt x="792372" y="2895736"/>
                  </a:lnTo>
                  <a:lnTo>
                    <a:pt x="814833" y="2858657"/>
                  </a:lnTo>
                  <a:lnTo>
                    <a:pt x="837294" y="2821245"/>
                  </a:lnTo>
                  <a:lnTo>
                    <a:pt x="859755" y="2783453"/>
                  </a:lnTo>
                  <a:lnTo>
                    <a:pt x="882215" y="2745228"/>
                  </a:lnTo>
                  <a:lnTo>
                    <a:pt x="904676" y="2706510"/>
                  </a:lnTo>
                  <a:lnTo>
                    <a:pt x="927137" y="2667235"/>
                  </a:lnTo>
                  <a:lnTo>
                    <a:pt x="949598" y="2627337"/>
                  </a:lnTo>
                  <a:lnTo>
                    <a:pt x="972059" y="2586752"/>
                  </a:lnTo>
                  <a:lnTo>
                    <a:pt x="994520" y="2545421"/>
                  </a:lnTo>
                  <a:lnTo>
                    <a:pt x="1016981" y="2503294"/>
                  </a:lnTo>
                  <a:lnTo>
                    <a:pt x="1039442" y="2460339"/>
                  </a:lnTo>
                  <a:lnTo>
                    <a:pt x="1061903" y="2416547"/>
                  </a:lnTo>
                  <a:lnTo>
                    <a:pt x="1084364" y="2371931"/>
                  </a:lnTo>
                  <a:lnTo>
                    <a:pt x="1106825" y="2326531"/>
                  </a:lnTo>
                  <a:lnTo>
                    <a:pt x="1129286" y="2280410"/>
                  </a:lnTo>
                  <a:lnTo>
                    <a:pt x="1151747" y="2233646"/>
                  </a:lnTo>
                  <a:lnTo>
                    <a:pt x="1174208" y="2186333"/>
                  </a:lnTo>
                  <a:lnTo>
                    <a:pt x="1196669" y="2138569"/>
                  </a:lnTo>
                  <a:lnTo>
                    <a:pt x="1219130" y="2090449"/>
                  </a:lnTo>
                  <a:lnTo>
                    <a:pt x="1241591" y="2042067"/>
                  </a:lnTo>
                  <a:lnTo>
                    <a:pt x="1264052" y="1993502"/>
                  </a:lnTo>
                  <a:lnTo>
                    <a:pt x="1286513" y="1944821"/>
                  </a:lnTo>
                  <a:lnTo>
                    <a:pt x="1308974" y="1896075"/>
                  </a:lnTo>
                  <a:lnTo>
                    <a:pt x="1331435" y="1847298"/>
                  </a:lnTo>
                  <a:lnTo>
                    <a:pt x="1353896" y="1798500"/>
                  </a:lnTo>
                  <a:lnTo>
                    <a:pt x="1376357" y="1749678"/>
                  </a:lnTo>
                  <a:lnTo>
                    <a:pt x="1398818" y="1700806"/>
                  </a:lnTo>
                  <a:lnTo>
                    <a:pt x="1421278" y="1651846"/>
                  </a:lnTo>
                  <a:lnTo>
                    <a:pt x="1443739" y="1602749"/>
                  </a:lnTo>
                  <a:lnTo>
                    <a:pt x="1466200" y="1553459"/>
                  </a:lnTo>
                  <a:lnTo>
                    <a:pt x="1488661" y="1503921"/>
                  </a:lnTo>
                  <a:lnTo>
                    <a:pt x="1511122" y="1454082"/>
                  </a:lnTo>
                  <a:lnTo>
                    <a:pt x="1533583" y="1403900"/>
                  </a:lnTo>
                  <a:lnTo>
                    <a:pt x="1556044" y="1353340"/>
                  </a:lnTo>
                  <a:lnTo>
                    <a:pt x="1578505" y="1302382"/>
                  </a:lnTo>
                  <a:lnTo>
                    <a:pt x="1600966" y="1251018"/>
                  </a:lnTo>
                  <a:lnTo>
                    <a:pt x="1623427" y="1199248"/>
                  </a:lnTo>
                  <a:lnTo>
                    <a:pt x="1645888" y="1147083"/>
                  </a:lnTo>
                  <a:lnTo>
                    <a:pt x="1668349" y="1094542"/>
                  </a:lnTo>
                  <a:lnTo>
                    <a:pt x="1690810" y="1041647"/>
                  </a:lnTo>
                  <a:lnTo>
                    <a:pt x="1713271" y="988423"/>
                  </a:lnTo>
                  <a:lnTo>
                    <a:pt x="1735732" y="934900"/>
                  </a:lnTo>
                  <a:lnTo>
                    <a:pt x="1758193" y="881102"/>
                  </a:lnTo>
                  <a:lnTo>
                    <a:pt x="1780654" y="827059"/>
                  </a:lnTo>
                  <a:lnTo>
                    <a:pt x="1803115" y="772796"/>
                  </a:lnTo>
                  <a:lnTo>
                    <a:pt x="1825576" y="718335"/>
                  </a:lnTo>
                  <a:lnTo>
                    <a:pt x="1848037" y="663700"/>
                  </a:lnTo>
                  <a:lnTo>
                    <a:pt x="1870498" y="608911"/>
                  </a:lnTo>
                  <a:lnTo>
                    <a:pt x="1892959" y="553985"/>
                  </a:lnTo>
                  <a:lnTo>
                    <a:pt x="1915420" y="498939"/>
                  </a:lnTo>
                  <a:lnTo>
                    <a:pt x="1937880" y="443787"/>
                  </a:lnTo>
                  <a:lnTo>
                    <a:pt x="1960341" y="388542"/>
                  </a:lnTo>
                  <a:lnTo>
                    <a:pt x="1982802" y="333215"/>
                  </a:lnTo>
                  <a:lnTo>
                    <a:pt x="2005263" y="277815"/>
                  </a:lnTo>
                  <a:lnTo>
                    <a:pt x="2027724" y="222352"/>
                  </a:lnTo>
                  <a:lnTo>
                    <a:pt x="2050185" y="166832"/>
                  </a:lnTo>
                  <a:lnTo>
                    <a:pt x="2072646" y="111263"/>
                  </a:lnTo>
                  <a:lnTo>
                    <a:pt x="2095107" y="55651"/>
                  </a:lnTo>
                  <a:lnTo>
                    <a:pt x="2117568" y="0"/>
                  </a:lnTo>
                  <a:lnTo>
                    <a:pt x="2117568" y="1046861"/>
                  </a:lnTo>
                  <a:lnTo>
                    <a:pt x="2095107" y="1079874"/>
                  </a:lnTo>
                  <a:lnTo>
                    <a:pt x="2072646" y="1112782"/>
                  </a:lnTo>
                  <a:lnTo>
                    <a:pt x="2050185" y="1145582"/>
                  </a:lnTo>
                  <a:lnTo>
                    <a:pt x="2027724" y="1178270"/>
                  </a:lnTo>
                  <a:lnTo>
                    <a:pt x="2005263" y="1210843"/>
                  </a:lnTo>
                  <a:lnTo>
                    <a:pt x="1982802" y="1243300"/>
                  </a:lnTo>
                  <a:lnTo>
                    <a:pt x="1960341" y="1275639"/>
                  </a:lnTo>
                  <a:lnTo>
                    <a:pt x="1937880" y="1307862"/>
                  </a:lnTo>
                  <a:lnTo>
                    <a:pt x="1915420" y="1339971"/>
                  </a:lnTo>
                  <a:lnTo>
                    <a:pt x="1892959" y="1371972"/>
                  </a:lnTo>
                  <a:lnTo>
                    <a:pt x="1870498" y="1403872"/>
                  </a:lnTo>
                  <a:lnTo>
                    <a:pt x="1848037" y="1435679"/>
                  </a:lnTo>
                  <a:lnTo>
                    <a:pt x="1825576" y="1467406"/>
                  </a:lnTo>
                  <a:lnTo>
                    <a:pt x="1803115" y="1499067"/>
                  </a:lnTo>
                  <a:lnTo>
                    <a:pt x="1780654" y="1530677"/>
                  </a:lnTo>
                  <a:lnTo>
                    <a:pt x="1758193" y="1562255"/>
                  </a:lnTo>
                  <a:lnTo>
                    <a:pt x="1735732" y="1593821"/>
                  </a:lnTo>
                  <a:lnTo>
                    <a:pt x="1713271" y="1625398"/>
                  </a:lnTo>
                  <a:lnTo>
                    <a:pt x="1690810" y="1657008"/>
                  </a:lnTo>
                  <a:lnTo>
                    <a:pt x="1668349" y="1688674"/>
                  </a:lnTo>
                  <a:lnTo>
                    <a:pt x="1645888" y="1720421"/>
                  </a:lnTo>
                  <a:lnTo>
                    <a:pt x="1623427" y="1752273"/>
                  </a:lnTo>
                  <a:lnTo>
                    <a:pt x="1600966" y="1784254"/>
                  </a:lnTo>
                  <a:lnTo>
                    <a:pt x="1578505" y="1816385"/>
                  </a:lnTo>
                  <a:lnTo>
                    <a:pt x="1556044" y="1848688"/>
                  </a:lnTo>
                  <a:lnTo>
                    <a:pt x="1533583" y="1881186"/>
                  </a:lnTo>
                  <a:lnTo>
                    <a:pt x="1511122" y="1913897"/>
                  </a:lnTo>
                  <a:lnTo>
                    <a:pt x="1488661" y="1946842"/>
                  </a:lnTo>
                  <a:lnTo>
                    <a:pt x="1466200" y="1980039"/>
                  </a:lnTo>
                  <a:lnTo>
                    <a:pt x="1443739" y="2013508"/>
                  </a:lnTo>
                  <a:lnTo>
                    <a:pt x="1421278" y="2047267"/>
                  </a:lnTo>
                  <a:lnTo>
                    <a:pt x="1398818" y="2081338"/>
                  </a:lnTo>
                  <a:lnTo>
                    <a:pt x="1376357" y="2115744"/>
                  </a:lnTo>
                  <a:lnTo>
                    <a:pt x="1353896" y="2150508"/>
                  </a:lnTo>
                  <a:lnTo>
                    <a:pt x="1331435" y="2185660"/>
                  </a:lnTo>
                  <a:lnTo>
                    <a:pt x="1308974" y="2221233"/>
                  </a:lnTo>
                  <a:lnTo>
                    <a:pt x="1286513" y="2257265"/>
                  </a:lnTo>
                  <a:lnTo>
                    <a:pt x="1264052" y="2293799"/>
                  </a:lnTo>
                  <a:lnTo>
                    <a:pt x="1241591" y="2330886"/>
                  </a:lnTo>
                  <a:lnTo>
                    <a:pt x="1219130" y="2368582"/>
                  </a:lnTo>
                  <a:lnTo>
                    <a:pt x="1196669" y="2406951"/>
                  </a:lnTo>
                  <a:lnTo>
                    <a:pt x="1174208" y="2446060"/>
                  </a:lnTo>
                  <a:lnTo>
                    <a:pt x="1151747" y="2485980"/>
                  </a:lnTo>
                  <a:lnTo>
                    <a:pt x="1129286" y="2526779"/>
                  </a:lnTo>
                  <a:lnTo>
                    <a:pt x="1106825" y="2568521"/>
                  </a:lnTo>
                  <a:lnTo>
                    <a:pt x="1084364" y="2611257"/>
                  </a:lnTo>
                  <a:lnTo>
                    <a:pt x="1061903" y="2655024"/>
                  </a:lnTo>
                  <a:lnTo>
                    <a:pt x="1039442" y="2699834"/>
                  </a:lnTo>
                  <a:lnTo>
                    <a:pt x="1016981" y="2745678"/>
                  </a:lnTo>
                  <a:lnTo>
                    <a:pt x="994520" y="2792524"/>
                  </a:lnTo>
                  <a:lnTo>
                    <a:pt x="972059" y="2840321"/>
                  </a:lnTo>
                  <a:lnTo>
                    <a:pt x="949598" y="2889001"/>
                  </a:lnTo>
                  <a:lnTo>
                    <a:pt x="927137" y="2938491"/>
                  </a:lnTo>
                  <a:lnTo>
                    <a:pt x="904676" y="2988710"/>
                  </a:lnTo>
                  <a:lnTo>
                    <a:pt x="882215" y="3039581"/>
                  </a:lnTo>
                  <a:lnTo>
                    <a:pt x="859755" y="3091029"/>
                  </a:lnTo>
                  <a:lnTo>
                    <a:pt x="837294" y="3142984"/>
                  </a:lnTo>
                  <a:lnTo>
                    <a:pt x="814833" y="3195384"/>
                  </a:lnTo>
                  <a:lnTo>
                    <a:pt x="792372" y="3248174"/>
                  </a:lnTo>
                  <a:lnTo>
                    <a:pt x="769911" y="3301304"/>
                  </a:lnTo>
                  <a:lnTo>
                    <a:pt x="747450" y="3354732"/>
                  </a:lnTo>
                  <a:lnTo>
                    <a:pt x="724989" y="3408421"/>
                  </a:lnTo>
                  <a:lnTo>
                    <a:pt x="702528" y="3462339"/>
                  </a:lnTo>
                  <a:lnTo>
                    <a:pt x="680067" y="3516457"/>
                  </a:lnTo>
                  <a:lnTo>
                    <a:pt x="657606" y="3570753"/>
                  </a:lnTo>
                  <a:lnTo>
                    <a:pt x="635145" y="3625205"/>
                  </a:lnTo>
                  <a:lnTo>
                    <a:pt x="612684" y="3679796"/>
                  </a:lnTo>
                  <a:lnTo>
                    <a:pt x="590223" y="3734510"/>
                  </a:lnTo>
                  <a:lnTo>
                    <a:pt x="567762" y="3789334"/>
                  </a:lnTo>
                  <a:lnTo>
                    <a:pt x="545301" y="3844256"/>
                  </a:lnTo>
                  <a:lnTo>
                    <a:pt x="522840" y="3899265"/>
                  </a:lnTo>
                  <a:lnTo>
                    <a:pt x="500379" y="3954353"/>
                  </a:lnTo>
                  <a:lnTo>
                    <a:pt x="477918" y="4009513"/>
                  </a:lnTo>
                  <a:lnTo>
                    <a:pt x="455457" y="4064736"/>
                  </a:lnTo>
                  <a:lnTo>
                    <a:pt x="432996" y="4120017"/>
                  </a:lnTo>
                  <a:lnTo>
                    <a:pt x="427212" y="4134268"/>
                  </a:lnTo>
                  <a:close/>
                </a:path>
              </a:pathLst>
            </a:custGeom>
            <a:solidFill>
              <a:srgbClr val="67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55146" y="1969829"/>
              <a:ext cx="2117568" cy="4134268"/>
            </a:xfrm>
            <a:custGeom>
              <a:avLst/>
              <a:pathLst>
                <a:path w="2117568" h="4134268">
                  <a:moveTo>
                    <a:pt x="0" y="4134268"/>
                  </a:moveTo>
                  <a:lnTo>
                    <a:pt x="6238" y="4124687"/>
                  </a:lnTo>
                  <a:lnTo>
                    <a:pt x="28699" y="4090180"/>
                  </a:lnTo>
                  <a:lnTo>
                    <a:pt x="51160" y="4055662"/>
                  </a:lnTo>
                  <a:lnTo>
                    <a:pt x="73621" y="4021131"/>
                  </a:lnTo>
                  <a:lnTo>
                    <a:pt x="96082" y="3986586"/>
                  </a:lnTo>
                  <a:lnTo>
                    <a:pt x="118543" y="3952027"/>
                  </a:lnTo>
                  <a:lnTo>
                    <a:pt x="141004" y="3917452"/>
                  </a:lnTo>
                  <a:lnTo>
                    <a:pt x="163465" y="3882861"/>
                  </a:lnTo>
                  <a:lnTo>
                    <a:pt x="185926" y="3848253"/>
                  </a:lnTo>
                  <a:lnTo>
                    <a:pt x="208387" y="3813625"/>
                  </a:lnTo>
                  <a:lnTo>
                    <a:pt x="230848" y="3778978"/>
                  </a:lnTo>
                  <a:lnTo>
                    <a:pt x="253309" y="3744308"/>
                  </a:lnTo>
                  <a:lnTo>
                    <a:pt x="275770" y="3709616"/>
                  </a:lnTo>
                  <a:lnTo>
                    <a:pt x="298231" y="3674898"/>
                  </a:lnTo>
                  <a:lnTo>
                    <a:pt x="320692" y="3640153"/>
                  </a:lnTo>
                  <a:lnTo>
                    <a:pt x="343152" y="3605378"/>
                  </a:lnTo>
                  <a:lnTo>
                    <a:pt x="365613" y="3570572"/>
                  </a:lnTo>
                  <a:lnTo>
                    <a:pt x="388074" y="3535731"/>
                  </a:lnTo>
                  <a:lnTo>
                    <a:pt x="410535" y="3500852"/>
                  </a:lnTo>
                  <a:lnTo>
                    <a:pt x="432996" y="3465931"/>
                  </a:lnTo>
                  <a:lnTo>
                    <a:pt x="455457" y="3430966"/>
                  </a:lnTo>
                  <a:lnTo>
                    <a:pt x="477918" y="3395950"/>
                  </a:lnTo>
                  <a:lnTo>
                    <a:pt x="500379" y="3360880"/>
                  </a:lnTo>
                  <a:lnTo>
                    <a:pt x="522840" y="3325749"/>
                  </a:lnTo>
                  <a:lnTo>
                    <a:pt x="545301" y="3290551"/>
                  </a:lnTo>
                  <a:lnTo>
                    <a:pt x="567762" y="3255279"/>
                  </a:lnTo>
                  <a:lnTo>
                    <a:pt x="590223" y="3219924"/>
                  </a:lnTo>
                  <a:lnTo>
                    <a:pt x="612684" y="3184476"/>
                  </a:lnTo>
                  <a:lnTo>
                    <a:pt x="635145" y="3148923"/>
                  </a:lnTo>
                  <a:lnTo>
                    <a:pt x="657606" y="3113254"/>
                  </a:lnTo>
                  <a:lnTo>
                    <a:pt x="680067" y="3077452"/>
                  </a:lnTo>
                  <a:lnTo>
                    <a:pt x="702528" y="3041501"/>
                  </a:lnTo>
                  <a:lnTo>
                    <a:pt x="724989" y="3005379"/>
                  </a:lnTo>
                  <a:lnTo>
                    <a:pt x="747450" y="2969063"/>
                  </a:lnTo>
                  <a:lnTo>
                    <a:pt x="769911" y="2932526"/>
                  </a:lnTo>
                  <a:lnTo>
                    <a:pt x="792372" y="2895736"/>
                  </a:lnTo>
                  <a:lnTo>
                    <a:pt x="814833" y="2858657"/>
                  </a:lnTo>
                  <a:lnTo>
                    <a:pt x="837294" y="2821245"/>
                  </a:lnTo>
                  <a:lnTo>
                    <a:pt x="859755" y="2783453"/>
                  </a:lnTo>
                  <a:lnTo>
                    <a:pt x="882215" y="2745228"/>
                  </a:lnTo>
                  <a:lnTo>
                    <a:pt x="904676" y="2706510"/>
                  </a:lnTo>
                  <a:lnTo>
                    <a:pt x="927137" y="2667235"/>
                  </a:lnTo>
                  <a:lnTo>
                    <a:pt x="949598" y="2627337"/>
                  </a:lnTo>
                  <a:lnTo>
                    <a:pt x="972059" y="2586752"/>
                  </a:lnTo>
                  <a:lnTo>
                    <a:pt x="994520" y="2545421"/>
                  </a:lnTo>
                  <a:lnTo>
                    <a:pt x="1016981" y="2503294"/>
                  </a:lnTo>
                  <a:lnTo>
                    <a:pt x="1039442" y="2460339"/>
                  </a:lnTo>
                  <a:lnTo>
                    <a:pt x="1061903" y="2416547"/>
                  </a:lnTo>
                  <a:lnTo>
                    <a:pt x="1084364" y="2371931"/>
                  </a:lnTo>
                  <a:lnTo>
                    <a:pt x="1106825" y="2326531"/>
                  </a:lnTo>
                  <a:lnTo>
                    <a:pt x="1129286" y="2280410"/>
                  </a:lnTo>
                  <a:lnTo>
                    <a:pt x="1151747" y="2233646"/>
                  </a:lnTo>
                  <a:lnTo>
                    <a:pt x="1174208" y="2186333"/>
                  </a:lnTo>
                  <a:lnTo>
                    <a:pt x="1196669" y="2138569"/>
                  </a:lnTo>
                  <a:lnTo>
                    <a:pt x="1219130" y="2090449"/>
                  </a:lnTo>
                  <a:lnTo>
                    <a:pt x="1241591" y="2042067"/>
                  </a:lnTo>
                  <a:lnTo>
                    <a:pt x="1264052" y="1993502"/>
                  </a:lnTo>
                  <a:lnTo>
                    <a:pt x="1286513" y="1944821"/>
                  </a:lnTo>
                  <a:lnTo>
                    <a:pt x="1308974" y="1896075"/>
                  </a:lnTo>
                  <a:lnTo>
                    <a:pt x="1331435" y="1847298"/>
                  </a:lnTo>
                  <a:lnTo>
                    <a:pt x="1353896" y="1798500"/>
                  </a:lnTo>
                  <a:lnTo>
                    <a:pt x="1376357" y="1749678"/>
                  </a:lnTo>
                  <a:lnTo>
                    <a:pt x="1398818" y="1700806"/>
                  </a:lnTo>
                  <a:lnTo>
                    <a:pt x="1421278" y="1651846"/>
                  </a:lnTo>
                  <a:lnTo>
                    <a:pt x="1443739" y="1602749"/>
                  </a:lnTo>
                  <a:lnTo>
                    <a:pt x="1466200" y="1553459"/>
                  </a:lnTo>
                  <a:lnTo>
                    <a:pt x="1488661" y="1503921"/>
                  </a:lnTo>
                  <a:lnTo>
                    <a:pt x="1511122" y="1454082"/>
                  </a:lnTo>
                  <a:lnTo>
                    <a:pt x="1533583" y="1403900"/>
                  </a:lnTo>
                  <a:lnTo>
                    <a:pt x="1556044" y="1353340"/>
                  </a:lnTo>
                  <a:lnTo>
                    <a:pt x="1578505" y="1302382"/>
                  </a:lnTo>
                  <a:lnTo>
                    <a:pt x="1600966" y="1251018"/>
                  </a:lnTo>
                  <a:lnTo>
                    <a:pt x="1623427" y="1199248"/>
                  </a:lnTo>
                  <a:lnTo>
                    <a:pt x="1645888" y="1147083"/>
                  </a:lnTo>
                  <a:lnTo>
                    <a:pt x="1668349" y="1094542"/>
                  </a:lnTo>
                  <a:lnTo>
                    <a:pt x="1690810" y="1041647"/>
                  </a:lnTo>
                  <a:lnTo>
                    <a:pt x="1713271" y="988423"/>
                  </a:lnTo>
                  <a:lnTo>
                    <a:pt x="1735732" y="934900"/>
                  </a:lnTo>
                  <a:lnTo>
                    <a:pt x="1758193" y="881102"/>
                  </a:lnTo>
                  <a:lnTo>
                    <a:pt x="1780654" y="827059"/>
                  </a:lnTo>
                  <a:lnTo>
                    <a:pt x="1803115" y="772796"/>
                  </a:lnTo>
                  <a:lnTo>
                    <a:pt x="1825576" y="718335"/>
                  </a:lnTo>
                  <a:lnTo>
                    <a:pt x="1848037" y="663700"/>
                  </a:lnTo>
                  <a:lnTo>
                    <a:pt x="1870498" y="608911"/>
                  </a:lnTo>
                  <a:lnTo>
                    <a:pt x="1892959" y="553985"/>
                  </a:lnTo>
                  <a:lnTo>
                    <a:pt x="1915420" y="498939"/>
                  </a:lnTo>
                  <a:lnTo>
                    <a:pt x="1937880" y="443787"/>
                  </a:lnTo>
                  <a:lnTo>
                    <a:pt x="1960341" y="388542"/>
                  </a:lnTo>
                  <a:lnTo>
                    <a:pt x="1982802" y="333215"/>
                  </a:lnTo>
                  <a:lnTo>
                    <a:pt x="2005263" y="277815"/>
                  </a:lnTo>
                  <a:lnTo>
                    <a:pt x="2027724" y="222352"/>
                  </a:lnTo>
                  <a:lnTo>
                    <a:pt x="2050185" y="166832"/>
                  </a:lnTo>
                  <a:lnTo>
                    <a:pt x="2072646" y="111263"/>
                  </a:lnTo>
                  <a:lnTo>
                    <a:pt x="2095107" y="55651"/>
                  </a:lnTo>
                  <a:lnTo>
                    <a:pt x="2117568" y="0"/>
                  </a:lnTo>
                  <a:lnTo>
                    <a:pt x="211756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82358" y="3016691"/>
              <a:ext cx="1690356" cy="3087406"/>
            </a:xfrm>
            <a:custGeom>
              <a:avLst/>
              <a:pathLst>
                <a:path w="1690356" h="3087406">
                  <a:moveTo>
                    <a:pt x="1690356" y="0"/>
                  </a:moveTo>
                  <a:lnTo>
                    <a:pt x="1667895" y="33012"/>
                  </a:lnTo>
                  <a:lnTo>
                    <a:pt x="1645434" y="65920"/>
                  </a:lnTo>
                  <a:lnTo>
                    <a:pt x="1622973" y="98720"/>
                  </a:lnTo>
                  <a:lnTo>
                    <a:pt x="1600512" y="131408"/>
                  </a:lnTo>
                  <a:lnTo>
                    <a:pt x="1578051" y="163981"/>
                  </a:lnTo>
                  <a:lnTo>
                    <a:pt x="1555590" y="196438"/>
                  </a:lnTo>
                  <a:lnTo>
                    <a:pt x="1533129" y="228777"/>
                  </a:lnTo>
                  <a:lnTo>
                    <a:pt x="1510668" y="261000"/>
                  </a:lnTo>
                  <a:lnTo>
                    <a:pt x="1488207" y="293109"/>
                  </a:lnTo>
                  <a:lnTo>
                    <a:pt x="1465746" y="325110"/>
                  </a:lnTo>
                  <a:lnTo>
                    <a:pt x="1443285" y="357010"/>
                  </a:lnTo>
                  <a:lnTo>
                    <a:pt x="1420824" y="388817"/>
                  </a:lnTo>
                  <a:lnTo>
                    <a:pt x="1398363" y="420544"/>
                  </a:lnTo>
                  <a:lnTo>
                    <a:pt x="1375902" y="452205"/>
                  </a:lnTo>
                  <a:lnTo>
                    <a:pt x="1353441" y="483815"/>
                  </a:lnTo>
                  <a:lnTo>
                    <a:pt x="1330980" y="515393"/>
                  </a:lnTo>
                  <a:lnTo>
                    <a:pt x="1308519" y="546959"/>
                  </a:lnTo>
                  <a:lnTo>
                    <a:pt x="1286059" y="578536"/>
                  </a:lnTo>
                  <a:lnTo>
                    <a:pt x="1263598" y="610146"/>
                  </a:lnTo>
                  <a:lnTo>
                    <a:pt x="1241137" y="641812"/>
                  </a:lnTo>
                  <a:lnTo>
                    <a:pt x="1218676" y="673559"/>
                  </a:lnTo>
                  <a:lnTo>
                    <a:pt x="1196215" y="705411"/>
                  </a:lnTo>
                  <a:lnTo>
                    <a:pt x="1173754" y="737392"/>
                  </a:lnTo>
                  <a:lnTo>
                    <a:pt x="1151293" y="769523"/>
                  </a:lnTo>
                  <a:lnTo>
                    <a:pt x="1128832" y="801826"/>
                  </a:lnTo>
                  <a:lnTo>
                    <a:pt x="1106371" y="834324"/>
                  </a:lnTo>
                  <a:lnTo>
                    <a:pt x="1083910" y="867035"/>
                  </a:lnTo>
                  <a:lnTo>
                    <a:pt x="1061449" y="899980"/>
                  </a:lnTo>
                  <a:lnTo>
                    <a:pt x="1038988" y="933177"/>
                  </a:lnTo>
                  <a:lnTo>
                    <a:pt x="1016527" y="966646"/>
                  </a:lnTo>
                  <a:lnTo>
                    <a:pt x="994066" y="1000405"/>
                  </a:lnTo>
                  <a:lnTo>
                    <a:pt x="971605" y="1034477"/>
                  </a:lnTo>
                  <a:lnTo>
                    <a:pt x="949144" y="1068882"/>
                  </a:lnTo>
                  <a:lnTo>
                    <a:pt x="926683" y="1103646"/>
                  </a:lnTo>
                  <a:lnTo>
                    <a:pt x="904222" y="1138798"/>
                  </a:lnTo>
                  <a:lnTo>
                    <a:pt x="881761" y="1174372"/>
                  </a:lnTo>
                  <a:lnTo>
                    <a:pt x="859300" y="1210403"/>
                  </a:lnTo>
                  <a:lnTo>
                    <a:pt x="836839" y="1246937"/>
                  </a:lnTo>
                  <a:lnTo>
                    <a:pt x="814378" y="1284024"/>
                  </a:lnTo>
                  <a:lnTo>
                    <a:pt x="791917" y="1321720"/>
                  </a:lnTo>
                  <a:lnTo>
                    <a:pt x="769457" y="1360089"/>
                  </a:lnTo>
                  <a:lnTo>
                    <a:pt x="746996" y="1399198"/>
                  </a:lnTo>
                  <a:lnTo>
                    <a:pt x="724535" y="1439118"/>
                  </a:lnTo>
                  <a:lnTo>
                    <a:pt x="702074" y="1479917"/>
                  </a:lnTo>
                  <a:lnTo>
                    <a:pt x="679613" y="1521659"/>
                  </a:lnTo>
                  <a:lnTo>
                    <a:pt x="657152" y="1564395"/>
                  </a:lnTo>
                  <a:lnTo>
                    <a:pt x="634691" y="1608162"/>
                  </a:lnTo>
                  <a:lnTo>
                    <a:pt x="612230" y="1652972"/>
                  </a:lnTo>
                  <a:lnTo>
                    <a:pt x="589769" y="1698816"/>
                  </a:lnTo>
                  <a:lnTo>
                    <a:pt x="567308" y="1745662"/>
                  </a:lnTo>
                  <a:lnTo>
                    <a:pt x="544847" y="1793459"/>
                  </a:lnTo>
                  <a:lnTo>
                    <a:pt x="522386" y="1842139"/>
                  </a:lnTo>
                  <a:lnTo>
                    <a:pt x="499925" y="1891629"/>
                  </a:lnTo>
                  <a:lnTo>
                    <a:pt x="477464" y="1941848"/>
                  </a:lnTo>
                  <a:lnTo>
                    <a:pt x="455003" y="1992719"/>
                  </a:lnTo>
                  <a:lnTo>
                    <a:pt x="432542" y="2044167"/>
                  </a:lnTo>
                  <a:lnTo>
                    <a:pt x="410081" y="2096122"/>
                  </a:lnTo>
                  <a:lnTo>
                    <a:pt x="387620" y="2148522"/>
                  </a:lnTo>
                  <a:lnTo>
                    <a:pt x="365159" y="2201312"/>
                  </a:lnTo>
                  <a:lnTo>
                    <a:pt x="342698" y="2254442"/>
                  </a:lnTo>
                  <a:lnTo>
                    <a:pt x="320237" y="2307870"/>
                  </a:lnTo>
                  <a:lnTo>
                    <a:pt x="297776" y="2361559"/>
                  </a:lnTo>
                  <a:lnTo>
                    <a:pt x="275315" y="2415477"/>
                  </a:lnTo>
                  <a:lnTo>
                    <a:pt x="252854" y="2469595"/>
                  </a:lnTo>
                  <a:lnTo>
                    <a:pt x="230394" y="2523891"/>
                  </a:lnTo>
                  <a:lnTo>
                    <a:pt x="207933" y="2578343"/>
                  </a:lnTo>
                  <a:lnTo>
                    <a:pt x="185472" y="2632934"/>
                  </a:lnTo>
                  <a:lnTo>
                    <a:pt x="163011" y="2687648"/>
                  </a:lnTo>
                  <a:lnTo>
                    <a:pt x="140550" y="2742472"/>
                  </a:lnTo>
                  <a:lnTo>
                    <a:pt x="118089" y="2797394"/>
                  </a:lnTo>
                  <a:lnTo>
                    <a:pt x="95628" y="2852403"/>
                  </a:lnTo>
                  <a:lnTo>
                    <a:pt x="73167" y="2907491"/>
                  </a:lnTo>
                  <a:lnTo>
                    <a:pt x="50706" y="2962651"/>
                  </a:lnTo>
                  <a:lnTo>
                    <a:pt x="28245" y="3017874"/>
                  </a:lnTo>
                  <a:lnTo>
                    <a:pt x="5784" y="3073155"/>
                  </a:lnTo>
                  <a:lnTo>
                    <a:pt x="0" y="30874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903680" y="2051305"/>
              <a:ext cx="2069034" cy="4052792"/>
            </a:xfrm>
            <a:custGeom>
              <a:avLst/>
              <a:pathLst>
                <a:path w="2069034" h="4052792">
                  <a:moveTo>
                    <a:pt x="0" y="4052792"/>
                  </a:moveTo>
                  <a:lnTo>
                    <a:pt x="2626" y="4048755"/>
                  </a:lnTo>
                  <a:lnTo>
                    <a:pt x="25087" y="4014214"/>
                  </a:lnTo>
                  <a:lnTo>
                    <a:pt x="47547" y="3979658"/>
                  </a:lnTo>
                  <a:lnTo>
                    <a:pt x="70008" y="3945088"/>
                  </a:lnTo>
                  <a:lnTo>
                    <a:pt x="92469" y="3910502"/>
                  </a:lnTo>
                  <a:lnTo>
                    <a:pt x="114930" y="3875899"/>
                  </a:lnTo>
                  <a:lnTo>
                    <a:pt x="137391" y="3841278"/>
                  </a:lnTo>
                  <a:lnTo>
                    <a:pt x="159852" y="3806638"/>
                  </a:lnTo>
                  <a:lnTo>
                    <a:pt x="182313" y="3771976"/>
                  </a:lnTo>
                  <a:lnTo>
                    <a:pt x="204774" y="3737293"/>
                  </a:lnTo>
                  <a:lnTo>
                    <a:pt x="227235" y="3702585"/>
                  </a:lnTo>
                  <a:lnTo>
                    <a:pt x="249696" y="3667851"/>
                  </a:lnTo>
                  <a:lnTo>
                    <a:pt x="272157" y="3633090"/>
                  </a:lnTo>
                  <a:lnTo>
                    <a:pt x="294618" y="3598298"/>
                  </a:lnTo>
                  <a:lnTo>
                    <a:pt x="317079" y="3563473"/>
                  </a:lnTo>
                  <a:lnTo>
                    <a:pt x="339540" y="3528613"/>
                  </a:lnTo>
                  <a:lnTo>
                    <a:pt x="362001" y="3493714"/>
                  </a:lnTo>
                  <a:lnTo>
                    <a:pt x="384462" y="3458772"/>
                  </a:lnTo>
                  <a:lnTo>
                    <a:pt x="406923" y="3423785"/>
                  </a:lnTo>
                  <a:lnTo>
                    <a:pt x="429384" y="3388746"/>
                  </a:lnTo>
                  <a:lnTo>
                    <a:pt x="451845" y="3353652"/>
                  </a:lnTo>
                  <a:lnTo>
                    <a:pt x="474306" y="3318496"/>
                  </a:lnTo>
                  <a:lnTo>
                    <a:pt x="496767" y="3283271"/>
                  </a:lnTo>
                  <a:lnTo>
                    <a:pt x="519228" y="3247972"/>
                  </a:lnTo>
                  <a:lnTo>
                    <a:pt x="541689" y="3212588"/>
                  </a:lnTo>
                  <a:lnTo>
                    <a:pt x="564150" y="3177111"/>
                  </a:lnTo>
                  <a:lnTo>
                    <a:pt x="586610" y="3141528"/>
                  </a:lnTo>
                  <a:lnTo>
                    <a:pt x="609071" y="3105828"/>
                  </a:lnTo>
                  <a:lnTo>
                    <a:pt x="631532" y="3069995"/>
                  </a:lnTo>
                  <a:lnTo>
                    <a:pt x="653993" y="3034013"/>
                  </a:lnTo>
                  <a:lnTo>
                    <a:pt x="676454" y="2997861"/>
                  </a:lnTo>
                  <a:lnTo>
                    <a:pt x="698915" y="2961517"/>
                  </a:lnTo>
                  <a:lnTo>
                    <a:pt x="721376" y="2924954"/>
                  </a:lnTo>
                  <a:lnTo>
                    <a:pt x="743837" y="2888141"/>
                  </a:lnTo>
                  <a:lnTo>
                    <a:pt x="766298" y="2851044"/>
                  </a:lnTo>
                  <a:lnTo>
                    <a:pt x="788759" y="2813621"/>
                  </a:lnTo>
                  <a:lnTo>
                    <a:pt x="811220" y="2775826"/>
                  </a:lnTo>
                  <a:lnTo>
                    <a:pt x="833681" y="2737609"/>
                  </a:lnTo>
                  <a:lnTo>
                    <a:pt x="856142" y="2698912"/>
                  </a:lnTo>
                  <a:lnTo>
                    <a:pt x="878603" y="2659673"/>
                  </a:lnTo>
                  <a:lnTo>
                    <a:pt x="901064" y="2619830"/>
                  </a:lnTo>
                  <a:lnTo>
                    <a:pt x="923525" y="2579317"/>
                  </a:lnTo>
                  <a:lnTo>
                    <a:pt x="945986" y="2538075"/>
                  </a:lnTo>
                  <a:lnTo>
                    <a:pt x="968447" y="2496052"/>
                  </a:lnTo>
                  <a:lnTo>
                    <a:pt x="990908" y="2453211"/>
                  </a:lnTo>
                  <a:lnTo>
                    <a:pt x="1013369" y="2409535"/>
                  </a:lnTo>
                  <a:lnTo>
                    <a:pt x="1035830" y="2365027"/>
                  </a:lnTo>
                  <a:lnTo>
                    <a:pt x="1058291" y="2319716"/>
                  </a:lnTo>
                  <a:lnTo>
                    <a:pt x="1080752" y="2273653"/>
                  </a:lnTo>
                  <a:lnTo>
                    <a:pt x="1103213" y="2226909"/>
                  </a:lnTo>
                  <a:lnTo>
                    <a:pt x="1125673" y="2179569"/>
                  </a:lnTo>
                  <a:lnTo>
                    <a:pt x="1148134" y="2131727"/>
                  </a:lnTo>
                  <a:lnTo>
                    <a:pt x="1170595" y="2083478"/>
                  </a:lnTo>
                  <a:lnTo>
                    <a:pt x="1193056" y="2034917"/>
                  </a:lnTo>
                  <a:lnTo>
                    <a:pt x="1215517" y="1986133"/>
                  </a:lnTo>
                  <a:lnTo>
                    <a:pt x="1237978" y="1937203"/>
                  </a:lnTo>
                  <a:lnTo>
                    <a:pt x="1260439" y="1888192"/>
                  </a:lnTo>
                  <a:lnTo>
                    <a:pt x="1282900" y="1839151"/>
                  </a:lnTo>
                  <a:lnTo>
                    <a:pt x="1305361" y="1790114"/>
                  </a:lnTo>
                  <a:lnTo>
                    <a:pt x="1327822" y="1741095"/>
                  </a:lnTo>
                  <a:lnTo>
                    <a:pt x="1350283" y="1692091"/>
                  </a:lnTo>
                  <a:lnTo>
                    <a:pt x="1372744" y="1643081"/>
                  </a:lnTo>
                  <a:lnTo>
                    <a:pt x="1395205" y="1594027"/>
                  </a:lnTo>
                  <a:lnTo>
                    <a:pt x="1417666" y="1544880"/>
                  </a:lnTo>
                  <a:lnTo>
                    <a:pt x="1440127" y="1495585"/>
                  </a:lnTo>
                  <a:lnTo>
                    <a:pt x="1462588" y="1446082"/>
                  </a:lnTo>
                  <a:lnTo>
                    <a:pt x="1485049" y="1396313"/>
                  </a:lnTo>
                  <a:lnTo>
                    <a:pt x="1507510" y="1346230"/>
                  </a:lnTo>
                  <a:lnTo>
                    <a:pt x="1529971" y="1295792"/>
                  </a:lnTo>
                  <a:lnTo>
                    <a:pt x="1552432" y="1244971"/>
                  </a:lnTo>
                  <a:lnTo>
                    <a:pt x="1574893" y="1193753"/>
                  </a:lnTo>
                  <a:lnTo>
                    <a:pt x="1597354" y="1142132"/>
                  </a:lnTo>
                  <a:lnTo>
                    <a:pt x="1619815" y="1090115"/>
                  </a:lnTo>
                  <a:lnTo>
                    <a:pt x="1642276" y="1037716"/>
                  </a:lnTo>
                  <a:lnTo>
                    <a:pt x="1664736" y="984956"/>
                  </a:lnTo>
                  <a:lnTo>
                    <a:pt x="1687197" y="931858"/>
                  </a:lnTo>
                  <a:lnTo>
                    <a:pt x="1709658" y="878449"/>
                  </a:lnTo>
                  <a:lnTo>
                    <a:pt x="1732119" y="824757"/>
                  </a:lnTo>
                  <a:lnTo>
                    <a:pt x="1754580" y="770808"/>
                  </a:lnTo>
                  <a:lnTo>
                    <a:pt x="1777041" y="716629"/>
                  </a:lnTo>
                  <a:lnTo>
                    <a:pt x="1799502" y="662244"/>
                  </a:lnTo>
                  <a:lnTo>
                    <a:pt x="1821963" y="607676"/>
                  </a:lnTo>
                  <a:lnTo>
                    <a:pt x="1844424" y="552945"/>
                  </a:lnTo>
                  <a:lnTo>
                    <a:pt x="1866885" y="498072"/>
                  </a:lnTo>
                  <a:lnTo>
                    <a:pt x="1889346" y="443071"/>
                  </a:lnTo>
                  <a:lnTo>
                    <a:pt x="1911807" y="387960"/>
                  </a:lnTo>
                  <a:lnTo>
                    <a:pt x="1934268" y="332750"/>
                  </a:lnTo>
                  <a:lnTo>
                    <a:pt x="1956729" y="277454"/>
                  </a:lnTo>
                  <a:lnTo>
                    <a:pt x="1979190" y="222082"/>
                  </a:lnTo>
                  <a:lnTo>
                    <a:pt x="2001651" y="166643"/>
                  </a:lnTo>
                  <a:lnTo>
                    <a:pt x="2024112" y="111145"/>
                  </a:lnTo>
                  <a:lnTo>
                    <a:pt x="2046573" y="55595"/>
                  </a:lnTo>
                  <a:lnTo>
                    <a:pt x="2069034" y="0"/>
                  </a:lnTo>
                  <a:lnTo>
                    <a:pt x="2069034" y="1037700"/>
                  </a:lnTo>
                  <a:lnTo>
                    <a:pt x="2046573" y="1070467"/>
                  </a:lnTo>
                  <a:lnTo>
                    <a:pt x="2024112" y="1103119"/>
                  </a:lnTo>
                  <a:lnTo>
                    <a:pt x="2001651" y="1135656"/>
                  </a:lnTo>
                  <a:lnTo>
                    <a:pt x="1979190" y="1168074"/>
                  </a:lnTo>
                  <a:lnTo>
                    <a:pt x="1956729" y="1200374"/>
                  </a:lnTo>
                  <a:lnTo>
                    <a:pt x="1934268" y="1232557"/>
                  </a:lnTo>
                  <a:lnTo>
                    <a:pt x="1911807" y="1264626"/>
                  </a:lnTo>
                  <a:lnTo>
                    <a:pt x="1889346" y="1296585"/>
                  </a:lnTo>
                  <a:lnTo>
                    <a:pt x="1866885" y="1328443"/>
                  </a:lnTo>
                  <a:lnTo>
                    <a:pt x="1844424" y="1360209"/>
                  </a:lnTo>
                  <a:lnTo>
                    <a:pt x="1821963" y="1391894"/>
                  </a:lnTo>
                  <a:lnTo>
                    <a:pt x="1799502" y="1423513"/>
                  </a:lnTo>
                  <a:lnTo>
                    <a:pt x="1777041" y="1455082"/>
                  </a:lnTo>
                  <a:lnTo>
                    <a:pt x="1754580" y="1486620"/>
                  </a:lnTo>
                  <a:lnTo>
                    <a:pt x="1732119" y="1518146"/>
                  </a:lnTo>
                  <a:lnTo>
                    <a:pt x="1709658" y="1549682"/>
                  </a:lnTo>
                  <a:lnTo>
                    <a:pt x="1687197" y="1581250"/>
                  </a:lnTo>
                  <a:lnTo>
                    <a:pt x="1664736" y="1612874"/>
                  </a:lnTo>
                  <a:lnTo>
                    <a:pt x="1642276" y="1644577"/>
                  </a:lnTo>
                  <a:lnTo>
                    <a:pt x="1619815" y="1676381"/>
                  </a:lnTo>
                  <a:lnTo>
                    <a:pt x="1597354" y="1708308"/>
                  </a:lnTo>
                  <a:lnTo>
                    <a:pt x="1574893" y="1740380"/>
                  </a:lnTo>
                  <a:lnTo>
                    <a:pt x="1552432" y="1772618"/>
                  </a:lnTo>
                  <a:lnTo>
                    <a:pt x="1529971" y="1805039"/>
                  </a:lnTo>
                  <a:lnTo>
                    <a:pt x="1507510" y="1837663"/>
                  </a:lnTo>
                  <a:lnTo>
                    <a:pt x="1485049" y="1870505"/>
                  </a:lnTo>
                  <a:lnTo>
                    <a:pt x="1462588" y="1903581"/>
                  </a:lnTo>
                  <a:lnTo>
                    <a:pt x="1440127" y="1936908"/>
                  </a:lnTo>
                  <a:lnTo>
                    <a:pt x="1417666" y="1970500"/>
                  </a:lnTo>
                  <a:lnTo>
                    <a:pt x="1395205" y="2004375"/>
                  </a:lnTo>
                  <a:lnTo>
                    <a:pt x="1372744" y="2038548"/>
                  </a:lnTo>
                  <a:lnTo>
                    <a:pt x="1350283" y="2073040"/>
                  </a:lnTo>
                  <a:lnTo>
                    <a:pt x="1327822" y="2107871"/>
                  </a:lnTo>
                  <a:lnTo>
                    <a:pt x="1305361" y="2143067"/>
                  </a:lnTo>
                  <a:lnTo>
                    <a:pt x="1282900" y="2178656"/>
                  </a:lnTo>
                  <a:lnTo>
                    <a:pt x="1260439" y="2214671"/>
                  </a:lnTo>
                  <a:lnTo>
                    <a:pt x="1237978" y="2251151"/>
                  </a:lnTo>
                  <a:lnTo>
                    <a:pt x="1215517" y="2288141"/>
                  </a:lnTo>
                  <a:lnTo>
                    <a:pt x="1193056" y="2325693"/>
                  </a:lnTo>
                  <a:lnTo>
                    <a:pt x="1170595" y="2363863"/>
                  </a:lnTo>
                  <a:lnTo>
                    <a:pt x="1148134" y="2402715"/>
                  </a:lnTo>
                  <a:lnTo>
                    <a:pt x="1125673" y="2442315"/>
                  </a:lnTo>
                  <a:lnTo>
                    <a:pt x="1103213" y="2482731"/>
                  </a:lnTo>
                  <a:lnTo>
                    <a:pt x="1080752" y="2524027"/>
                  </a:lnTo>
                  <a:lnTo>
                    <a:pt x="1058291" y="2566262"/>
                  </a:lnTo>
                  <a:lnTo>
                    <a:pt x="1035830" y="2609478"/>
                  </a:lnTo>
                  <a:lnTo>
                    <a:pt x="1013369" y="2653703"/>
                  </a:lnTo>
                  <a:lnTo>
                    <a:pt x="990908" y="2698943"/>
                  </a:lnTo>
                  <a:lnTo>
                    <a:pt x="968447" y="2745181"/>
                  </a:lnTo>
                  <a:lnTo>
                    <a:pt x="945986" y="2792382"/>
                  </a:lnTo>
                  <a:lnTo>
                    <a:pt x="923525" y="2840490"/>
                  </a:lnTo>
                  <a:lnTo>
                    <a:pt x="901064" y="2889440"/>
                  </a:lnTo>
                  <a:lnTo>
                    <a:pt x="878603" y="2939159"/>
                  </a:lnTo>
                  <a:lnTo>
                    <a:pt x="856142" y="2989571"/>
                  </a:lnTo>
                  <a:lnTo>
                    <a:pt x="833681" y="3040601"/>
                  </a:lnTo>
                  <a:lnTo>
                    <a:pt x="811220" y="3092179"/>
                  </a:lnTo>
                  <a:lnTo>
                    <a:pt x="788759" y="3144240"/>
                  </a:lnTo>
                  <a:lnTo>
                    <a:pt x="766298" y="3196725"/>
                  </a:lnTo>
                  <a:lnTo>
                    <a:pt x="743837" y="3249582"/>
                  </a:lnTo>
                  <a:lnTo>
                    <a:pt x="721376" y="3302765"/>
                  </a:lnTo>
                  <a:lnTo>
                    <a:pt x="698915" y="3356234"/>
                  </a:lnTo>
                  <a:lnTo>
                    <a:pt x="676454" y="3409954"/>
                  </a:lnTo>
                  <a:lnTo>
                    <a:pt x="653993" y="3463895"/>
                  </a:lnTo>
                  <a:lnTo>
                    <a:pt x="631532" y="3518030"/>
                  </a:lnTo>
                  <a:lnTo>
                    <a:pt x="609071" y="3572337"/>
                  </a:lnTo>
                  <a:lnTo>
                    <a:pt x="586610" y="3626796"/>
                  </a:lnTo>
                  <a:lnTo>
                    <a:pt x="564150" y="3681391"/>
                  </a:lnTo>
                  <a:lnTo>
                    <a:pt x="541689" y="3736105"/>
                  </a:lnTo>
                  <a:lnTo>
                    <a:pt x="519228" y="3790927"/>
                  </a:lnTo>
                  <a:lnTo>
                    <a:pt x="496767" y="3845845"/>
                  </a:lnTo>
                  <a:lnTo>
                    <a:pt x="474306" y="3900849"/>
                  </a:lnTo>
                  <a:lnTo>
                    <a:pt x="451845" y="3955931"/>
                  </a:lnTo>
                  <a:lnTo>
                    <a:pt x="429384" y="4011083"/>
                  </a:lnTo>
                  <a:lnTo>
                    <a:pt x="412417" y="4052792"/>
                  </a:lnTo>
                  <a:close/>
                </a:path>
              </a:pathLst>
            </a:custGeom>
            <a:solidFill>
              <a:srgbClr val="0098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03680" y="2051305"/>
              <a:ext cx="2069034" cy="4052792"/>
            </a:xfrm>
            <a:custGeom>
              <a:avLst/>
              <a:pathLst>
                <a:path w="2069034" h="4052792">
                  <a:moveTo>
                    <a:pt x="0" y="4052792"/>
                  </a:moveTo>
                  <a:lnTo>
                    <a:pt x="2626" y="4048755"/>
                  </a:lnTo>
                  <a:lnTo>
                    <a:pt x="25087" y="4014214"/>
                  </a:lnTo>
                  <a:lnTo>
                    <a:pt x="47547" y="3979658"/>
                  </a:lnTo>
                  <a:lnTo>
                    <a:pt x="70008" y="3945088"/>
                  </a:lnTo>
                  <a:lnTo>
                    <a:pt x="92469" y="3910502"/>
                  </a:lnTo>
                  <a:lnTo>
                    <a:pt x="114930" y="3875899"/>
                  </a:lnTo>
                  <a:lnTo>
                    <a:pt x="137391" y="3841278"/>
                  </a:lnTo>
                  <a:lnTo>
                    <a:pt x="159852" y="3806638"/>
                  </a:lnTo>
                  <a:lnTo>
                    <a:pt x="182313" y="3771976"/>
                  </a:lnTo>
                  <a:lnTo>
                    <a:pt x="204774" y="3737293"/>
                  </a:lnTo>
                  <a:lnTo>
                    <a:pt x="227235" y="3702585"/>
                  </a:lnTo>
                  <a:lnTo>
                    <a:pt x="249696" y="3667851"/>
                  </a:lnTo>
                  <a:lnTo>
                    <a:pt x="272157" y="3633090"/>
                  </a:lnTo>
                  <a:lnTo>
                    <a:pt x="294618" y="3598298"/>
                  </a:lnTo>
                  <a:lnTo>
                    <a:pt x="317079" y="3563473"/>
                  </a:lnTo>
                  <a:lnTo>
                    <a:pt x="339540" y="3528613"/>
                  </a:lnTo>
                  <a:lnTo>
                    <a:pt x="362001" y="3493714"/>
                  </a:lnTo>
                  <a:lnTo>
                    <a:pt x="384462" y="3458772"/>
                  </a:lnTo>
                  <a:lnTo>
                    <a:pt x="406923" y="3423785"/>
                  </a:lnTo>
                  <a:lnTo>
                    <a:pt x="429384" y="3388746"/>
                  </a:lnTo>
                  <a:lnTo>
                    <a:pt x="451845" y="3353652"/>
                  </a:lnTo>
                  <a:lnTo>
                    <a:pt x="474306" y="3318496"/>
                  </a:lnTo>
                  <a:lnTo>
                    <a:pt x="496767" y="3283271"/>
                  </a:lnTo>
                  <a:lnTo>
                    <a:pt x="519228" y="3247972"/>
                  </a:lnTo>
                  <a:lnTo>
                    <a:pt x="541689" y="3212588"/>
                  </a:lnTo>
                  <a:lnTo>
                    <a:pt x="564150" y="3177111"/>
                  </a:lnTo>
                  <a:lnTo>
                    <a:pt x="586610" y="3141528"/>
                  </a:lnTo>
                  <a:lnTo>
                    <a:pt x="609071" y="3105828"/>
                  </a:lnTo>
                  <a:lnTo>
                    <a:pt x="631532" y="3069995"/>
                  </a:lnTo>
                  <a:lnTo>
                    <a:pt x="653993" y="3034013"/>
                  </a:lnTo>
                  <a:lnTo>
                    <a:pt x="676454" y="2997861"/>
                  </a:lnTo>
                  <a:lnTo>
                    <a:pt x="698915" y="2961517"/>
                  </a:lnTo>
                  <a:lnTo>
                    <a:pt x="721376" y="2924954"/>
                  </a:lnTo>
                  <a:lnTo>
                    <a:pt x="743837" y="2888141"/>
                  </a:lnTo>
                  <a:lnTo>
                    <a:pt x="766298" y="2851044"/>
                  </a:lnTo>
                  <a:lnTo>
                    <a:pt x="788759" y="2813621"/>
                  </a:lnTo>
                  <a:lnTo>
                    <a:pt x="811220" y="2775826"/>
                  </a:lnTo>
                  <a:lnTo>
                    <a:pt x="833681" y="2737609"/>
                  </a:lnTo>
                  <a:lnTo>
                    <a:pt x="856142" y="2698912"/>
                  </a:lnTo>
                  <a:lnTo>
                    <a:pt x="878603" y="2659673"/>
                  </a:lnTo>
                  <a:lnTo>
                    <a:pt x="901064" y="2619830"/>
                  </a:lnTo>
                  <a:lnTo>
                    <a:pt x="923525" y="2579317"/>
                  </a:lnTo>
                  <a:lnTo>
                    <a:pt x="945986" y="2538075"/>
                  </a:lnTo>
                  <a:lnTo>
                    <a:pt x="968447" y="2496052"/>
                  </a:lnTo>
                  <a:lnTo>
                    <a:pt x="990908" y="2453211"/>
                  </a:lnTo>
                  <a:lnTo>
                    <a:pt x="1013369" y="2409535"/>
                  </a:lnTo>
                  <a:lnTo>
                    <a:pt x="1035830" y="2365027"/>
                  </a:lnTo>
                  <a:lnTo>
                    <a:pt x="1058291" y="2319716"/>
                  </a:lnTo>
                  <a:lnTo>
                    <a:pt x="1080752" y="2273653"/>
                  </a:lnTo>
                  <a:lnTo>
                    <a:pt x="1103213" y="2226909"/>
                  </a:lnTo>
                  <a:lnTo>
                    <a:pt x="1125673" y="2179569"/>
                  </a:lnTo>
                  <a:lnTo>
                    <a:pt x="1148134" y="2131727"/>
                  </a:lnTo>
                  <a:lnTo>
                    <a:pt x="1170595" y="2083478"/>
                  </a:lnTo>
                  <a:lnTo>
                    <a:pt x="1193056" y="2034917"/>
                  </a:lnTo>
                  <a:lnTo>
                    <a:pt x="1215517" y="1986133"/>
                  </a:lnTo>
                  <a:lnTo>
                    <a:pt x="1237978" y="1937203"/>
                  </a:lnTo>
                  <a:lnTo>
                    <a:pt x="1260439" y="1888192"/>
                  </a:lnTo>
                  <a:lnTo>
                    <a:pt x="1282900" y="1839151"/>
                  </a:lnTo>
                  <a:lnTo>
                    <a:pt x="1305361" y="1790114"/>
                  </a:lnTo>
                  <a:lnTo>
                    <a:pt x="1327822" y="1741095"/>
                  </a:lnTo>
                  <a:lnTo>
                    <a:pt x="1350283" y="1692091"/>
                  </a:lnTo>
                  <a:lnTo>
                    <a:pt x="1372744" y="1643081"/>
                  </a:lnTo>
                  <a:lnTo>
                    <a:pt x="1395205" y="1594027"/>
                  </a:lnTo>
                  <a:lnTo>
                    <a:pt x="1417666" y="1544880"/>
                  </a:lnTo>
                  <a:lnTo>
                    <a:pt x="1440127" y="1495585"/>
                  </a:lnTo>
                  <a:lnTo>
                    <a:pt x="1462588" y="1446082"/>
                  </a:lnTo>
                  <a:lnTo>
                    <a:pt x="1485049" y="1396313"/>
                  </a:lnTo>
                  <a:lnTo>
                    <a:pt x="1507510" y="1346230"/>
                  </a:lnTo>
                  <a:lnTo>
                    <a:pt x="1529971" y="1295792"/>
                  </a:lnTo>
                  <a:lnTo>
                    <a:pt x="1552432" y="1244971"/>
                  </a:lnTo>
                  <a:lnTo>
                    <a:pt x="1574893" y="1193753"/>
                  </a:lnTo>
                  <a:lnTo>
                    <a:pt x="1597354" y="1142132"/>
                  </a:lnTo>
                  <a:lnTo>
                    <a:pt x="1619815" y="1090115"/>
                  </a:lnTo>
                  <a:lnTo>
                    <a:pt x="1642276" y="1037716"/>
                  </a:lnTo>
                  <a:lnTo>
                    <a:pt x="1664736" y="984956"/>
                  </a:lnTo>
                  <a:lnTo>
                    <a:pt x="1687197" y="931858"/>
                  </a:lnTo>
                  <a:lnTo>
                    <a:pt x="1709658" y="878449"/>
                  </a:lnTo>
                  <a:lnTo>
                    <a:pt x="1732119" y="824757"/>
                  </a:lnTo>
                  <a:lnTo>
                    <a:pt x="1754580" y="770808"/>
                  </a:lnTo>
                  <a:lnTo>
                    <a:pt x="1777041" y="716629"/>
                  </a:lnTo>
                  <a:lnTo>
                    <a:pt x="1799502" y="662244"/>
                  </a:lnTo>
                  <a:lnTo>
                    <a:pt x="1821963" y="607676"/>
                  </a:lnTo>
                  <a:lnTo>
                    <a:pt x="1844424" y="552945"/>
                  </a:lnTo>
                  <a:lnTo>
                    <a:pt x="1866885" y="498072"/>
                  </a:lnTo>
                  <a:lnTo>
                    <a:pt x="1889346" y="443071"/>
                  </a:lnTo>
                  <a:lnTo>
                    <a:pt x="1911807" y="387960"/>
                  </a:lnTo>
                  <a:lnTo>
                    <a:pt x="1934268" y="332750"/>
                  </a:lnTo>
                  <a:lnTo>
                    <a:pt x="1956729" y="277454"/>
                  </a:lnTo>
                  <a:lnTo>
                    <a:pt x="1979190" y="222082"/>
                  </a:lnTo>
                  <a:lnTo>
                    <a:pt x="2001651" y="166643"/>
                  </a:lnTo>
                  <a:lnTo>
                    <a:pt x="2024112" y="111145"/>
                  </a:lnTo>
                  <a:lnTo>
                    <a:pt x="2046573" y="55595"/>
                  </a:lnTo>
                  <a:lnTo>
                    <a:pt x="2069034" y="0"/>
                  </a:lnTo>
                  <a:lnTo>
                    <a:pt x="20690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16098" y="3089005"/>
              <a:ext cx="1656616" cy="3015091"/>
            </a:xfrm>
            <a:custGeom>
              <a:avLst/>
              <a:pathLst>
                <a:path w="1656616" h="3015091">
                  <a:moveTo>
                    <a:pt x="1656616" y="0"/>
                  </a:moveTo>
                  <a:lnTo>
                    <a:pt x="1634155" y="32766"/>
                  </a:lnTo>
                  <a:lnTo>
                    <a:pt x="1611694" y="65419"/>
                  </a:lnTo>
                  <a:lnTo>
                    <a:pt x="1589233" y="97955"/>
                  </a:lnTo>
                  <a:lnTo>
                    <a:pt x="1566772" y="130374"/>
                  </a:lnTo>
                  <a:lnTo>
                    <a:pt x="1544311" y="162674"/>
                  </a:lnTo>
                  <a:lnTo>
                    <a:pt x="1521850" y="194856"/>
                  </a:lnTo>
                  <a:lnTo>
                    <a:pt x="1499389" y="226925"/>
                  </a:lnTo>
                  <a:lnTo>
                    <a:pt x="1476928" y="258885"/>
                  </a:lnTo>
                  <a:lnTo>
                    <a:pt x="1454467" y="290743"/>
                  </a:lnTo>
                  <a:lnTo>
                    <a:pt x="1432006" y="322509"/>
                  </a:lnTo>
                  <a:lnTo>
                    <a:pt x="1409545" y="354194"/>
                  </a:lnTo>
                  <a:lnTo>
                    <a:pt x="1387084" y="385813"/>
                  </a:lnTo>
                  <a:lnTo>
                    <a:pt x="1364623" y="417382"/>
                  </a:lnTo>
                  <a:lnTo>
                    <a:pt x="1342163" y="448919"/>
                  </a:lnTo>
                  <a:lnTo>
                    <a:pt x="1319702" y="480445"/>
                  </a:lnTo>
                  <a:lnTo>
                    <a:pt x="1297241" y="511981"/>
                  </a:lnTo>
                  <a:lnTo>
                    <a:pt x="1274780" y="543550"/>
                  </a:lnTo>
                  <a:lnTo>
                    <a:pt x="1252319" y="575174"/>
                  </a:lnTo>
                  <a:lnTo>
                    <a:pt x="1229858" y="606876"/>
                  </a:lnTo>
                  <a:lnTo>
                    <a:pt x="1207397" y="638680"/>
                  </a:lnTo>
                  <a:lnTo>
                    <a:pt x="1184936" y="670607"/>
                  </a:lnTo>
                  <a:lnTo>
                    <a:pt x="1162475" y="702680"/>
                  </a:lnTo>
                  <a:lnTo>
                    <a:pt x="1140014" y="734917"/>
                  </a:lnTo>
                  <a:lnTo>
                    <a:pt x="1117553" y="767339"/>
                  </a:lnTo>
                  <a:lnTo>
                    <a:pt x="1095092" y="799962"/>
                  </a:lnTo>
                  <a:lnTo>
                    <a:pt x="1072631" y="832804"/>
                  </a:lnTo>
                  <a:lnTo>
                    <a:pt x="1050170" y="865880"/>
                  </a:lnTo>
                  <a:lnTo>
                    <a:pt x="1027709" y="899207"/>
                  </a:lnTo>
                  <a:lnTo>
                    <a:pt x="1005248" y="932800"/>
                  </a:lnTo>
                  <a:lnTo>
                    <a:pt x="982787" y="966674"/>
                  </a:lnTo>
                  <a:lnTo>
                    <a:pt x="960326" y="1000848"/>
                  </a:lnTo>
                  <a:lnTo>
                    <a:pt x="937865" y="1035339"/>
                  </a:lnTo>
                  <a:lnTo>
                    <a:pt x="915404" y="1070171"/>
                  </a:lnTo>
                  <a:lnTo>
                    <a:pt x="892943" y="1105366"/>
                  </a:lnTo>
                  <a:lnTo>
                    <a:pt x="870482" y="1140955"/>
                  </a:lnTo>
                  <a:lnTo>
                    <a:pt x="848021" y="1176970"/>
                  </a:lnTo>
                  <a:lnTo>
                    <a:pt x="825560" y="1213450"/>
                  </a:lnTo>
                  <a:lnTo>
                    <a:pt x="803100" y="1250441"/>
                  </a:lnTo>
                  <a:lnTo>
                    <a:pt x="780639" y="1287992"/>
                  </a:lnTo>
                  <a:lnTo>
                    <a:pt x="758178" y="1326162"/>
                  </a:lnTo>
                  <a:lnTo>
                    <a:pt x="735717" y="1365014"/>
                  </a:lnTo>
                  <a:lnTo>
                    <a:pt x="713256" y="1404614"/>
                  </a:lnTo>
                  <a:lnTo>
                    <a:pt x="690795" y="1445030"/>
                  </a:lnTo>
                  <a:lnTo>
                    <a:pt x="668334" y="1486327"/>
                  </a:lnTo>
                  <a:lnTo>
                    <a:pt x="645873" y="1528561"/>
                  </a:lnTo>
                  <a:lnTo>
                    <a:pt x="623412" y="1571777"/>
                  </a:lnTo>
                  <a:lnTo>
                    <a:pt x="600951" y="1616003"/>
                  </a:lnTo>
                  <a:lnTo>
                    <a:pt x="578490" y="1661242"/>
                  </a:lnTo>
                  <a:lnTo>
                    <a:pt x="556029" y="1707481"/>
                  </a:lnTo>
                  <a:lnTo>
                    <a:pt x="533568" y="1754681"/>
                  </a:lnTo>
                  <a:lnTo>
                    <a:pt x="511107" y="1802789"/>
                  </a:lnTo>
                  <a:lnTo>
                    <a:pt x="488646" y="1851740"/>
                  </a:lnTo>
                  <a:lnTo>
                    <a:pt x="466185" y="1901458"/>
                  </a:lnTo>
                  <a:lnTo>
                    <a:pt x="443724" y="1951870"/>
                  </a:lnTo>
                  <a:lnTo>
                    <a:pt x="421263" y="2002900"/>
                  </a:lnTo>
                  <a:lnTo>
                    <a:pt x="398802" y="2054478"/>
                  </a:lnTo>
                  <a:lnTo>
                    <a:pt x="376341" y="2106539"/>
                  </a:lnTo>
                  <a:lnTo>
                    <a:pt x="353880" y="2159024"/>
                  </a:lnTo>
                  <a:lnTo>
                    <a:pt x="331419" y="2211881"/>
                  </a:lnTo>
                  <a:lnTo>
                    <a:pt x="308958" y="2265064"/>
                  </a:lnTo>
                  <a:lnTo>
                    <a:pt x="286497" y="2318534"/>
                  </a:lnTo>
                  <a:lnTo>
                    <a:pt x="264037" y="2372254"/>
                  </a:lnTo>
                  <a:lnTo>
                    <a:pt x="241576" y="2426194"/>
                  </a:lnTo>
                  <a:lnTo>
                    <a:pt x="219115" y="2480330"/>
                  </a:lnTo>
                  <a:lnTo>
                    <a:pt x="196654" y="2534637"/>
                  </a:lnTo>
                  <a:lnTo>
                    <a:pt x="174193" y="2589096"/>
                  </a:lnTo>
                  <a:lnTo>
                    <a:pt x="151732" y="2643690"/>
                  </a:lnTo>
                  <a:lnTo>
                    <a:pt x="129271" y="2698405"/>
                  </a:lnTo>
                  <a:lnTo>
                    <a:pt x="106810" y="2753226"/>
                  </a:lnTo>
                  <a:lnTo>
                    <a:pt x="84349" y="2808144"/>
                  </a:lnTo>
                  <a:lnTo>
                    <a:pt x="61888" y="2863149"/>
                  </a:lnTo>
                  <a:lnTo>
                    <a:pt x="39427" y="2918231"/>
                  </a:lnTo>
                  <a:lnTo>
                    <a:pt x="16966" y="2973383"/>
                  </a:lnTo>
                  <a:lnTo>
                    <a:pt x="0" y="30150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425202" y="2928412"/>
              <a:ext cx="1547512" cy="3175685"/>
            </a:xfrm>
            <a:custGeom>
              <a:avLst/>
              <a:pathLst>
                <a:path w="1547512" h="3175685">
                  <a:moveTo>
                    <a:pt x="0" y="3175685"/>
                  </a:moveTo>
                  <a:lnTo>
                    <a:pt x="20166" y="3142254"/>
                  </a:lnTo>
                  <a:lnTo>
                    <a:pt x="42627" y="3104861"/>
                  </a:lnTo>
                  <a:lnTo>
                    <a:pt x="65088" y="3067297"/>
                  </a:lnTo>
                  <a:lnTo>
                    <a:pt x="87549" y="3029550"/>
                  </a:lnTo>
                  <a:lnTo>
                    <a:pt x="110010" y="2991609"/>
                  </a:lnTo>
                  <a:lnTo>
                    <a:pt x="132471" y="2953461"/>
                  </a:lnTo>
                  <a:lnTo>
                    <a:pt x="154932" y="2915092"/>
                  </a:lnTo>
                  <a:lnTo>
                    <a:pt x="177393" y="2876489"/>
                  </a:lnTo>
                  <a:lnTo>
                    <a:pt x="199854" y="2837635"/>
                  </a:lnTo>
                  <a:lnTo>
                    <a:pt x="222315" y="2798516"/>
                  </a:lnTo>
                  <a:lnTo>
                    <a:pt x="244776" y="2759115"/>
                  </a:lnTo>
                  <a:lnTo>
                    <a:pt x="267237" y="2719417"/>
                  </a:lnTo>
                  <a:lnTo>
                    <a:pt x="289698" y="2679403"/>
                  </a:lnTo>
                  <a:lnTo>
                    <a:pt x="312159" y="2639057"/>
                  </a:lnTo>
                  <a:lnTo>
                    <a:pt x="334620" y="2598363"/>
                  </a:lnTo>
                  <a:lnTo>
                    <a:pt x="357081" y="2557303"/>
                  </a:lnTo>
                  <a:lnTo>
                    <a:pt x="379542" y="2515862"/>
                  </a:lnTo>
                  <a:lnTo>
                    <a:pt x="402003" y="2474024"/>
                  </a:lnTo>
                  <a:lnTo>
                    <a:pt x="424464" y="2431776"/>
                  </a:lnTo>
                  <a:lnTo>
                    <a:pt x="446925" y="2389104"/>
                  </a:lnTo>
                  <a:lnTo>
                    <a:pt x="469386" y="2345998"/>
                  </a:lnTo>
                  <a:lnTo>
                    <a:pt x="491847" y="2302449"/>
                  </a:lnTo>
                  <a:lnTo>
                    <a:pt x="514307" y="2258452"/>
                  </a:lnTo>
                  <a:lnTo>
                    <a:pt x="536768" y="2214004"/>
                  </a:lnTo>
                  <a:lnTo>
                    <a:pt x="559229" y="2169103"/>
                  </a:lnTo>
                  <a:lnTo>
                    <a:pt x="581690" y="2123752"/>
                  </a:lnTo>
                  <a:lnTo>
                    <a:pt x="604151" y="2077958"/>
                  </a:lnTo>
                  <a:lnTo>
                    <a:pt x="626612" y="2031728"/>
                  </a:lnTo>
                  <a:lnTo>
                    <a:pt x="649073" y="1985075"/>
                  </a:lnTo>
                  <a:lnTo>
                    <a:pt x="671534" y="1938014"/>
                  </a:lnTo>
                  <a:lnTo>
                    <a:pt x="693995" y="1890563"/>
                  </a:lnTo>
                  <a:lnTo>
                    <a:pt x="716456" y="1842742"/>
                  </a:lnTo>
                  <a:lnTo>
                    <a:pt x="738917" y="1794574"/>
                  </a:lnTo>
                  <a:lnTo>
                    <a:pt x="761378" y="1746085"/>
                  </a:lnTo>
                  <a:lnTo>
                    <a:pt x="783839" y="1697301"/>
                  </a:lnTo>
                  <a:lnTo>
                    <a:pt x="806300" y="1648252"/>
                  </a:lnTo>
                  <a:lnTo>
                    <a:pt x="828761" y="1598969"/>
                  </a:lnTo>
                  <a:lnTo>
                    <a:pt x="851222" y="1549485"/>
                  </a:lnTo>
                  <a:lnTo>
                    <a:pt x="873683" y="1499835"/>
                  </a:lnTo>
                  <a:lnTo>
                    <a:pt x="896144" y="1450053"/>
                  </a:lnTo>
                  <a:lnTo>
                    <a:pt x="918605" y="1400177"/>
                  </a:lnTo>
                  <a:lnTo>
                    <a:pt x="941066" y="1350243"/>
                  </a:lnTo>
                  <a:lnTo>
                    <a:pt x="963527" y="1300290"/>
                  </a:lnTo>
                  <a:lnTo>
                    <a:pt x="985988" y="1250355"/>
                  </a:lnTo>
                  <a:lnTo>
                    <a:pt x="1008449" y="1200474"/>
                  </a:lnTo>
                  <a:lnTo>
                    <a:pt x="1030909" y="1150681"/>
                  </a:lnTo>
                  <a:lnTo>
                    <a:pt x="1053370" y="1101005"/>
                  </a:lnTo>
                  <a:lnTo>
                    <a:pt x="1075831" y="1051471"/>
                  </a:lnTo>
                  <a:lnTo>
                    <a:pt x="1098292" y="1002094"/>
                  </a:lnTo>
                  <a:lnTo>
                    <a:pt x="1120753" y="952882"/>
                  </a:lnTo>
                  <a:lnTo>
                    <a:pt x="1143214" y="903830"/>
                  </a:lnTo>
                  <a:lnTo>
                    <a:pt x="1165675" y="854920"/>
                  </a:lnTo>
                  <a:lnTo>
                    <a:pt x="1188136" y="806122"/>
                  </a:lnTo>
                  <a:lnTo>
                    <a:pt x="1210597" y="757391"/>
                  </a:lnTo>
                  <a:lnTo>
                    <a:pt x="1233058" y="708673"/>
                  </a:lnTo>
                  <a:lnTo>
                    <a:pt x="1255519" y="659906"/>
                  </a:lnTo>
                  <a:lnTo>
                    <a:pt x="1277980" y="611022"/>
                  </a:lnTo>
                  <a:lnTo>
                    <a:pt x="1300441" y="561956"/>
                  </a:lnTo>
                  <a:lnTo>
                    <a:pt x="1322902" y="512645"/>
                  </a:lnTo>
                  <a:lnTo>
                    <a:pt x="1345363" y="463037"/>
                  </a:lnTo>
                  <a:lnTo>
                    <a:pt x="1367824" y="413089"/>
                  </a:lnTo>
                  <a:lnTo>
                    <a:pt x="1390285" y="362772"/>
                  </a:lnTo>
                  <a:lnTo>
                    <a:pt x="1412746" y="312069"/>
                  </a:lnTo>
                  <a:lnTo>
                    <a:pt x="1435207" y="260973"/>
                  </a:lnTo>
                  <a:lnTo>
                    <a:pt x="1457668" y="209489"/>
                  </a:lnTo>
                  <a:lnTo>
                    <a:pt x="1480129" y="157630"/>
                  </a:lnTo>
                  <a:lnTo>
                    <a:pt x="1502590" y="105414"/>
                  </a:lnTo>
                  <a:lnTo>
                    <a:pt x="1525051" y="52862"/>
                  </a:lnTo>
                  <a:lnTo>
                    <a:pt x="1547512" y="0"/>
                  </a:lnTo>
                  <a:lnTo>
                    <a:pt x="1547512" y="1012175"/>
                  </a:lnTo>
                  <a:lnTo>
                    <a:pt x="1525051" y="1045226"/>
                  </a:lnTo>
                  <a:lnTo>
                    <a:pt x="1502590" y="1078464"/>
                  </a:lnTo>
                  <a:lnTo>
                    <a:pt x="1480129" y="1111891"/>
                  </a:lnTo>
                  <a:lnTo>
                    <a:pt x="1457668" y="1145510"/>
                  </a:lnTo>
                  <a:lnTo>
                    <a:pt x="1435207" y="1179320"/>
                  </a:lnTo>
                  <a:lnTo>
                    <a:pt x="1412746" y="1213322"/>
                  </a:lnTo>
                  <a:lnTo>
                    <a:pt x="1390285" y="1247514"/>
                  </a:lnTo>
                  <a:lnTo>
                    <a:pt x="1367824" y="1281895"/>
                  </a:lnTo>
                  <a:lnTo>
                    <a:pt x="1345363" y="1316463"/>
                  </a:lnTo>
                  <a:lnTo>
                    <a:pt x="1322902" y="1351217"/>
                  </a:lnTo>
                  <a:lnTo>
                    <a:pt x="1300441" y="1386155"/>
                  </a:lnTo>
                  <a:lnTo>
                    <a:pt x="1277980" y="1421277"/>
                  </a:lnTo>
                  <a:lnTo>
                    <a:pt x="1255519" y="1456581"/>
                  </a:lnTo>
                  <a:lnTo>
                    <a:pt x="1233058" y="1492068"/>
                  </a:lnTo>
                  <a:lnTo>
                    <a:pt x="1210597" y="1527737"/>
                  </a:lnTo>
                  <a:lnTo>
                    <a:pt x="1188136" y="1563591"/>
                  </a:lnTo>
                  <a:lnTo>
                    <a:pt x="1165675" y="1599631"/>
                  </a:lnTo>
                  <a:lnTo>
                    <a:pt x="1143214" y="1635859"/>
                  </a:lnTo>
                  <a:lnTo>
                    <a:pt x="1120753" y="1672280"/>
                  </a:lnTo>
                  <a:lnTo>
                    <a:pt x="1098292" y="1708898"/>
                  </a:lnTo>
                  <a:lnTo>
                    <a:pt x="1075831" y="1745719"/>
                  </a:lnTo>
                  <a:lnTo>
                    <a:pt x="1053370" y="1782749"/>
                  </a:lnTo>
                  <a:lnTo>
                    <a:pt x="1030909" y="1819995"/>
                  </a:lnTo>
                  <a:lnTo>
                    <a:pt x="1008449" y="1857466"/>
                  </a:lnTo>
                  <a:lnTo>
                    <a:pt x="985988" y="1895171"/>
                  </a:lnTo>
                  <a:lnTo>
                    <a:pt x="963527" y="1933121"/>
                  </a:lnTo>
                  <a:lnTo>
                    <a:pt x="941066" y="1971327"/>
                  </a:lnTo>
                  <a:lnTo>
                    <a:pt x="918605" y="2009801"/>
                  </a:lnTo>
                  <a:lnTo>
                    <a:pt x="896144" y="2048557"/>
                  </a:lnTo>
                  <a:lnTo>
                    <a:pt x="873683" y="2087609"/>
                  </a:lnTo>
                  <a:lnTo>
                    <a:pt x="851222" y="2126971"/>
                  </a:lnTo>
                  <a:lnTo>
                    <a:pt x="828761" y="2166659"/>
                  </a:lnTo>
                  <a:lnTo>
                    <a:pt x="806300" y="2206689"/>
                  </a:lnTo>
                  <a:lnTo>
                    <a:pt x="783839" y="2247076"/>
                  </a:lnTo>
                  <a:lnTo>
                    <a:pt x="761378" y="2287838"/>
                  </a:lnTo>
                  <a:lnTo>
                    <a:pt x="738917" y="2328990"/>
                  </a:lnTo>
                  <a:lnTo>
                    <a:pt x="716456" y="2370548"/>
                  </a:lnTo>
                  <a:lnTo>
                    <a:pt x="693995" y="2412526"/>
                  </a:lnTo>
                  <a:lnTo>
                    <a:pt x="671534" y="2454938"/>
                  </a:lnTo>
                  <a:lnTo>
                    <a:pt x="649073" y="2497797"/>
                  </a:lnTo>
                  <a:lnTo>
                    <a:pt x="626612" y="2541114"/>
                  </a:lnTo>
                  <a:lnTo>
                    <a:pt x="604151" y="2584897"/>
                  </a:lnTo>
                  <a:lnTo>
                    <a:pt x="581690" y="2629152"/>
                  </a:lnTo>
                  <a:lnTo>
                    <a:pt x="559229" y="2673884"/>
                  </a:lnTo>
                  <a:lnTo>
                    <a:pt x="536768" y="2719095"/>
                  </a:lnTo>
                  <a:lnTo>
                    <a:pt x="514307" y="2764783"/>
                  </a:lnTo>
                  <a:lnTo>
                    <a:pt x="491847" y="2810946"/>
                  </a:lnTo>
                  <a:lnTo>
                    <a:pt x="469386" y="2857575"/>
                  </a:lnTo>
                  <a:lnTo>
                    <a:pt x="446925" y="2904665"/>
                  </a:lnTo>
                  <a:lnTo>
                    <a:pt x="424464" y="2952202"/>
                  </a:lnTo>
                  <a:lnTo>
                    <a:pt x="402003" y="3000177"/>
                  </a:lnTo>
                  <a:lnTo>
                    <a:pt x="379542" y="3048573"/>
                  </a:lnTo>
                  <a:lnTo>
                    <a:pt x="357081" y="3097376"/>
                  </a:lnTo>
                  <a:lnTo>
                    <a:pt x="334620" y="3146569"/>
                  </a:lnTo>
                  <a:lnTo>
                    <a:pt x="321426" y="3175685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425202" y="2928412"/>
              <a:ext cx="1547512" cy="3175685"/>
            </a:xfrm>
            <a:custGeom>
              <a:avLst/>
              <a:pathLst>
                <a:path w="1547512" h="3175685">
                  <a:moveTo>
                    <a:pt x="0" y="3175685"/>
                  </a:moveTo>
                  <a:lnTo>
                    <a:pt x="20166" y="3142254"/>
                  </a:lnTo>
                  <a:lnTo>
                    <a:pt x="42627" y="3104861"/>
                  </a:lnTo>
                  <a:lnTo>
                    <a:pt x="65088" y="3067297"/>
                  </a:lnTo>
                  <a:lnTo>
                    <a:pt x="87549" y="3029550"/>
                  </a:lnTo>
                  <a:lnTo>
                    <a:pt x="110010" y="2991609"/>
                  </a:lnTo>
                  <a:lnTo>
                    <a:pt x="132471" y="2953461"/>
                  </a:lnTo>
                  <a:lnTo>
                    <a:pt x="154932" y="2915092"/>
                  </a:lnTo>
                  <a:lnTo>
                    <a:pt x="177393" y="2876489"/>
                  </a:lnTo>
                  <a:lnTo>
                    <a:pt x="199854" y="2837635"/>
                  </a:lnTo>
                  <a:lnTo>
                    <a:pt x="222315" y="2798516"/>
                  </a:lnTo>
                  <a:lnTo>
                    <a:pt x="244776" y="2759115"/>
                  </a:lnTo>
                  <a:lnTo>
                    <a:pt x="267237" y="2719417"/>
                  </a:lnTo>
                  <a:lnTo>
                    <a:pt x="289698" y="2679403"/>
                  </a:lnTo>
                  <a:lnTo>
                    <a:pt x="312159" y="2639057"/>
                  </a:lnTo>
                  <a:lnTo>
                    <a:pt x="334620" y="2598363"/>
                  </a:lnTo>
                  <a:lnTo>
                    <a:pt x="357081" y="2557303"/>
                  </a:lnTo>
                  <a:lnTo>
                    <a:pt x="379542" y="2515862"/>
                  </a:lnTo>
                  <a:lnTo>
                    <a:pt x="402003" y="2474024"/>
                  </a:lnTo>
                  <a:lnTo>
                    <a:pt x="424464" y="2431776"/>
                  </a:lnTo>
                  <a:lnTo>
                    <a:pt x="446925" y="2389104"/>
                  </a:lnTo>
                  <a:lnTo>
                    <a:pt x="469386" y="2345998"/>
                  </a:lnTo>
                  <a:lnTo>
                    <a:pt x="491847" y="2302449"/>
                  </a:lnTo>
                  <a:lnTo>
                    <a:pt x="514307" y="2258452"/>
                  </a:lnTo>
                  <a:lnTo>
                    <a:pt x="536768" y="2214004"/>
                  </a:lnTo>
                  <a:lnTo>
                    <a:pt x="559229" y="2169103"/>
                  </a:lnTo>
                  <a:lnTo>
                    <a:pt x="581690" y="2123752"/>
                  </a:lnTo>
                  <a:lnTo>
                    <a:pt x="604151" y="2077958"/>
                  </a:lnTo>
                  <a:lnTo>
                    <a:pt x="626612" y="2031728"/>
                  </a:lnTo>
                  <a:lnTo>
                    <a:pt x="649073" y="1985075"/>
                  </a:lnTo>
                  <a:lnTo>
                    <a:pt x="671534" y="1938014"/>
                  </a:lnTo>
                  <a:lnTo>
                    <a:pt x="693995" y="1890563"/>
                  </a:lnTo>
                  <a:lnTo>
                    <a:pt x="716456" y="1842742"/>
                  </a:lnTo>
                  <a:lnTo>
                    <a:pt x="738917" y="1794574"/>
                  </a:lnTo>
                  <a:lnTo>
                    <a:pt x="761378" y="1746085"/>
                  </a:lnTo>
                  <a:lnTo>
                    <a:pt x="783839" y="1697301"/>
                  </a:lnTo>
                  <a:lnTo>
                    <a:pt x="806300" y="1648252"/>
                  </a:lnTo>
                  <a:lnTo>
                    <a:pt x="828761" y="1598969"/>
                  </a:lnTo>
                  <a:lnTo>
                    <a:pt x="851222" y="1549485"/>
                  </a:lnTo>
                  <a:lnTo>
                    <a:pt x="873683" y="1499835"/>
                  </a:lnTo>
                  <a:lnTo>
                    <a:pt x="896144" y="1450053"/>
                  </a:lnTo>
                  <a:lnTo>
                    <a:pt x="918605" y="1400177"/>
                  </a:lnTo>
                  <a:lnTo>
                    <a:pt x="941066" y="1350243"/>
                  </a:lnTo>
                  <a:lnTo>
                    <a:pt x="963527" y="1300290"/>
                  </a:lnTo>
                  <a:lnTo>
                    <a:pt x="985988" y="1250355"/>
                  </a:lnTo>
                  <a:lnTo>
                    <a:pt x="1008449" y="1200474"/>
                  </a:lnTo>
                  <a:lnTo>
                    <a:pt x="1030909" y="1150681"/>
                  </a:lnTo>
                  <a:lnTo>
                    <a:pt x="1053370" y="1101005"/>
                  </a:lnTo>
                  <a:lnTo>
                    <a:pt x="1075831" y="1051471"/>
                  </a:lnTo>
                  <a:lnTo>
                    <a:pt x="1098292" y="1002094"/>
                  </a:lnTo>
                  <a:lnTo>
                    <a:pt x="1120753" y="952882"/>
                  </a:lnTo>
                  <a:lnTo>
                    <a:pt x="1143214" y="903830"/>
                  </a:lnTo>
                  <a:lnTo>
                    <a:pt x="1165675" y="854920"/>
                  </a:lnTo>
                  <a:lnTo>
                    <a:pt x="1188136" y="806122"/>
                  </a:lnTo>
                  <a:lnTo>
                    <a:pt x="1210597" y="757391"/>
                  </a:lnTo>
                  <a:lnTo>
                    <a:pt x="1233058" y="708673"/>
                  </a:lnTo>
                  <a:lnTo>
                    <a:pt x="1255519" y="659906"/>
                  </a:lnTo>
                  <a:lnTo>
                    <a:pt x="1277980" y="611022"/>
                  </a:lnTo>
                  <a:lnTo>
                    <a:pt x="1300441" y="561956"/>
                  </a:lnTo>
                  <a:lnTo>
                    <a:pt x="1322902" y="512645"/>
                  </a:lnTo>
                  <a:lnTo>
                    <a:pt x="1345363" y="463037"/>
                  </a:lnTo>
                  <a:lnTo>
                    <a:pt x="1367824" y="413089"/>
                  </a:lnTo>
                  <a:lnTo>
                    <a:pt x="1390285" y="362772"/>
                  </a:lnTo>
                  <a:lnTo>
                    <a:pt x="1412746" y="312069"/>
                  </a:lnTo>
                  <a:lnTo>
                    <a:pt x="1435207" y="260973"/>
                  </a:lnTo>
                  <a:lnTo>
                    <a:pt x="1457668" y="209489"/>
                  </a:lnTo>
                  <a:lnTo>
                    <a:pt x="1480129" y="157630"/>
                  </a:lnTo>
                  <a:lnTo>
                    <a:pt x="1502590" y="105414"/>
                  </a:lnTo>
                  <a:lnTo>
                    <a:pt x="1525051" y="52862"/>
                  </a:lnTo>
                  <a:lnTo>
                    <a:pt x="1547512" y="0"/>
                  </a:lnTo>
                  <a:lnTo>
                    <a:pt x="15475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46629" y="3940587"/>
              <a:ext cx="1226085" cy="2163509"/>
            </a:xfrm>
            <a:custGeom>
              <a:avLst/>
              <a:pathLst>
                <a:path w="1226085" h="2163509">
                  <a:moveTo>
                    <a:pt x="1226085" y="0"/>
                  </a:moveTo>
                  <a:lnTo>
                    <a:pt x="1203624" y="33050"/>
                  </a:lnTo>
                  <a:lnTo>
                    <a:pt x="1181163" y="66288"/>
                  </a:lnTo>
                  <a:lnTo>
                    <a:pt x="1158702" y="99715"/>
                  </a:lnTo>
                  <a:lnTo>
                    <a:pt x="1136241" y="133334"/>
                  </a:lnTo>
                  <a:lnTo>
                    <a:pt x="1113780" y="167144"/>
                  </a:lnTo>
                  <a:lnTo>
                    <a:pt x="1091319" y="201146"/>
                  </a:lnTo>
                  <a:lnTo>
                    <a:pt x="1068859" y="235338"/>
                  </a:lnTo>
                  <a:lnTo>
                    <a:pt x="1046398" y="269719"/>
                  </a:lnTo>
                  <a:lnTo>
                    <a:pt x="1023937" y="304287"/>
                  </a:lnTo>
                  <a:lnTo>
                    <a:pt x="1001476" y="339041"/>
                  </a:lnTo>
                  <a:lnTo>
                    <a:pt x="979015" y="373980"/>
                  </a:lnTo>
                  <a:lnTo>
                    <a:pt x="956554" y="409101"/>
                  </a:lnTo>
                  <a:lnTo>
                    <a:pt x="934093" y="444405"/>
                  </a:lnTo>
                  <a:lnTo>
                    <a:pt x="911632" y="479892"/>
                  </a:lnTo>
                  <a:lnTo>
                    <a:pt x="889171" y="515561"/>
                  </a:lnTo>
                  <a:lnTo>
                    <a:pt x="866710" y="551415"/>
                  </a:lnTo>
                  <a:lnTo>
                    <a:pt x="844249" y="587455"/>
                  </a:lnTo>
                  <a:lnTo>
                    <a:pt x="821788" y="623683"/>
                  </a:lnTo>
                  <a:lnTo>
                    <a:pt x="799327" y="660104"/>
                  </a:lnTo>
                  <a:lnTo>
                    <a:pt x="776866" y="696722"/>
                  </a:lnTo>
                  <a:lnTo>
                    <a:pt x="754405" y="733543"/>
                  </a:lnTo>
                  <a:lnTo>
                    <a:pt x="731944" y="770573"/>
                  </a:lnTo>
                  <a:lnTo>
                    <a:pt x="709483" y="807819"/>
                  </a:lnTo>
                  <a:lnTo>
                    <a:pt x="687022" y="845290"/>
                  </a:lnTo>
                  <a:lnTo>
                    <a:pt x="664561" y="882995"/>
                  </a:lnTo>
                  <a:lnTo>
                    <a:pt x="642100" y="920945"/>
                  </a:lnTo>
                  <a:lnTo>
                    <a:pt x="619639" y="959151"/>
                  </a:lnTo>
                  <a:lnTo>
                    <a:pt x="597178" y="997625"/>
                  </a:lnTo>
                  <a:lnTo>
                    <a:pt x="574717" y="1036381"/>
                  </a:lnTo>
                  <a:lnTo>
                    <a:pt x="552256" y="1075433"/>
                  </a:lnTo>
                  <a:lnTo>
                    <a:pt x="529796" y="1114795"/>
                  </a:lnTo>
                  <a:lnTo>
                    <a:pt x="507335" y="1154483"/>
                  </a:lnTo>
                  <a:lnTo>
                    <a:pt x="484874" y="1194513"/>
                  </a:lnTo>
                  <a:lnTo>
                    <a:pt x="462413" y="1234901"/>
                  </a:lnTo>
                  <a:lnTo>
                    <a:pt x="439952" y="1275662"/>
                  </a:lnTo>
                  <a:lnTo>
                    <a:pt x="417491" y="1316814"/>
                  </a:lnTo>
                  <a:lnTo>
                    <a:pt x="395030" y="1358372"/>
                  </a:lnTo>
                  <a:lnTo>
                    <a:pt x="372569" y="1400350"/>
                  </a:lnTo>
                  <a:lnTo>
                    <a:pt x="350108" y="1442762"/>
                  </a:lnTo>
                  <a:lnTo>
                    <a:pt x="327647" y="1485622"/>
                  </a:lnTo>
                  <a:lnTo>
                    <a:pt x="305186" y="1528938"/>
                  </a:lnTo>
                  <a:lnTo>
                    <a:pt x="282725" y="1572721"/>
                  </a:lnTo>
                  <a:lnTo>
                    <a:pt x="260264" y="1616976"/>
                  </a:lnTo>
                  <a:lnTo>
                    <a:pt x="237803" y="1661709"/>
                  </a:lnTo>
                  <a:lnTo>
                    <a:pt x="215342" y="1706919"/>
                  </a:lnTo>
                  <a:lnTo>
                    <a:pt x="192881" y="1752608"/>
                  </a:lnTo>
                  <a:lnTo>
                    <a:pt x="170420" y="1798770"/>
                  </a:lnTo>
                  <a:lnTo>
                    <a:pt x="147959" y="1845400"/>
                  </a:lnTo>
                  <a:lnTo>
                    <a:pt x="125498" y="1892489"/>
                  </a:lnTo>
                  <a:lnTo>
                    <a:pt x="103037" y="1940027"/>
                  </a:lnTo>
                  <a:lnTo>
                    <a:pt x="80576" y="1988001"/>
                  </a:lnTo>
                  <a:lnTo>
                    <a:pt x="58115" y="2036397"/>
                  </a:lnTo>
                  <a:lnTo>
                    <a:pt x="35654" y="2085200"/>
                  </a:lnTo>
                  <a:lnTo>
                    <a:pt x="13193" y="2134393"/>
                  </a:lnTo>
                  <a:lnTo>
                    <a:pt x="0" y="2163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932645" y="2118009"/>
              <a:ext cx="2040069" cy="3986088"/>
            </a:xfrm>
            <a:custGeom>
              <a:avLst/>
              <a:pathLst>
                <a:path w="2040069" h="3986088">
                  <a:moveTo>
                    <a:pt x="0" y="3986088"/>
                  </a:moveTo>
                  <a:lnTo>
                    <a:pt x="18583" y="3957422"/>
                  </a:lnTo>
                  <a:lnTo>
                    <a:pt x="41044" y="3922757"/>
                  </a:lnTo>
                  <a:lnTo>
                    <a:pt x="63505" y="3888073"/>
                  </a:lnTo>
                  <a:lnTo>
                    <a:pt x="85966" y="3853368"/>
                  </a:lnTo>
                  <a:lnTo>
                    <a:pt x="108427" y="3818640"/>
                  </a:lnTo>
                  <a:lnTo>
                    <a:pt x="130887" y="3783889"/>
                  </a:lnTo>
                  <a:lnTo>
                    <a:pt x="153348" y="3749113"/>
                  </a:lnTo>
                  <a:lnTo>
                    <a:pt x="175809" y="3714309"/>
                  </a:lnTo>
                  <a:lnTo>
                    <a:pt x="198270" y="3679477"/>
                  </a:lnTo>
                  <a:lnTo>
                    <a:pt x="220731" y="3644613"/>
                  </a:lnTo>
                  <a:lnTo>
                    <a:pt x="243192" y="3609716"/>
                  </a:lnTo>
                  <a:lnTo>
                    <a:pt x="265653" y="3574783"/>
                  </a:lnTo>
                  <a:lnTo>
                    <a:pt x="288114" y="3539811"/>
                  </a:lnTo>
                  <a:lnTo>
                    <a:pt x="310575" y="3504797"/>
                  </a:lnTo>
                  <a:lnTo>
                    <a:pt x="333036" y="3469737"/>
                  </a:lnTo>
                  <a:lnTo>
                    <a:pt x="355497" y="3434628"/>
                  </a:lnTo>
                  <a:lnTo>
                    <a:pt x="377958" y="3399465"/>
                  </a:lnTo>
                  <a:lnTo>
                    <a:pt x="400419" y="3364244"/>
                  </a:lnTo>
                  <a:lnTo>
                    <a:pt x="422880" y="3328959"/>
                  </a:lnTo>
                  <a:lnTo>
                    <a:pt x="445341" y="3293603"/>
                  </a:lnTo>
                  <a:lnTo>
                    <a:pt x="467802" y="3258172"/>
                  </a:lnTo>
                  <a:lnTo>
                    <a:pt x="490263" y="3222656"/>
                  </a:lnTo>
                  <a:lnTo>
                    <a:pt x="512724" y="3187047"/>
                  </a:lnTo>
                  <a:lnTo>
                    <a:pt x="535185" y="3151336"/>
                  </a:lnTo>
                  <a:lnTo>
                    <a:pt x="557646" y="3115512"/>
                  </a:lnTo>
                  <a:lnTo>
                    <a:pt x="580107" y="3079562"/>
                  </a:lnTo>
                  <a:lnTo>
                    <a:pt x="602568" y="3043472"/>
                  </a:lnTo>
                  <a:lnTo>
                    <a:pt x="625029" y="3007227"/>
                  </a:lnTo>
                  <a:lnTo>
                    <a:pt x="647490" y="2970809"/>
                  </a:lnTo>
                  <a:lnTo>
                    <a:pt x="669950" y="2934197"/>
                  </a:lnTo>
                  <a:lnTo>
                    <a:pt x="692411" y="2897368"/>
                  </a:lnTo>
                  <a:lnTo>
                    <a:pt x="714872" y="2860296"/>
                  </a:lnTo>
                  <a:lnTo>
                    <a:pt x="737333" y="2822953"/>
                  </a:lnTo>
                  <a:lnTo>
                    <a:pt x="759794" y="2785304"/>
                  </a:lnTo>
                  <a:lnTo>
                    <a:pt x="782255" y="2747314"/>
                  </a:lnTo>
                  <a:lnTo>
                    <a:pt x="804716" y="2708943"/>
                  </a:lnTo>
                  <a:lnTo>
                    <a:pt x="827177" y="2670149"/>
                  </a:lnTo>
                  <a:lnTo>
                    <a:pt x="849638" y="2630884"/>
                  </a:lnTo>
                  <a:lnTo>
                    <a:pt x="872099" y="2591102"/>
                  </a:lnTo>
                  <a:lnTo>
                    <a:pt x="894560" y="2550756"/>
                  </a:lnTo>
                  <a:lnTo>
                    <a:pt x="917021" y="2509801"/>
                  </a:lnTo>
                  <a:lnTo>
                    <a:pt x="939482" y="2468196"/>
                  </a:lnTo>
                  <a:lnTo>
                    <a:pt x="961943" y="2425909"/>
                  </a:lnTo>
                  <a:lnTo>
                    <a:pt x="984404" y="2382918"/>
                  </a:lnTo>
                  <a:lnTo>
                    <a:pt x="1006865" y="2339216"/>
                  </a:lnTo>
                  <a:lnTo>
                    <a:pt x="1029326" y="2294810"/>
                  </a:lnTo>
                  <a:lnTo>
                    <a:pt x="1051787" y="2249723"/>
                  </a:lnTo>
                  <a:lnTo>
                    <a:pt x="1074248" y="2203996"/>
                  </a:lnTo>
                  <a:lnTo>
                    <a:pt x="1096709" y="2157680"/>
                  </a:lnTo>
                  <a:lnTo>
                    <a:pt x="1119170" y="2110842"/>
                  </a:lnTo>
                  <a:lnTo>
                    <a:pt x="1141631" y="2063552"/>
                  </a:lnTo>
                  <a:lnTo>
                    <a:pt x="1164092" y="2015887"/>
                  </a:lnTo>
                  <a:lnTo>
                    <a:pt x="1186553" y="1967924"/>
                  </a:lnTo>
                  <a:lnTo>
                    <a:pt x="1209013" y="1919736"/>
                  </a:lnTo>
                  <a:lnTo>
                    <a:pt x="1231474" y="1871390"/>
                  </a:lnTo>
                  <a:lnTo>
                    <a:pt x="1253935" y="1822943"/>
                  </a:lnTo>
                  <a:lnTo>
                    <a:pt x="1276396" y="1774441"/>
                  </a:lnTo>
                  <a:lnTo>
                    <a:pt x="1298857" y="1725915"/>
                  </a:lnTo>
                  <a:lnTo>
                    <a:pt x="1321318" y="1677379"/>
                  </a:lnTo>
                  <a:lnTo>
                    <a:pt x="1343779" y="1628831"/>
                  </a:lnTo>
                  <a:lnTo>
                    <a:pt x="1366240" y="1580251"/>
                  </a:lnTo>
                  <a:lnTo>
                    <a:pt x="1388701" y="1531607"/>
                  </a:lnTo>
                  <a:lnTo>
                    <a:pt x="1411162" y="1482851"/>
                  </a:lnTo>
                  <a:lnTo>
                    <a:pt x="1433623" y="1433931"/>
                  </a:lnTo>
                  <a:lnTo>
                    <a:pt x="1456084" y="1384790"/>
                  </a:lnTo>
                  <a:lnTo>
                    <a:pt x="1478545" y="1335373"/>
                  </a:lnTo>
                  <a:lnTo>
                    <a:pt x="1501006" y="1285631"/>
                  </a:lnTo>
                  <a:lnTo>
                    <a:pt x="1523467" y="1235525"/>
                  </a:lnTo>
                  <a:lnTo>
                    <a:pt x="1545928" y="1185026"/>
                  </a:lnTo>
                  <a:lnTo>
                    <a:pt x="1568389" y="1134119"/>
                  </a:lnTo>
                  <a:lnTo>
                    <a:pt x="1590850" y="1082798"/>
                  </a:lnTo>
                  <a:lnTo>
                    <a:pt x="1613311" y="1031071"/>
                  </a:lnTo>
                  <a:lnTo>
                    <a:pt x="1635772" y="978949"/>
                  </a:lnTo>
                  <a:lnTo>
                    <a:pt x="1658233" y="926453"/>
                  </a:lnTo>
                  <a:lnTo>
                    <a:pt x="1680694" y="873608"/>
                  </a:lnTo>
                  <a:lnTo>
                    <a:pt x="1703155" y="820439"/>
                  </a:lnTo>
                  <a:lnTo>
                    <a:pt x="1725616" y="766974"/>
                  </a:lnTo>
                  <a:lnTo>
                    <a:pt x="1748076" y="713241"/>
                  </a:lnTo>
                  <a:lnTo>
                    <a:pt x="1770537" y="659267"/>
                  </a:lnTo>
                  <a:lnTo>
                    <a:pt x="1792998" y="605075"/>
                  </a:lnTo>
                  <a:lnTo>
                    <a:pt x="1815459" y="550690"/>
                  </a:lnTo>
                  <a:lnTo>
                    <a:pt x="1837920" y="496134"/>
                  </a:lnTo>
                  <a:lnTo>
                    <a:pt x="1860381" y="441424"/>
                  </a:lnTo>
                  <a:lnTo>
                    <a:pt x="1882842" y="386580"/>
                  </a:lnTo>
                  <a:lnTo>
                    <a:pt x="1905303" y="331616"/>
                  </a:lnTo>
                  <a:lnTo>
                    <a:pt x="1927764" y="276547"/>
                  </a:lnTo>
                  <a:lnTo>
                    <a:pt x="1950225" y="221384"/>
                  </a:lnTo>
                  <a:lnTo>
                    <a:pt x="1972686" y="166139"/>
                  </a:lnTo>
                  <a:lnTo>
                    <a:pt x="1995147" y="110821"/>
                  </a:lnTo>
                  <a:lnTo>
                    <a:pt x="2017608" y="55439"/>
                  </a:lnTo>
                  <a:lnTo>
                    <a:pt x="2040069" y="0"/>
                  </a:lnTo>
                  <a:lnTo>
                    <a:pt x="2040069" y="1022698"/>
                  </a:lnTo>
                  <a:lnTo>
                    <a:pt x="2017608" y="1055374"/>
                  </a:lnTo>
                  <a:lnTo>
                    <a:pt x="1995147" y="1087934"/>
                  </a:lnTo>
                  <a:lnTo>
                    <a:pt x="1972686" y="1120380"/>
                  </a:lnTo>
                  <a:lnTo>
                    <a:pt x="1950225" y="1152710"/>
                  </a:lnTo>
                  <a:lnTo>
                    <a:pt x="1927764" y="1184928"/>
                  </a:lnTo>
                  <a:lnTo>
                    <a:pt x="1905303" y="1217039"/>
                  </a:lnTo>
                  <a:lnTo>
                    <a:pt x="1882842" y="1249047"/>
                  </a:lnTo>
                  <a:lnTo>
                    <a:pt x="1860381" y="1280964"/>
                  </a:lnTo>
                  <a:lnTo>
                    <a:pt x="1837920" y="1312799"/>
                  </a:lnTo>
                  <a:lnTo>
                    <a:pt x="1815459" y="1344567"/>
                  </a:lnTo>
                  <a:lnTo>
                    <a:pt x="1792998" y="1376283"/>
                  </a:lnTo>
                  <a:lnTo>
                    <a:pt x="1770537" y="1407966"/>
                  </a:lnTo>
                  <a:lnTo>
                    <a:pt x="1748076" y="1439635"/>
                  </a:lnTo>
                  <a:lnTo>
                    <a:pt x="1725616" y="1471313"/>
                  </a:lnTo>
                  <a:lnTo>
                    <a:pt x="1703155" y="1503021"/>
                  </a:lnTo>
                  <a:lnTo>
                    <a:pt x="1680694" y="1534784"/>
                  </a:lnTo>
                  <a:lnTo>
                    <a:pt x="1658233" y="1566626"/>
                  </a:lnTo>
                  <a:lnTo>
                    <a:pt x="1635772" y="1598569"/>
                  </a:lnTo>
                  <a:lnTo>
                    <a:pt x="1613311" y="1630638"/>
                  </a:lnTo>
                  <a:lnTo>
                    <a:pt x="1590850" y="1662856"/>
                  </a:lnTo>
                  <a:lnTo>
                    <a:pt x="1568389" y="1695242"/>
                  </a:lnTo>
                  <a:lnTo>
                    <a:pt x="1545928" y="1727818"/>
                  </a:lnTo>
                  <a:lnTo>
                    <a:pt x="1523467" y="1760603"/>
                  </a:lnTo>
                  <a:lnTo>
                    <a:pt x="1501006" y="1793614"/>
                  </a:lnTo>
                  <a:lnTo>
                    <a:pt x="1478545" y="1826869"/>
                  </a:lnTo>
                  <a:lnTo>
                    <a:pt x="1456084" y="1860382"/>
                  </a:lnTo>
                  <a:lnTo>
                    <a:pt x="1433623" y="1894171"/>
                  </a:lnTo>
                  <a:lnTo>
                    <a:pt x="1411162" y="1928252"/>
                  </a:lnTo>
                  <a:lnTo>
                    <a:pt x="1388701" y="1962640"/>
                  </a:lnTo>
                  <a:lnTo>
                    <a:pt x="1366240" y="1997353"/>
                  </a:lnTo>
                  <a:lnTo>
                    <a:pt x="1343779" y="2032410"/>
                  </a:lnTo>
                  <a:lnTo>
                    <a:pt x="1321318" y="2067834"/>
                  </a:lnTo>
                  <a:lnTo>
                    <a:pt x="1298857" y="2103647"/>
                  </a:lnTo>
                  <a:lnTo>
                    <a:pt x="1276396" y="2139877"/>
                  </a:lnTo>
                  <a:lnTo>
                    <a:pt x="1253935" y="2176555"/>
                  </a:lnTo>
                  <a:lnTo>
                    <a:pt x="1231474" y="2213716"/>
                  </a:lnTo>
                  <a:lnTo>
                    <a:pt x="1209013" y="2251398"/>
                  </a:lnTo>
                  <a:lnTo>
                    <a:pt x="1186553" y="2289646"/>
                  </a:lnTo>
                  <a:lnTo>
                    <a:pt x="1164092" y="2328503"/>
                  </a:lnTo>
                  <a:lnTo>
                    <a:pt x="1141631" y="2368020"/>
                  </a:lnTo>
                  <a:lnTo>
                    <a:pt x="1119170" y="2408245"/>
                  </a:lnTo>
                  <a:lnTo>
                    <a:pt x="1096709" y="2449227"/>
                  </a:lnTo>
                  <a:lnTo>
                    <a:pt x="1074248" y="2491009"/>
                  </a:lnTo>
                  <a:lnTo>
                    <a:pt x="1051787" y="2533629"/>
                  </a:lnTo>
                  <a:lnTo>
                    <a:pt x="1029326" y="2577114"/>
                  </a:lnTo>
                  <a:lnTo>
                    <a:pt x="1006865" y="2621480"/>
                  </a:lnTo>
                  <a:lnTo>
                    <a:pt x="984404" y="2666729"/>
                  </a:lnTo>
                  <a:lnTo>
                    <a:pt x="961943" y="2712847"/>
                  </a:lnTo>
                  <a:lnTo>
                    <a:pt x="939482" y="2759810"/>
                  </a:lnTo>
                  <a:lnTo>
                    <a:pt x="917021" y="2807579"/>
                  </a:lnTo>
                  <a:lnTo>
                    <a:pt x="894560" y="2856107"/>
                  </a:lnTo>
                  <a:lnTo>
                    <a:pt x="872099" y="2905342"/>
                  </a:lnTo>
                  <a:lnTo>
                    <a:pt x="849638" y="2955226"/>
                  </a:lnTo>
                  <a:lnTo>
                    <a:pt x="827177" y="3005703"/>
                  </a:lnTo>
                  <a:lnTo>
                    <a:pt x="804716" y="3056716"/>
                  </a:lnTo>
                  <a:lnTo>
                    <a:pt x="782255" y="3108211"/>
                  </a:lnTo>
                  <a:lnTo>
                    <a:pt x="759794" y="3160139"/>
                  </a:lnTo>
                  <a:lnTo>
                    <a:pt x="737333" y="3212454"/>
                  </a:lnTo>
                  <a:lnTo>
                    <a:pt x="714872" y="3265114"/>
                  </a:lnTo>
                  <a:lnTo>
                    <a:pt x="692411" y="3318081"/>
                  </a:lnTo>
                  <a:lnTo>
                    <a:pt x="669950" y="3371322"/>
                  </a:lnTo>
                  <a:lnTo>
                    <a:pt x="647490" y="3424808"/>
                  </a:lnTo>
                  <a:lnTo>
                    <a:pt x="625029" y="3478512"/>
                  </a:lnTo>
                  <a:lnTo>
                    <a:pt x="602568" y="3532411"/>
                  </a:lnTo>
                  <a:lnTo>
                    <a:pt x="580107" y="3586485"/>
                  </a:lnTo>
                  <a:lnTo>
                    <a:pt x="557646" y="3640715"/>
                  </a:lnTo>
                  <a:lnTo>
                    <a:pt x="535185" y="3695085"/>
                  </a:lnTo>
                  <a:lnTo>
                    <a:pt x="512724" y="3749583"/>
                  </a:lnTo>
                  <a:lnTo>
                    <a:pt x="490263" y="3804194"/>
                  </a:lnTo>
                  <a:lnTo>
                    <a:pt x="467802" y="3858909"/>
                  </a:lnTo>
                  <a:lnTo>
                    <a:pt x="445341" y="3913717"/>
                  </a:lnTo>
                  <a:lnTo>
                    <a:pt x="422880" y="3968610"/>
                  </a:lnTo>
                  <a:lnTo>
                    <a:pt x="415739" y="3986088"/>
                  </a:lnTo>
                  <a:close/>
                </a:path>
              </a:pathLst>
            </a:custGeom>
            <a:solidFill>
              <a:srgbClr val="00CB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932645" y="2118009"/>
              <a:ext cx="2040069" cy="3986088"/>
            </a:xfrm>
            <a:custGeom>
              <a:avLst/>
              <a:pathLst>
                <a:path w="2040069" h="3986088">
                  <a:moveTo>
                    <a:pt x="0" y="3986088"/>
                  </a:moveTo>
                  <a:lnTo>
                    <a:pt x="18583" y="3957422"/>
                  </a:lnTo>
                  <a:lnTo>
                    <a:pt x="41044" y="3922757"/>
                  </a:lnTo>
                  <a:lnTo>
                    <a:pt x="63505" y="3888073"/>
                  </a:lnTo>
                  <a:lnTo>
                    <a:pt x="85966" y="3853368"/>
                  </a:lnTo>
                  <a:lnTo>
                    <a:pt x="108427" y="3818640"/>
                  </a:lnTo>
                  <a:lnTo>
                    <a:pt x="130887" y="3783889"/>
                  </a:lnTo>
                  <a:lnTo>
                    <a:pt x="153348" y="3749113"/>
                  </a:lnTo>
                  <a:lnTo>
                    <a:pt x="175809" y="3714309"/>
                  </a:lnTo>
                  <a:lnTo>
                    <a:pt x="198270" y="3679477"/>
                  </a:lnTo>
                  <a:lnTo>
                    <a:pt x="220731" y="3644613"/>
                  </a:lnTo>
                  <a:lnTo>
                    <a:pt x="243192" y="3609716"/>
                  </a:lnTo>
                  <a:lnTo>
                    <a:pt x="265653" y="3574783"/>
                  </a:lnTo>
                  <a:lnTo>
                    <a:pt x="288114" y="3539811"/>
                  </a:lnTo>
                  <a:lnTo>
                    <a:pt x="310575" y="3504797"/>
                  </a:lnTo>
                  <a:lnTo>
                    <a:pt x="333036" y="3469737"/>
                  </a:lnTo>
                  <a:lnTo>
                    <a:pt x="355497" y="3434628"/>
                  </a:lnTo>
                  <a:lnTo>
                    <a:pt x="377958" y="3399465"/>
                  </a:lnTo>
                  <a:lnTo>
                    <a:pt x="400419" y="3364244"/>
                  </a:lnTo>
                  <a:lnTo>
                    <a:pt x="422880" y="3328959"/>
                  </a:lnTo>
                  <a:lnTo>
                    <a:pt x="445341" y="3293603"/>
                  </a:lnTo>
                  <a:lnTo>
                    <a:pt x="467802" y="3258172"/>
                  </a:lnTo>
                  <a:lnTo>
                    <a:pt x="490263" y="3222656"/>
                  </a:lnTo>
                  <a:lnTo>
                    <a:pt x="512724" y="3187047"/>
                  </a:lnTo>
                  <a:lnTo>
                    <a:pt x="535185" y="3151336"/>
                  </a:lnTo>
                  <a:lnTo>
                    <a:pt x="557646" y="3115512"/>
                  </a:lnTo>
                  <a:lnTo>
                    <a:pt x="580107" y="3079562"/>
                  </a:lnTo>
                  <a:lnTo>
                    <a:pt x="602568" y="3043472"/>
                  </a:lnTo>
                  <a:lnTo>
                    <a:pt x="625029" y="3007227"/>
                  </a:lnTo>
                  <a:lnTo>
                    <a:pt x="647490" y="2970809"/>
                  </a:lnTo>
                  <a:lnTo>
                    <a:pt x="669950" y="2934197"/>
                  </a:lnTo>
                  <a:lnTo>
                    <a:pt x="692411" y="2897368"/>
                  </a:lnTo>
                  <a:lnTo>
                    <a:pt x="714872" y="2860296"/>
                  </a:lnTo>
                  <a:lnTo>
                    <a:pt x="737333" y="2822953"/>
                  </a:lnTo>
                  <a:lnTo>
                    <a:pt x="759794" y="2785304"/>
                  </a:lnTo>
                  <a:lnTo>
                    <a:pt x="782255" y="2747314"/>
                  </a:lnTo>
                  <a:lnTo>
                    <a:pt x="804716" y="2708943"/>
                  </a:lnTo>
                  <a:lnTo>
                    <a:pt x="827177" y="2670149"/>
                  </a:lnTo>
                  <a:lnTo>
                    <a:pt x="849638" y="2630884"/>
                  </a:lnTo>
                  <a:lnTo>
                    <a:pt x="872099" y="2591102"/>
                  </a:lnTo>
                  <a:lnTo>
                    <a:pt x="894560" y="2550756"/>
                  </a:lnTo>
                  <a:lnTo>
                    <a:pt x="917021" y="2509801"/>
                  </a:lnTo>
                  <a:lnTo>
                    <a:pt x="939482" y="2468196"/>
                  </a:lnTo>
                  <a:lnTo>
                    <a:pt x="961943" y="2425909"/>
                  </a:lnTo>
                  <a:lnTo>
                    <a:pt x="984404" y="2382918"/>
                  </a:lnTo>
                  <a:lnTo>
                    <a:pt x="1006865" y="2339216"/>
                  </a:lnTo>
                  <a:lnTo>
                    <a:pt x="1029326" y="2294810"/>
                  </a:lnTo>
                  <a:lnTo>
                    <a:pt x="1051787" y="2249723"/>
                  </a:lnTo>
                  <a:lnTo>
                    <a:pt x="1074248" y="2203996"/>
                  </a:lnTo>
                  <a:lnTo>
                    <a:pt x="1096709" y="2157680"/>
                  </a:lnTo>
                  <a:lnTo>
                    <a:pt x="1119170" y="2110842"/>
                  </a:lnTo>
                  <a:lnTo>
                    <a:pt x="1141631" y="2063552"/>
                  </a:lnTo>
                  <a:lnTo>
                    <a:pt x="1164092" y="2015887"/>
                  </a:lnTo>
                  <a:lnTo>
                    <a:pt x="1186553" y="1967924"/>
                  </a:lnTo>
                  <a:lnTo>
                    <a:pt x="1209013" y="1919736"/>
                  </a:lnTo>
                  <a:lnTo>
                    <a:pt x="1231474" y="1871390"/>
                  </a:lnTo>
                  <a:lnTo>
                    <a:pt x="1253935" y="1822943"/>
                  </a:lnTo>
                  <a:lnTo>
                    <a:pt x="1276396" y="1774441"/>
                  </a:lnTo>
                  <a:lnTo>
                    <a:pt x="1298857" y="1725915"/>
                  </a:lnTo>
                  <a:lnTo>
                    <a:pt x="1321318" y="1677379"/>
                  </a:lnTo>
                  <a:lnTo>
                    <a:pt x="1343779" y="1628831"/>
                  </a:lnTo>
                  <a:lnTo>
                    <a:pt x="1366240" y="1580251"/>
                  </a:lnTo>
                  <a:lnTo>
                    <a:pt x="1388701" y="1531607"/>
                  </a:lnTo>
                  <a:lnTo>
                    <a:pt x="1411162" y="1482851"/>
                  </a:lnTo>
                  <a:lnTo>
                    <a:pt x="1433623" y="1433931"/>
                  </a:lnTo>
                  <a:lnTo>
                    <a:pt x="1456084" y="1384790"/>
                  </a:lnTo>
                  <a:lnTo>
                    <a:pt x="1478545" y="1335373"/>
                  </a:lnTo>
                  <a:lnTo>
                    <a:pt x="1501006" y="1285631"/>
                  </a:lnTo>
                  <a:lnTo>
                    <a:pt x="1523467" y="1235525"/>
                  </a:lnTo>
                  <a:lnTo>
                    <a:pt x="1545928" y="1185026"/>
                  </a:lnTo>
                  <a:lnTo>
                    <a:pt x="1568389" y="1134119"/>
                  </a:lnTo>
                  <a:lnTo>
                    <a:pt x="1590850" y="1082798"/>
                  </a:lnTo>
                  <a:lnTo>
                    <a:pt x="1613311" y="1031071"/>
                  </a:lnTo>
                  <a:lnTo>
                    <a:pt x="1635772" y="978949"/>
                  </a:lnTo>
                  <a:lnTo>
                    <a:pt x="1658233" y="926453"/>
                  </a:lnTo>
                  <a:lnTo>
                    <a:pt x="1680694" y="873608"/>
                  </a:lnTo>
                  <a:lnTo>
                    <a:pt x="1703155" y="820439"/>
                  </a:lnTo>
                  <a:lnTo>
                    <a:pt x="1725616" y="766974"/>
                  </a:lnTo>
                  <a:lnTo>
                    <a:pt x="1748076" y="713241"/>
                  </a:lnTo>
                  <a:lnTo>
                    <a:pt x="1770537" y="659267"/>
                  </a:lnTo>
                  <a:lnTo>
                    <a:pt x="1792998" y="605075"/>
                  </a:lnTo>
                  <a:lnTo>
                    <a:pt x="1815459" y="550690"/>
                  </a:lnTo>
                  <a:lnTo>
                    <a:pt x="1837920" y="496134"/>
                  </a:lnTo>
                  <a:lnTo>
                    <a:pt x="1860381" y="441424"/>
                  </a:lnTo>
                  <a:lnTo>
                    <a:pt x="1882842" y="386580"/>
                  </a:lnTo>
                  <a:lnTo>
                    <a:pt x="1905303" y="331616"/>
                  </a:lnTo>
                  <a:lnTo>
                    <a:pt x="1927764" y="276547"/>
                  </a:lnTo>
                  <a:lnTo>
                    <a:pt x="1950225" y="221384"/>
                  </a:lnTo>
                  <a:lnTo>
                    <a:pt x="1972686" y="166139"/>
                  </a:lnTo>
                  <a:lnTo>
                    <a:pt x="1995147" y="110821"/>
                  </a:lnTo>
                  <a:lnTo>
                    <a:pt x="2017608" y="55439"/>
                  </a:lnTo>
                  <a:lnTo>
                    <a:pt x="2040069" y="0"/>
                  </a:lnTo>
                  <a:lnTo>
                    <a:pt x="20400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348384" y="3140707"/>
              <a:ext cx="1624330" cy="2963389"/>
            </a:xfrm>
            <a:custGeom>
              <a:avLst/>
              <a:pathLst>
                <a:path w="1624330" h="2963389">
                  <a:moveTo>
                    <a:pt x="1624330" y="0"/>
                  </a:moveTo>
                  <a:lnTo>
                    <a:pt x="1601869" y="32675"/>
                  </a:lnTo>
                  <a:lnTo>
                    <a:pt x="1579408" y="65236"/>
                  </a:lnTo>
                  <a:lnTo>
                    <a:pt x="1556947" y="97681"/>
                  </a:lnTo>
                  <a:lnTo>
                    <a:pt x="1534486" y="130012"/>
                  </a:lnTo>
                  <a:lnTo>
                    <a:pt x="1512025" y="162230"/>
                  </a:lnTo>
                  <a:lnTo>
                    <a:pt x="1489564" y="194340"/>
                  </a:lnTo>
                  <a:lnTo>
                    <a:pt x="1467103" y="226349"/>
                  </a:lnTo>
                  <a:lnTo>
                    <a:pt x="1444642" y="258266"/>
                  </a:lnTo>
                  <a:lnTo>
                    <a:pt x="1422181" y="290101"/>
                  </a:lnTo>
                  <a:lnTo>
                    <a:pt x="1399720" y="321869"/>
                  </a:lnTo>
                  <a:lnTo>
                    <a:pt x="1377259" y="353585"/>
                  </a:lnTo>
                  <a:lnTo>
                    <a:pt x="1354798" y="385268"/>
                  </a:lnTo>
                  <a:lnTo>
                    <a:pt x="1332337" y="416937"/>
                  </a:lnTo>
                  <a:lnTo>
                    <a:pt x="1309876" y="448614"/>
                  </a:lnTo>
                  <a:lnTo>
                    <a:pt x="1287416" y="480323"/>
                  </a:lnTo>
                  <a:lnTo>
                    <a:pt x="1264955" y="512086"/>
                  </a:lnTo>
                  <a:lnTo>
                    <a:pt x="1242494" y="543927"/>
                  </a:lnTo>
                  <a:lnTo>
                    <a:pt x="1220033" y="575871"/>
                  </a:lnTo>
                  <a:lnTo>
                    <a:pt x="1197572" y="607940"/>
                  </a:lnTo>
                  <a:lnTo>
                    <a:pt x="1175111" y="640157"/>
                  </a:lnTo>
                  <a:lnTo>
                    <a:pt x="1152650" y="672544"/>
                  </a:lnTo>
                  <a:lnTo>
                    <a:pt x="1130189" y="705120"/>
                  </a:lnTo>
                  <a:lnTo>
                    <a:pt x="1107728" y="737905"/>
                  </a:lnTo>
                  <a:lnTo>
                    <a:pt x="1085267" y="770916"/>
                  </a:lnTo>
                  <a:lnTo>
                    <a:pt x="1062806" y="804170"/>
                  </a:lnTo>
                  <a:lnTo>
                    <a:pt x="1040345" y="837684"/>
                  </a:lnTo>
                  <a:lnTo>
                    <a:pt x="1017884" y="871473"/>
                  </a:lnTo>
                  <a:lnTo>
                    <a:pt x="995423" y="905553"/>
                  </a:lnTo>
                  <a:lnTo>
                    <a:pt x="972962" y="939941"/>
                  </a:lnTo>
                  <a:lnTo>
                    <a:pt x="950501" y="974654"/>
                  </a:lnTo>
                  <a:lnTo>
                    <a:pt x="928040" y="1009712"/>
                  </a:lnTo>
                  <a:lnTo>
                    <a:pt x="905579" y="1045135"/>
                  </a:lnTo>
                  <a:lnTo>
                    <a:pt x="883118" y="1080948"/>
                  </a:lnTo>
                  <a:lnTo>
                    <a:pt x="860657" y="1117178"/>
                  </a:lnTo>
                  <a:lnTo>
                    <a:pt x="838196" y="1153856"/>
                  </a:lnTo>
                  <a:lnTo>
                    <a:pt x="815735" y="1191017"/>
                  </a:lnTo>
                  <a:lnTo>
                    <a:pt x="793274" y="1228700"/>
                  </a:lnTo>
                  <a:lnTo>
                    <a:pt x="770813" y="1266947"/>
                  </a:lnTo>
                  <a:lnTo>
                    <a:pt x="748353" y="1305805"/>
                  </a:lnTo>
                  <a:lnTo>
                    <a:pt x="725892" y="1345321"/>
                  </a:lnTo>
                  <a:lnTo>
                    <a:pt x="703431" y="1385547"/>
                  </a:lnTo>
                  <a:lnTo>
                    <a:pt x="680970" y="1426528"/>
                  </a:lnTo>
                  <a:lnTo>
                    <a:pt x="658509" y="1468310"/>
                  </a:lnTo>
                  <a:lnTo>
                    <a:pt x="636048" y="1510930"/>
                  </a:lnTo>
                  <a:lnTo>
                    <a:pt x="613587" y="1554415"/>
                  </a:lnTo>
                  <a:lnTo>
                    <a:pt x="591126" y="1598782"/>
                  </a:lnTo>
                  <a:lnTo>
                    <a:pt x="568665" y="1644030"/>
                  </a:lnTo>
                  <a:lnTo>
                    <a:pt x="546204" y="1690149"/>
                  </a:lnTo>
                  <a:lnTo>
                    <a:pt x="523743" y="1737112"/>
                  </a:lnTo>
                  <a:lnTo>
                    <a:pt x="501282" y="1784881"/>
                  </a:lnTo>
                  <a:lnTo>
                    <a:pt x="478821" y="1833409"/>
                  </a:lnTo>
                  <a:lnTo>
                    <a:pt x="456360" y="1882643"/>
                  </a:lnTo>
                  <a:lnTo>
                    <a:pt x="433899" y="1932528"/>
                  </a:lnTo>
                  <a:lnTo>
                    <a:pt x="411438" y="1983004"/>
                  </a:lnTo>
                  <a:lnTo>
                    <a:pt x="388977" y="2034017"/>
                  </a:lnTo>
                  <a:lnTo>
                    <a:pt x="366516" y="2085513"/>
                  </a:lnTo>
                  <a:lnTo>
                    <a:pt x="344055" y="2137441"/>
                  </a:lnTo>
                  <a:lnTo>
                    <a:pt x="321594" y="2189756"/>
                  </a:lnTo>
                  <a:lnTo>
                    <a:pt x="299133" y="2242415"/>
                  </a:lnTo>
                  <a:lnTo>
                    <a:pt x="276672" y="2295383"/>
                  </a:lnTo>
                  <a:lnTo>
                    <a:pt x="254211" y="2348624"/>
                  </a:lnTo>
                  <a:lnTo>
                    <a:pt x="231750" y="2402110"/>
                  </a:lnTo>
                  <a:lnTo>
                    <a:pt x="209290" y="2455814"/>
                  </a:lnTo>
                  <a:lnTo>
                    <a:pt x="186829" y="2509713"/>
                  </a:lnTo>
                  <a:lnTo>
                    <a:pt x="164368" y="2563786"/>
                  </a:lnTo>
                  <a:lnTo>
                    <a:pt x="141907" y="2618016"/>
                  </a:lnTo>
                  <a:lnTo>
                    <a:pt x="119446" y="2672387"/>
                  </a:lnTo>
                  <a:lnTo>
                    <a:pt x="96985" y="2726884"/>
                  </a:lnTo>
                  <a:lnTo>
                    <a:pt x="74524" y="2781495"/>
                  </a:lnTo>
                  <a:lnTo>
                    <a:pt x="52063" y="2836210"/>
                  </a:lnTo>
                  <a:lnTo>
                    <a:pt x="29602" y="2891018"/>
                  </a:lnTo>
                  <a:lnTo>
                    <a:pt x="7141" y="2945911"/>
                  </a:lnTo>
                  <a:lnTo>
                    <a:pt x="0" y="29633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237674" y="1107814"/>
              <a:ext cx="3228203" cy="4996283"/>
            </a:xfrm>
            <a:custGeom>
              <a:avLst/>
              <a:pathLst>
                <a:path w="3228203" h="4996283">
                  <a:moveTo>
                    <a:pt x="0" y="4996283"/>
                  </a:moveTo>
                  <a:lnTo>
                    <a:pt x="6521" y="4985789"/>
                  </a:lnTo>
                  <a:lnTo>
                    <a:pt x="28982" y="4949642"/>
                  </a:lnTo>
                  <a:lnTo>
                    <a:pt x="51443" y="4913489"/>
                  </a:lnTo>
                  <a:lnTo>
                    <a:pt x="73904" y="4877328"/>
                  </a:lnTo>
                  <a:lnTo>
                    <a:pt x="96365" y="4841159"/>
                  </a:lnTo>
                  <a:lnTo>
                    <a:pt x="118826" y="4804983"/>
                  </a:lnTo>
                  <a:lnTo>
                    <a:pt x="141287" y="4768799"/>
                  </a:lnTo>
                  <a:lnTo>
                    <a:pt x="163748" y="4732607"/>
                  </a:lnTo>
                  <a:lnTo>
                    <a:pt x="186209" y="4696407"/>
                  </a:lnTo>
                  <a:lnTo>
                    <a:pt x="208670" y="4660198"/>
                  </a:lnTo>
                  <a:lnTo>
                    <a:pt x="231131" y="4623980"/>
                  </a:lnTo>
                  <a:lnTo>
                    <a:pt x="253592" y="4587753"/>
                  </a:lnTo>
                  <a:lnTo>
                    <a:pt x="276053" y="4551517"/>
                  </a:lnTo>
                  <a:lnTo>
                    <a:pt x="298514" y="4515272"/>
                  </a:lnTo>
                  <a:lnTo>
                    <a:pt x="320975" y="4479016"/>
                  </a:lnTo>
                  <a:lnTo>
                    <a:pt x="343436" y="4442751"/>
                  </a:lnTo>
                  <a:lnTo>
                    <a:pt x="365897" y="4406475"/>
                  </a:lnTo>
                  <a:lnTo>
                    <a:pt x="388358" y="4370189"/>
                  </a:lnTo>
                  <a:lnTo>
                    <a:pt x="410819" y="4333893"/>
                  </a:lnTo>
                  <a:lnTo>
                    <a:pt x="433280" y="4297585"/>
                  </a:lnTo>
                  <a:lnTo>
                    <a:pt x="455741" y="4261267"/>
                  </a:lnTo>
                  <a:lnTo>
                    <a:pt x="478202" y="4224938"/>
                  </a:lnTo>
                  <a:lnTo>
                    <a:pt x="500662" y="4188597"/>
                  </a:lnTo>
                  <a:lnTo>
                    <a:pt x="523123" y="4152246"/>
                  </a:lnTo>
                  <a:lnTo>
                    <a:pt x="545584" y="4115882"/>
                  </a:lnTo>
                  <a:lnTo>
                    <a:pt x="568045" y="4079508"/>
                  </a:lnTo>
                  <a:lnTo>
                    <a:pt x="590506" y="4043123"/>
                  </a:lnTo>
                  <a:lnTo>
                    <a:pt x="612967" y="4006726"/>
                  </a:lnTo>
                  <a:lnTo>
                    <a:pt x="635428" y="3970319"/>
                  </a:lnTo>
                  <a:lnTo>
                    <a:pt x="657889" y="3933901"/>
                  </a:lnTo>
                  <a:lnTo>
                    <a:pt x="680350" y="3897472"/>
                  </a:lnTo>
                  <a:lnTo>
                    <a:pt x="702811" y="3861035"/>
                  </a:lnTo>
                  <a:lnTo>
                    <a:pt x="725272" y="3824588"/>
                  </a:lnTo>
                  <a:lnTo>
                    <a:pt x="747733" y="3788132"/>
                  </a:lnTo>
                  <a:lnTo>
                    <a:pt x="770194" y="3751670"/>
                  </a:lnTo>
                  <a:lnTo>
                    <a:pt x="792655" y="3715201"/>
                  </a:lnTo>
                  <a:lnTo>
                    <a:pt x="815116" y="3678727"/>
                  </a:lnTo>
                  <a:lnTo>
                    <a:pt x="837577" y="3642249"/>
                  </a:lnTo>
                  <a:lnTo>
                    <a:pt x="860038" y="3605770"/>
                  </a:lnTo>
                  <a:lnTo>
                    <a:pt x="882499" y="3569291"/>
                  </a:lnTo>
                  <a:lnTo>
                    <a:pt x="904960" y="3532815"/>
                  </a:lnTo>
                  <a:lnTo>
                    <a:pt x="927421" y="3496345"/>
                  </a:lnTo>
                  <a:lnTo>
                    <a:pt x="949882" y="3459882"/>
                  </a:lnTo>
                  <a:lnTo>
                    <a:pt x="972343" y="3423432"/>
                  </a:lnTo>
                  <a:lnTo>
                    <a:pt x="994804" y="3386997"/>
                  </a:lnTo>
                  <a:lnTo>
                    <a:pt x="1017265" y="3350582"/>
                  </a:lnTo>
                  <a:lnTo>
                    <a:pt x="1039725" y="3314191"/>
                  </a:lnTo>
                  <a:lnTo>
                    <a:pt x="1062186" y="3277831"/>
                  </a:lnTo>
                  <a:lnTo>
                    <a:pt x="1084647" y="3241505"/>
                  </a:lnTo>
                  <a:lnTo>
                    <a:pt x="1107108" y="3205221"/>
                  </a:lnTo>
                  <a:lnTo>
                    <a:pt x="1129569" y="3168984"/>
                  </a:lnTo>
                  <a:lnTo>
                    <a:pt x="1152030" y="3132801"/>
                  </a:lnTo>
                  <a:lnTo>
                    <a:pt x="1174491" y="3096679"/>
                  </a:lnTo>
                  <a:lnTo>
                    <a:pt x="1196952" y="3060624"/>
                  </a:lnTo>
                  <a:lnTo>
                    <a:pt x="1219413" y="3024644"/>
                  </a:lnTo>
                  <a:lnTo>
                    <a:pt x="1241874" y="2988744"/>
                  </a:lnTo>
                  <a:lnTo>
                    <a:pt x="1264335" y="2952930"/>
                  </a:lnTo>
                  <a:lnTo>
                    <a:pt x="1286796" y="2917207"/>
                  </a:lnTo>
                  <a:lnTo>
                    <a:pt x="1309257" y="2881578"/>
                  </a:lnTo>
                  <a:lnTo>
                    <a:pt x="1331718" y="2846045"/>
                  </a:lnTo>
                  <a:lnTo>
                    <a:pt x="1354179" y="2810608"/>
                  </a:lnTo>
                  <a:lnTo>
                    <a:pt x="1376640" y="2775264"/>
                  </a:lnTo>
                  <a:lnTo>
                    <a:pt x="1399101" y="2740007"/>
                  </a:lnTo>
                  <a:lnTo>
                    <a:pt x="1421562" y="2704829"/>
                  </a:lnTo>
                  <a:lnTo>
                    <a:pt x="1444023" y="2669719"/>
                  </a:lnTo>
                  <a:lnTo>
                    <a:pt x="1466484" y="2634661"/>
                  </a:lnTo>
                  <a:lnTo>
                    <a:pt x="1488945" y="2599637"/>
                  </a:lnTo>
                  <a:lnTo>
                    <a:pt x="1511406" y="2564627"/>
                  </a:lnTo>
                  <a:lnTo>
                    <a:pt x="1533867" y="2529607"/>
                  </a:lnTo>
                  <a:lnTo>
                    <a:pt x="1556328" y="2494553"/>
                  </a:lnTo>
                  <a:lnTo>
                    <a:pt x="1578788" y="2459439"/>
                  </a:lnTo>
                  <a:lnTo>
                    <a:pt x="1601249" y="2424240"/>
                  </a:lnTo>
                  <a:lnTo>
                    <a:pt x="1623710" y="2388930"/>
                  </a:lnTo>
                  <a:lnTo>
                    <a:pt x="1646171" y="2353486"/>
                  </a:lnTo>
                  <a:lnTo>
                    <a:pt x="1668632" y="2317887"/>
                  </a:lnTo>
                  <a:lnTo>
                    <a:pt x="1691093" y="2282115"/>
                  </a:lnTo>
                  <a:lnTo>
                    <a:pt x="1713554" y="2246154"/>
                  </a:lnTo>
                  <a:lnTo>
                    <a:pt x="1736015" y="2209993"/>
                  </a:lnTo>
                  <a:lnTo>
                    <a:pt x="1758476" y="2173625"/>
                  </a:lnTo>
                  <a:lnTo>
                    <a:pt x="1780937" y="2137043"/>
                  </a:lnTo>
                  <a:lnTo>
                    <a:pt x="1803398" y="2100247"/>
                  </a:lnTo>
                  <a:lnTo>
                    <a:pt x="1825859" y="2063237"/>
                  </a:lnTo>
                  <a:lnTo>
                    <a:pt x="1848320" y="2026017"/>
                  </a:lnTo>
                  <a:lnTo>
                    <a:pt x="1870781" y="1988592"/>
                  </a:lnTo>
                  <a:lnTo>
                    <a:pt x="1893242" y="1950971"/>
                  </a:lnTo>
                  <a:lnTo>
                    <a:pt x="1915703" y="1913160"/>
                  </a:lnTo>
                  <a:lnTo>
                    <a:pt x="1938164" y="1875170"/>
                  </a:lnTo>
                  <a:lnTo>
                    <a:pt x="1960625" y="1837009"/>
                  </a:lnTo>
                  <a:lnTo>
                    <a:pt x="1983086" y="1798689"/>
                  </a:lnTo>
                  <a:lnTo>
                    <a:pt x="2005547" y="1760218"/>
                  </a:lnTo>
                  <a:lnTo>
                    <a:pt x="2028008" y="1721608"/>
                  </a:lnTo>
                  <a:lnTo>
                    <a:pt x="2050469" y="1682868"/>
                  </a:lnTo>
                  <a:lnTo>
                    <a:pt x="2072930" y="1644006"/>
                  </a:lnTo>
                  <a:lnTo>
                    <a:pt x="2095391" y="1605033"/>
                  </a:lnTo>
                  <a:lnTo>
                    <a:pt x="2117851" y="1565956"/>
                  </a:lnTo>
                  <a:lnTo>
                    <a:pt x="2140312" y="1526785"/>
                  </a:lnTo>
                  <a:lnTo>
                    <a:pt x="2162773" y="1487525"/>
                  </a:lnTo>
                  <a:lnTo>
                    <a:pt x="2185234" y="1448184"/>
                  </a:lnTo>
                  <a:lnTo>
                    <a:pt x="2207695" y="1408769"/>
                  </a:lnTo>
                  <a:lnTo>
                    <a:pt x="2230156" y="1369286"/>
                  </a:lnTo>
                  <a:lnTo>
                    <a:pt x="2252617" y="1329739"/>
                  </a:lnTo>
                  <a:lnTo>
                    <a:pt x="2275078" y="1290135"/>
                  </a:lnTo>
                  <a:lnTo>
                    <a:pt x="2297539" y="1250478"/>
                  </a:lnTo>
                  <a:lnTo>
                    <a:pt x="2320000" y="1210771"/>
                  </a:lnTo>
                  <a:lnTo>
                    <a:pt x="2342461" y="1171020"/>
                  </a:lnTo>
                  <a:lnTo>
                    <a:pt x="2364922" y="1131228"/>
                  </a:lnTo>
                  <a:lnTo>
                    <a:pt x="2387383" y="1091397"/>
                  </a:lnTo>
                  <a:lnTo>
                    <a:pt x="2409844" y="1051532"/>
                  </a:lnTo>
                  <a:lnTo>
                    <a:pt x="2432305" y="1011634"/>
                  </a:lnTo>
                  <a:lnTo>
                    <a:pt x="2454766" y="971706"/>
                  </a:lnTo>
                  <a:lnTo>
                    <a:pt x="2477227" y="931751"/>
                  </a:lnTo>
                  <a:lnTo>
                    <a:pt x="2499688" y="891770"/>
                  </a:lnTo>
                  <a:lnTo>
                    <a:pt x="2522149" y="851766"/>
                  </a:lnTo>
                  <a:lnTo>
                    <a:pt x="2544610" y="811740"/>
                  </a:lnTo>
                  <a:lnTo>
                    <a:pt x="2567071" y="771694"/>
                  </a:lnTo>
                  <a:lnTo>
                    <a:pt x="2589532" y="731629"/>
                  </a:lnTo>
                  <a:lnTo>
                    <a:pt x="2611993" y="691547"/>
                  </a:lnTo>
                  <a:lnTo>
                    <a:pt x="2634454" y="651448"/>
                  </a:lnTo>
                  <a:lnTo>
                    <a:pt x="2656914" y="611334"/>
                  </a:lnTo>
                  <a:lnTo>
                    <a:pt x="2679375" y="571207"/>
                  </a:lnTo>
                  <a:lnTo>
                    <a:pt x="2701836" y="531065"/>
                  </a:lnTo>
                  <a:lnTo>
                    <a:pt x="2724297" y="490912"/>
                  </a:lnTo>
                  <a:lnTo>
                    <a:pt x="2746758" y="450747"/>
                  </a:lnTo>
                  <a:lnTo>
                    <a:pt x="2769219" y="410571"/>
                  </a:lnTo>
                  <a:lnTo>
                    <a:pt x="2791680" y="370385"/>
                  </a:lnTo>
                  <a:lnTo>
                    <a:pt x="2814141" y="330189"/>
                  </a:lnTo>
                  <a:lnTo>
                    <a:pt x="2836602" y="289985"/>
                  </a:lnTo>
                  <a:lnTo>
                    <a:pt x="2859063" y="249771"/>
                  </a:lnTo>
                  <a:lnTo>
                    <a:pt x="2881524" y="209550"/>
                  </a:lnTo>
                  <a:lnTo>
                    <a:pt x="2903985" y="169321"/>
                  </a:lnTo>
                  <a:lnTo>
                    <a:pt x="2926446" y="129085"/>
                  </a:lnTo>
                  <a:lnTo>
                    <a:pt x="2948907" y="88842"/>
                  </a:lnTo>
                  <a:lnTo>
                    <a:pt x="2971368" y="48592"/>
                  </a:lnTo>
                  <a:lnTo>
                    <a:pt x="2993829" y="8336"/>
                  </a:lnTo>
                  <a:lnTo>
                    <a:pt x="2998480" y="0"/>
                  </a:lnTo>
                  <a:lnTo>
                    <a:pt x="3228203" y="0"/>
                  </a:lnTo>
                  <a:lnTo>
                    <a:pt x="3218438" y="15659"/>
                  </a:lnTo>
                  <a:lnTo>
                    <a:pt x="3195977" y="51683"/>
                  </a:lnTo>
                  <a:lnTo>
                    <a:pt x="3173517" y="87709"/>
                  </a:lnTo>
                  <a:lnTo>
                    <a:pt x="3151056" y="123738"/>
                  </a:lnTo>
                  <a:lnTo>
                    <a:pt x="3128595" y="159769"/>
                  </a:lnTo>
                  <a:lnTo>
                    <a:pt x="3106134" y="195803"/>
                  </a:lnTo>
                  <a:lnTo>
                    <a:pt x="3083673" y="231839"/>
                  </a:lnTo>
                  <a:lnTo>
                    <a:pt x="3061212" y="267878"/>
                  </a:lnTo>
                  <a:lnTo>
                    <a:pt x="3038751" y="303920"/>
                  </a:lnTo>
                  <a:lnTo>
                    <a:pt x="3016290" y="339963"/>
                  </a:lnTo>
                  <a:lnTo>
                    <a:pt x="2993829" y="376010"/>
                  </a:lnTo>
                  <a:lnTo>
                    <a:pt x="2971368" y="412058"/>
                  </a:lnTo>
                  <a:lnTo>
                    <a:pt x="2948907" y="448109"/>
                  </a:lnTo>
                  <a:lnTo>
                    <a:pt x="2926446" y="484162"/>
                  </a:lnTo>
                  <a:lnTo>
                    <a:pt x="2903985" y="520216"/>
                  </a:lnTo>
                  <a:lnTo>
                    <a:pt x="2881524" y="556273"/>
                  </a:lnTo>
                  <a:lnTo>
                    <a:pt x="2859063" y="592331"/>
                  </a:lnTo>
                  <a:lnTo>
                    <a:pt x="2836602" y="628391"/>
                  </a:lnTo>
                  <a:lnTo>
                    <a:pt x="2814141" y="664451"/>
                  </a:lnTo>
                  <a:lnTo>
                    <a:pt x="2791680" y="700513"/>
                  </a:lnTo>
                  <a:lnTo>
                    <a:pt x="2769219" y="736575"/>
                  </a:lnTo>
                  <a:lnTo>
                    <a:pt x="2746758" y="772637"/>
                  </a:lnTo>
                  <a:lnTo>
                    <a:pt x="2724297" y="808699"/>
                  </a:lnTo>
                  <a:lnTo>
                    <a:pt x="2701836" y="844760"/>
                  </a:lnTo>
                  <a:lnTo>
                    <a:pt x="2679375" y="880820"/>
                  </a:lnTo>
                  <a:lnTo>
                    <a:pt x="2656914" y="916878"/>
                  </a:lnTo>
                  <a:lnTo>
                    <a:pt x="2634454" y="952933"/>
                  </a:lnTo>
                  <a:lnTo>
                    <a:pt x="2611993" y="988985"/>
                  </a:lnTo>
                  <a:lnTo>
                    <a:pt x="2589532" y="1025032"/>
                  </a:lnTo>
                  <a:lnTo>
                    <a:pt x="2567071" y="1061074"/>
                  </a:lnTo>
                  <a:lnTo>
                    <a:pt x="2544610" y="1097109"/>
                  </a:lnTo>
                  <a:lnTo>
                    <a:pt x="2522149" y="1133137"/>
                  </a:lnTo>
                  <a:lnTo>
                    <a:pt x="2499688" y="1169155"/>
                  </a:lnTo>
                  <a:lnTo>
                    <a:pt x="2477227" y="1205163"/>
                  </a:lnTo>
                  <a:lnTo>
                    <a:pt x="2454766" y="1241158"/>
                  </a:lnTo>
                  <a:lnTo>
                    <a:pt x="2432305" y="1277138"/>
                  </a:lnTo>
                  <a:lnTo>
                    <a:pt x="2409844" y="1313102"/>
                  </a:lnTo>
                  <a:lnTo>
                    <a:pt x="2387383" y="1349048"/>
                  </a:lnTo>
                  <a:lnTo>
                    <a:pt x="2364922" y="1384971"/>
                  </a:lnTo>
                  <a:lnTo>
                    <a:pt x="2342461" y="1420871"/>
                  </a:lnTo>
                  <a:lnTo>
                    <a:pt x="2320000" y="1456743"/>
                  </a:lnTo>
                  <a:lnTo>
                    <a:pt x="2297539" y="1492584"/>
                  </a:lnTo>
                  <a:lnTo>
                    <a:pt x="2275078" y="1528391"/>
                  </a:lnTo>
                  <a:lnTo>
                    <a:pt x="2252617" y="1564160"/>
                  </a:lnTo>
                  <a:lnTo>
                    <a:pt x="2230156" y="1599885"/>
                  </a:lnTo>
                  <a:lnTo>
                    <a:pt x="2207695" y="1635563"/>
                  </a:lnTo>
                  <a:lnTo>
                    <a:pt x="2185234" y="1671189"/>
                  </a:lnTo>
                  <a:lnTo>
                    <a:pt x="2162773" y="1706757"/>
                  </a:lnTo>
                  <a:lnTo>
                    <a:pt x="2140312" y="1742262"/>
                  </a:lnTo>
                  <a:lnTo>
                    <a:pt x="2117851" y="1777697"/>
                  </a:lnTo>
                  <a:lnTo>
                    <a:pt x="2095391" y="1813058"/>
                  </a:lnTo>
                  <a:lnTo>
                    <a:pt x="2072930" y="1848337"/>
                  </a:lnTo>
                  <a:lnTo>
                    <a:pt x="2050469" y="1883529"/>
                  </a:lnTo>
                  <a:lnTo>
                    <a:pt x="2028008" y="1918627"/>
                  </a:lnTo>
                  <a:lnTo>
                    <a:pt x="2005547" y="1953626"/>
                  </a:lnTo>
                  <a:lnTo>
                    <a:pt x="1983086" y="1988520"/>
                  </a:lnTo>
                  <a:lnTo>
                    <a:pt x="1960625" y="2023304"/>
                  </a:lnTo>
                  <a:lnTo>
                    <a:pt x="1938164" y="2057975"/>
                  </a:lnTo>
                  <a:lnTo>
                    <a:pt x="1915703" y="2092530"/>
                  </a:lnTo>
                  <a:lnTo>
                    <a:pt x="1893242" y="2126968"/>
                  </a:lnTo>
                  <a:lnTo>
                    <a:pt x="1870781" y="2161288"/>
                  </a:lnTo>
                  <a:lnTo>
                    <a:pt x="1848320" y="2195494"/>
                  </a:lnTo>
                  <a:lnTo>
                    <a:pt x="1825859" y="2229591"/>
                  </a:lnTo>
                  <a:lnTo>
                    <a:pt x="1803398" y="2263586"/>
                  </a:lnTo>
                  <a:lnTo>
                    <a:pt x="1780937" y="2297490"/>
                  </a:lnTo>
                  <a:lnTo>
                    <a:pt x="1758476" y="2331316"/>
                  </a:lnTo>
                  <a:lnTo>
                    <a:pt x="1736015" y="2365080"/>
                  </a:lnTo>
                  <a:lnTo>
                    <a:pt x="1713554" y="2398801"/>
                  </a:lnTo>
                  <a:lnTo>
                    <a:pt x="1691093" y="2432500"/>
                  </a:lnTo>
                  <a:lnTo>
                    <a:pt x="1668632" y="2466201"/>
                  </a:lnTo>
                  <a:lnTo>
                    <a:pt x="1646171" y="2499929"/>
                  </a:lnTo>
                  <a:lnTo>
                    <a:pt x="1623710" y="2533708"/>
                  </a:lnTo>
                  <a:lnTo>
                    <a:pt x="1601249" y="2567566"/>
                  </a:lnTo>
                  <a:lnTo>
                    <a:pt x="1578788" y="2601526"/>
                  </a:lnTo>
                  <a:lnTo>
                    <a:pt x="1556328" y="2635614"/>
                  </a:lnTo>
                  <a:lnTo>
                    <a:pt x="1533867" y="2669851"/>
                  </a:lnTo>
                  <a:lnTo>
                    <a:pt x="1511406" y="2704257"/>
                  </a:lnTo>
                  <a:lnTo>
                    <a:pt x="1488945" y="2738849"/>
                  </a:lnTo>
                  <a:lnTo>
                    <a:pt x="1466484" y="2773641"/>
                  </a:lnTo>
                  <a:lnTo>
                    <a:pt x="1444023" y="2808644"/>
                  </a:lnTo>
                  <a:lnTo>
                    <a:pt x="1421562" y="2843867"/>
                  </a:lnTo>
                  <a:lnTo>
                    <a:pt x="1399101" y="2879314"/>
                  </a:lnTo>
                  <a:lnTo>
                    <a:pt x="1376640" y="2914988"/>
                  </a:lnTo>
                  <a:lnTo>
                    <a:pt x="1354179" y="2950889"/>
                  </a:lnTo>
                  <a:lnTo>
                    <a:pt x="1331718" y="2987015"/>
                  </a:lnTo>
                  <a:lnTo>
                    <a:pt x="1309257" y="3023361"/>
                  </a:lnTo>
                  <a:lnTo>
                    <a:pt x="1286796" y="3059923"/>
                  </a:lnTo>
                  <a:lnTo>
                    <a:pt x="1264335" y="3096694"/>
                  </a:lnTo>
                  <a:lnTo>
                    <a:pt x="1241874" y="3133666"/>
                  </a:lnTo>
                  <a:lnTo>
                    <a:pt x="1219413" y="3170831"/>
                  </a:lnTo>
                  <a:lnTo>
                    <a:pt x="1196952" y="3208180"/>
                  </a:lnTo>
                  <a:lnTo>
                    <a:pt x="1174491" y="3245705"/>
                  </a:lnTo>
                  <a:lnTo>
                    <a:pt x="1152030" y="3283397"/>
                  </a:lnTo>
                  <a:lnTo>
                    <a:pt x="1129569" y="3321247"/>
                  </a:lnTo>
                  <a:lnTo>
                    <a:pt x="1107108" y="3359246"/>
                  </a:lnTo>
                  <a:lnTo>
                    <a:pt x="1084647" y="3397385"/>
                  </a:lnTo>
                  <a:lnTo>
                    <a:pt x="1062186" y="3435657"/>
                  </a:lnTo>
                  <a:lnTo>
                    <a:pt x="1039725" y="3474053"/>
                  </a:lnTo>
                  <a:lnTo>
                    <a:pt x="1017265" y="3512566"/>
                  </a:lnTo>
                  <a:lnTo>
                    <a:pt x="994804" y="3551188"/>
                  </a:lnTo>
                  <a:lnTo>
                    <a:pt x="972343" y="3589912"/>
                  </a:lnTo>
                  <a:lnTo>
                    <a:pt x="949882" y="3628733"/>
                  </a:lnTo>
                  <a:lnTo>
                    <a:pt x="927421" y="3667644"/>
                  </a:lnTo>
                  <a:lnTo>
                    <a:pt x="904960" y="3706638"/>
                  </a:lnTo>
                  <a:lnTo>
                    <a:pt x="882499" y="3745711"/>
                  </a:lnTo>
                  <a:lnTo>
                    <a:pt x="860038" y="3784858"/>
                  </a:lnTo>
                  <a:lnTo>
                    <a:pt x="837577" y="3824074"/>
                  </a:lnTo>
                  <a:lnTo>
                    <a:pt x="815116" y="3863354"/>
                  </a:lnTo>
                  <a:lnTo>
                    <a:pt x="792655" y="3902694"/>
                  </a:lnTo>
                  <a:lnTo>
                    <a:pt x="770194" y="3942091"/>
                  </a:lnTo>
                  <a:lnTo>
                    <a:pt x="747733" y="3981540"/>
                  </a:lnTo>
                  <a:lnTo>
                    <a:pt x="725272" y="4021038"/>
                  </a:lnTo>
                  <a:lnTo>
                    <a:pt x="702811" y="4060583"/>
                  </a:lnTo>
                  <a:lnTo>
                    <a:pt x="680350" y="4100171"/>
                  </a:lnTo>
                  <a:lnTo>
                    <a:pt x="657889" y="4139800"/>
                  </a:lnTo>
                  <a:lnTo>
                    <a:pt x="635428" y="4179467"/>
                  </a:lnTo>
                  <a:lnTo>
                    <a:pt x="612967" y="4219169"/>
                  </a:lnTo>
                  <a:lnTo>
                    <a:pt x="590506" y="4258905"/>
                  </a:lnTo>
                  <a:lnTo>
                    <a:pt x="568045" y="4298673"/>
                  </a:lnTo>
                  <a:lnTo>
                    <a:pt x="545584" y="4338470"/>
                  </a:lnTo>
                  <a:lnTo>
                    <a:pt x="523123" y="4378296"/>
                  </a:lnTo>
                  <a:lnTo>
                    <a:pt x="500662" y="4418148"/>
                  </a:lnTo>
                  <a:lnTo>
                    <a:pt x="478202" y="4458024"/>
                  </a:lnTo>
                  <a:lnTo>
                    <a:pt x="455741" y="4497924"/>
                  </a:lnTo>
                  <a:lnTo>
                    <a:pt x="433280" y="4537846"/>
                  </a:lnTo>
                  <a:lnTo>
                    <a:pt x="410819" y="4577789"/>
                  </a:lnTo>
                  <a:lnTo>
                    <a:pt x="388358" y="4617751"/>
                  </a:lnTo>
                  <a:lnTo>
                    <a:pt x="365897" y="4657733"/>
                  </a:lnTo>
                  <a:lnTo>
                    <a:pt x="343436" y="4697731"/>
                  </a:lnTo>
                  <a:lnTo>
                    <a:pt x="320975" y="4737747"/>
                  </a:lnTo>
                  <a:lnTo>
                    <a:pt x="298514" y="4777779"/>
                  </a:lnTo>
                  <a:lnTo>
                    <a:pt x="276053" y="4817825"/>
                  </a:lnTo>
                  <a:lnTo>
                    <a:pt x="253592" y="4857886"/>
                  </a:lnTo>
                  <a:lnTo>
                    <a:pt x="231131" y="4897961"/>
                  </a:lnTo>
                  <a:lnTo>
                    <a:pt x="208670" y="4938048"/>
                  </a:lnTo>
                  <a:lnTo>
                    <a:pt x="186209" y="4978148"/>
                  </a:lnTo>
                  <a:lnTo>
                    <a:pt x="176054" y="499628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237674" y="1107814"/>
              <a:ext cx="2998480" cy="4996283"/>
            </a:xfrm>
            <a:custGeom>
              <a:avLst/>
              <a:pathLst>
                <a:path w="2998480" h="4996283">
                  <a:moveTo>
                    <a:pt x="0" y="4996283"/>
                  </a:moveTo>
                  <a:lnTo>
                    <a:pt x="6521" y="4985789"/>
                  </a:lnTo>
                  <a:lnTo>
                    <a:pt x="28982" y="4949642"/>
                  </a:lnTo>
                  <a:lnTo>
                    <a:pt x="51443" y="4913489"/>
                  </a:lnTo>
                  <a:lnTo>
                    <a:pt x="73904" y="4877328"/>
                  </a:lnTo>
                  <a:lnTo>
                    <a:pt x="96365" y="4841159"/>
                  </a:lnTo>
                  <a:lnTo>
                    <a:pt x="118826" y="4804983"/>
                  </a:lnTo>
                  <a:lnTo>
                    <a:pt x="141287" y="4768799"/>
                  </a:lnTo>
                  <a:lnTo>
                    <a:pt x="163748" y="4732607"/>
                  </a:lnTo>
                  <a:lnTo>
                    <a:pt x="186209" y="4696407"/>
                  </a:lnTo>
                  <a:lnTo>
                    <a:pt x="208670" y="4660198"/>
                  </a:lnTo>
                  <a:lnTo>
                    <a:pt x="231131" y="4623980"/>
                  </a:lnTo>
                  <a:lnTo>
                    <a:pt x="253592" y="4587753"/>
                  </a:lnTo>
                  <a:lnTo>
                    <a:pt x="276053" y="4551517"/>
                  </a:lnTo>
                  <a:lnTo>
                    <a:pt x="298514" y="4515272"/>
                  </a:lnTo>
                  <a:lnTo>
                    <a:pt x="320975" y="4479016"/>
                  </a:lnTo>
                  <a:lnTo>
                    <a:pt x="343436" y="4442751"/>
                  </a:lnTo>
                  <a:lnTo>
                    <a:pt x="365897" y="4406475"/>
                  </a:lnTo>
                  <a:lnTo>
                    <a:pt x="388358" y="4370189"/>
                  </a:lnTo>
                  <a:lnTo>
                    <a:pt x="410819" y="4333893"/>
                  </a:lnTo>
                  <a:lnTo>
                    <a:pt x="433280" y="4297585"/>
                  </a:lnTo>
                  <a:lnTo>
                    <a:pt x="455741" y="4261267"/>
                  </a:lnTo>
                  <a:lnTo>
                    <a:pt x="478202" y="4224938"/>
                  </a:lnTo>
                  <a:lnTo>
                    <a:pt x="500662" y="4188597"/>
                  </a:lnTo>
                  <a:lnTo>
                    <a:pt x="523123" y="4152246"/>
                  </a:lnTo>
                  <a:lnTo>
                    <a:pt x="545584" y="4115882"/>
                  </a:lnTo>
                  <a:lnTo>
                    <a:pt x="568045" y="4079508"/>
                  </a:lnTo>
                  <a:lnTo>
                    <a:pt x="590506" y="4043123"/>
                  </a:lnTo>
                  <a:lnTo>
                    <a:pt x="612967" y="4006726"/>
                  </a:lnTo>
                  <a:lnTo>
                    <a:pt x="635428" y="3970319"/>
                  </a:lnTo>
                  <a:lnTo>
                    <a:pt x="657889" y="3933901"/>
                  </a:lnTo>
                  <a:lnTo>
                    <a:pt x="680350" y="3897472"/>
                  </a:lnTo>
                  <a:lnTo>
                    <a:pt x="702811" y="3861035"/>
                  </a:lnTo>
                  <a:lnTo>
                    <a:pt x="725272" y="3824588"/>
                  </a:lnTo>
                  <a:lnTo>
                    <a:pt x="747733" y="3788132"/>
                  </a:lnTo>
                  <a:lnTo>
                    <a:pt x="770194" y="3751670"/>
                  </a:lnTo>
                  <a:lnTo>
                    <a:pt x="792655" y="3715201"/>
                  </a:lnTo>
                  <a:lnTo>
                    <a:pt x="815116" y="3678727"/>
                  </a:lnTo>
                  <a:lnTo>
                    <a:pt x="837577" y="3642249"/>
                  </a:lnTo>
                  <a:lnTo>
                    <a:pt x="860038" y="3605770"/>
                  </a:lnTo>
                  <a:lnTo>
                    <a:pt x="882499" y="3569291"/>
                  </a:lnTo>
                  <a:lnTo>
                    <a:pt x="904960" y="3532815"/>
                  </a:lnTo>
                  <a:lnTo>
                    <a:pt x="927421" y="3496345"/>
                  </a:lnTo>
                  <a:lnTo>
                    <a:pt x="949882" y="3459882"/>
                  </a:lnTo>
                  <a:lnTo>
                    <a:pt x="972343" y="3423432"/>
                  </a:lnTo>
                  <a:lnTo>
                    <a:pt x="994804" y="3386997"/>
                  </a:lnTo>
                  <a:lnTo>
                    <a:pt x="1017265" y="3350582"/>
                  </a:lnTo>
                  <a:lnTo>
                    <a:pt x="1039725" y="3314191"/>
                  </a:lnTo>
                  <a:lnTo>
                    <a:pt x="1062186" y="3277831"/>
                  </a:lnTo>
                  <a:lnTo>
                    <a:pt x="1084647" y="3241505"/>
                  </a:lnTo>
                  <a:lnTo>
                    <a:pt x="1107108" y="3205221"/>
                  </a:lnTo>
                  <a:lnTo>
                    <a:pt x="1129569" y="3168984"/>
                  </a:lnTo>
                  <a:lnTo>
                    <a:pt x="1152030" y="3132801"/>
                  </a:lnTo>
                  <a:lnTo>
                    <a:pt x="1174491" y="3096679"/>
                  </a:lnTo>
                  <a:lnTo>
                    <a:pt x="1196952" y="3060624"/>
                  </a:lnTo>
                  <a:lnTo>
                    <a:pt x="1219413" y="3024644"/>
                  </a:lnTo>
                  <a:lnTo>
                    <a:pt x="1241874" y="2988744"/>
                  </a:lnTo>
                  <a:lnTo>
                    <a:pt x="1264335" y="2952930"/>
                  </a:lnTo>
                  <a:lnTo>
                    <a:pt x="1286796" y="2917207"/>
                  </a:lnTo>
                  <a:lnTo>
                    <a:pt x="1309257" y="2881578"/>
                  </a:lnTo>
                  <a:lnTo>
                    <a:pt x="1331718" y="2846045"/>
                  </a:lnTo>
                  <a:lnTo>
                    <a:pt x="1354179" y="2810608"/>
                  </a:lnTo>
                  <a:lnTo>
                    <a:pt x="1376640" y="2775264"/>
                  </a:lnTo>
                  <a:lnTo>
                    <a:pt x="1399101" y="2740007"/>
                  </a:lnTo>
                  <a:lnTo>
                    <a:pt x="1421562" y="2704829"/>
                  </a:lnTo>
                  <a:lnTo>
                    <a:pt x="1444023" y="2669719"/>
                  </a:lnTo>
                  <a:lnTo>
                    <a:pt x="1466484" y="2634661"/>
                  </a:lnTo>
                  <a:lnTo>
                    <a:pt x="1488945" y="2599637"/>
                  </a:lnTo>
                  <a:lnTo>
                    <a:pt x="1511406" y="2564627"/>
                  </a:lnTo>
                  <a:lnTo>
                    <a:pt x="1533867" y="2529607"/>
                  </a:lnTo>
                  <a:lnTo>
                    <a:pt x="1556328" y="2494553"/>
                  </a:lnTo>
                  <a:lnTo>
                    <a:pt x="1578788" y="2459439"/>
                  </a:lnTo>
                  <a:lnTo>
                    <a:pt x="1601249" y="2424240"/>
                  </a:lnTo>
                  <a:lnTo>
                    <a:pt x="1623710" y="2388930"/>
                  </a:lnTo>
                  <a:lnTo>
                    <a:pt x="1646171" y="2353486"/>
                  </a:lnTo>
                  <a:lnTo>
                    <a:pt x="1668632" y="2317887"/>
                  </a:lnTo>
                  <a:lnTo>
                    <a:pt x="1691093" y="2282115"/>
                  </a:lnTo>
                  <a:lnTo>
                    <a:pt x="1713554" y="2246154"/>
                  </a:lnTo>
                  <a:lnTo>
                    <a:pt x="1736015" y="2209993"/>
                  </a:lnTo>
                  <a:lnTo>
                    <a:pt x="1758476" y="2173625"/>
                  </a:lnTo>
                  <a:lnTo>
                    <a:pt x="1780937" y="2137043"/>
                  </a:lnTo>
                  <a:lnTo>
                    <a:pt x="1803398" y="2100247"/>
                  </a:lnTo>
                  <a:lnTo>
                    <a:pt x="1825859" y="2063237"/>
                  </a:lnTo>
                  <a:lnTo>
                    <a:pt x="1848320" y="2026017"/>
                  </a:lnTo>
                  <a:lnTo>
                    <a:pt x="1870781" y="1988592"/>
                  </a:lnTo>
                  <a:lnTo>
                    <a:pt x="1893242" y="1950971"/>
                  </a:lnTo>
                  <a:lnTo>
                    <a:pt x="1915703" y="1913160"/>
                  </a:lnTo>
                  <a:lnTo>
                    <a:pt x="1938164" y="1875170"/>
                  </a:lnTo>
                  <a:lnTo>
                    <a:pt x="1960625" y="1837009"/>
                  </a:lnTo>
                  <a:lnTo>
                    <a:pt x="1983086" y="1798689"/>
                  </a:lnTo>
                  <a:lnTo>
                    <a:pt x="2005547" y="1760218"/>
                  </a:lnTo>
                  <a:lnTo>
                    <a:pt x="2028008" y="1721608"/>
                  </a:lnTo>
                  <a:lnTo>
                    <a:pt x="2050469" y="1682868"/>
                  </a:lnTo>
                  <a:lnTo>
                    <a:pt x="2072930" y="1644006"/>
                  </a:lnTo>
                  <a:lnTo>
                    <a:pt x="2095391" y="1605033"/>
                  </a:lnTo>
                  <a:lnTo>
                    <a:pt x="2117851" y="1565956"/>
                  </a:lnTo>
                  <a:lnTo>
                    <a:pt x="2140312" y="1526785"/>
                  </a:lnTo>
                  <a:lnTo>
                    <a:pt x="2162773" y="1487525"/>
                  </a:lnTo>
                  <a:lnTo>
                    <a:pt x="2185234" y="1448184"/>
                  </a:lnTo>
                  <a:lnTo>
                    <a:pt x="2207695" y="1408769"/>
                  </a:lnTo>
                  <a:lnTo>
                    <a:pt x="2230156" y="1369286"/>
                  </a:lnTo>
                  <a:lnTo>
                    <a:pt x="2252617" y="1329739"/>
                  </a:lnTo>
                  <a:lnTo>
                    <a:pt x="2275078" y="1290135"/>
                  </a:lnTo>
                  <a:lnTo>
                    <a:pt x="2297539" y="1250478"/>
                  </a:lnTo>
                  <a:lnTo>
                    <a:pt x="2320000" y="1210771"/>
                  </a:lnTo>
                  <a:lnTo>
                    <a:pt x="2342461" y="1171020"/>
                  </a:lnTo>
                  <a:lnTo>
                    <a:pt x="2364922" y="1131228"/>
                  </a:lnTo>
                  <a:lnTo>
                    <a:pt x="2387383" y="1091397"/>
                  </a:lnTo>
                  <a:lnTo>
                    <a:pt x="2409844" y="1051532"/>
                  </a:lnTo>
                  <a:lnTo>
                    <a:pt x="2432305" y="1011634"/>
                  </a:lnTo>
                  <a:lnTo>
                    <a:pt x="2454766" y="971706"/>
                  </a:lnTo>
                  <a:lnTo>
                    <a:pt x="2477227" y="931751"/>
                  </a:lnTo>
                  <a:lnTo>
                    <a:pt x="2499688" y="891770"/>
                  </a:lnTo>
                  <a:lnTo>
                    <a:pt x="2522149" y="851766"/>
                  </a:lnTo>
                  <a:lnTo>
                    <a:pt x="2544610" y="811740"/>
                  </a:lnTo>
                  <a:lnTo>
                    <a:pt x="2567071" y="771694"/>
                  </a:lnTo>
                  <a:lnTo>
                    <a:pt x="2589532" y="731629"/>
                  </a:lnTo>
                  <a:lnTo>
                    <a:pt x="2611993" y="691547"/>
                  </a:lnTo>
                  <a:lnTo>
                    <a:pt x="2634454" y="651448"/>
                  </a:lnTo>
                  <a:lnTo>
                    <a:pt x="2656914" y="611334"/>
                  </a:lnTo>
                  <a:lnTo>
                    <a:pt x="2679375" y="571207"/>
                  </a:lnTo>
                  <a:lnTo>
                    <a:pt x="2701836" y="531065"/>
                  </a:lnTo>
                  <a:lnTo>
                    <a:pt x="2724297" y="490912"/>
                  </a:lnTo>
                  <a:lnTo>
                    <a:pt x="2746758" y="450747"/>
                  </a:lnTo>
                  <a:lnTo>
                    <a:pt x="2769219" y="410571"/>
                  </a:lnTo>
                  <a:lnTo>
                    <a:pt x="2791680" y="370385"/>
                  </a:lnTo>
                  <a:lnTo>
                    <a:pt x="2814141" y="330189"/>
                  </a:lnTo>
                  <a:lnTo>
                    <a:pt x="2836602" y="289985"/>
                  </a:lnTo>
                  <a:lnTo>
                    <a:pt x="2859063" y="249771"/>
                  </a:lnTo>
                  <a:lnTo>
                    <a:pt x="2881524" y="209550"/>
                  </a:lnTo>
                  <a:lnTo>
                    <a:pt x="2903985" y="169321"/>
                  </a:lnTo>
                  <a:lnTo>
                    <a:pt x="2926446" y="129085"/>
                  </a:lnTo>
                  <a:lnTo>
                    <a:pt x="2948907" y="88842"/>
                  </a:lnTo>
                  <a:lnTo>
                    <a:pt x="2971368" y="48592"/>
                  </a:lnTo>
                  <a:lnTo>
                    <a:pt x="2993829" y="8336"/>
                  </a:lnTo>
                  <a:lnTo>
                    <a:pt x="29984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413728" y="1107814"/>
              <a:ext cx="3052148" cy="4996283"/>
            </a:xfrm>
            <a:custGeom>
              <a:avLst/>
              <a:pathLst>
                <a:path w="3052148" h="4996283">
                  <a:moveTo>
                    <a:pt x="3052148" y="0"/>
                  </a:moveTo>
                  <a:lnTo>
                    <a:pt x="3042384" y="15659"/>
                  </a:lnTo>
                  <a:lnTo>
                    <a:pt x="3019923" y="51683"/>
                  </a:lnTo>
                  <a:lnTo>
                    <a:pt x="2997462" y="87709"/>
                  </a:lnTo>
                  <a:lnTo>
                    <a:pt x="2975001" y="123738"/>
                  </a:lnTo>
                  <a:lnTo>
                    <a:pt x="2952540" y="159769"/>
                  </a:lnTo>
                  <a:lnTo>
                    <a:pt x="2930079" y="195803"/>
                  </a:lnTo>
                  <a:lnTo>
                    <a:pt x="2907618" y="231839"/>
                  </a:lnTo>
                  <a:lnTo>
                    <a:pt x="2885157" y="267878"/>
                  </a:lnTo>
                  <a:lnTo>
                    <a:pt x="2862696" y="303920"/>
                  </a:lnTo>
                  <a:lnTo>
                    <a:pt x="2840235" y="339963"/>
                  </a:lnTo>
                  <a:lnTo>
                    <a:pt x="2817774" y="376010"/>
                  </a:lnTo>
                  <a:lnTo>
                    <a:pt x="2795313" y="412058"/>
                  </a:lnTo>
                  <a:lnTo>
                    <a:pt x="2772852" y="448109"/>
                  </a:lnTo>
                  <a:lnTo>
                    <a:pt x="2750391" y="484162"/>
                  </a:lnTo>
                  <a:lnTo>
                    <a:pt x="2727930" y="520216"/>
                  </a:lnTo>
                  <a:lnTo>
                    <a:pt x="2705469" y="556273"/>
                  </a:lnTo>
                  <a:lnTo>
                    <a:pt x="2683008" y="592331"/>
                  </a:lnTo>
                  <a:lnTo>
                    <a:pt x="2660547" y="628391"/>
                  </a:lnTo>
                  <a:lnTo>
                    <a:pt x="2638086" y="664451"/>
                  </a:lnTo>
                  <a:lnTo>
                    <a:pt x="2615625" y="700513"/>
                  </a:lnTo>
                  <a:lnTo>
                    <a:pt x="2593164" y="736575"/>
                  </a:lnTo>
                  <a:lnTo>
                    <a:pt x="2570703" y="772637"/>
                  </a:lnTo>
                  <a:lnTo>
                    <a:pt x="2548242" y="808699"/>
                  </a:lnTo>
                  <a:lnTo>
                    <a:pt x="2525782" y="844760"/>
                  </a:lnTo>
                  <a:lnTo>
                    <a:pt x="2503321" y="880820"/>
                  </a:lnTo>
                  <a:lnTo>
                    <a:pt x="2480860" y="916878"/>
                  </a:lnTo>
                  <a:lnTo>
                    <a:pt x="2458399" y="952933"/>
                  </a:lnTo>
                  <a:lnTo>
                    <a:pt x="2435938" y="988985"/>
                  </a:lnTo>
                  <a:lnTo>
                    <a:pt x="2413477" y="1025032"/>
                  </a:lnTo>
                  <a:lnTo>
                    <a:pt x="2391016" y="1061074"/>
                  </a:lnTo>
                  <a:lnTo>
                    <a:pt x="2368555" y="1097109"/>
                  </a:lnTo>
                  <a:lnTo>
                    <a:pt x="2346094" y="1133137"/>
                  </a:lnTo>
                  <a:lnTo>
                    <a:pt x="2323633" y="1169155"/>
                  </a:lnTo>
                  <a:lnTo>
                    <a:pt x="2301172" y="1205163"/>
                  </a:lnTo>
                  <a:lnTo>
                    <a:pt x="2278711" y="1241158"/>
                  </a:lnTo>
                  <a:lnTo>
                    <a:pt x="2256250" y="1277138"/>
                  </a:lnTo>
                  <a:lnTo>
                    <a:pt x="2233789" y="1313102"/>
                  </a:lnTo>
                  <a:lnTo>
                    <a:pt x="2211328" y="1349048"/>
                  </a:lnTo>
                  <a:lnTo>
                    <a:pt x="2188867" y="1384971"/>
                  </a:lnTo>
                  <a:lnTo>
                    <a:pt x="2166406" y="1420871"/>
                  </a:lnTo>
                  <a:lnTo>
                    <a:pt x="2143945" y="1456743"/>
                  </a:lnTo>
                  <a:lnTo>
                    <a:pt x="2121484" y="1492584"/>
                  </a:lnTo>
                  <a:lnTo>
                    <a:pt x="2099023" y="1528391"/>
                  </a:lnTo>
                  <a:lnTo>
                    <a:pt x="2076562" y="1564160"/>
                  </a:lnTo>
                  <a:lnTo>
                    <a:pt x="2054101" y="1599885"/>
                  </a:lnTo>
                  <a:lnTo>
                    <a:pt x="2031640" y="1635563"/>
                  </a:lnTo>
                  <a:lnTo>
                    <a:pt x="2009179" y="1671189"/>
                  </a:lnTo>
                  <a:lnTo>
                    <a:pt x="1986719" y="1706757"/>
                  </a:lnTo>
                  <a:lnTo>
                    <a:pt x="1964258" y="1742262"/>
                  </a:lnTo>
                  <a:lnTo>
                    <a:pt x="1941797" y="1777697"/>
                  </a:lnTo>
                  <a:lnTo>
                    <a:pt x="1919336" y="1813058"/>
                  </a:lnTo>
                  <a:lnTo>
                    <a:pt x="1896875" y="1848337"/>
                  </a:lnTo>
                  <a:lnTo>
                    <a:pt x="1874414" y="1883529"/>
                  </a:lnTo>
                  <a:lnTo>
                    <a:pt x="1851953" y="1918627"/>
                  </a:lnTo>
                  <a:lnTo>
                    <a:pt x="1829492" y="1953626"/>
                  </a:lnTo>
                  <a:lnTo>
                    <a:pt x="1807031" y="1988520"/>
                  </a:lnTo>
                  <a:lnTo>
                    <a:pt x="1784570" y="2023304"/>
                  </a:lnTo>
                  <a:lnTo>
                    <a:pt x="1762109" y="2057975"/>
                  </a:lnTo>
                  <a:lnTo>
                    <a:pt x="1739648" y="2092530"/>
                  </a:lnTo>
                  <a:lnTo>
                    <a:pt x="1717187" y="2126968"/>
                  </a:lnTo>
                  <a:lnTo>
                    <a:pt x="1694726" y="2161288"/>
                  </a:lnTo>
                  <a:lnTo>
                    <a:pt x="1672265" y="2195494"/>
                  </a:lnTo>
                  <a:lnTo>
                    <a:pt x="1649804" y="2229591"/>
                  </a:lnTo>
                  <a:lnTo>
                    <a:pt x="1627343" y="2263586"/>
                  </a:lnTo>
                  <a:lnTo>
                    <a:pt x="1604882" y="2297490"/>
                  </a:lnTo>
                  <a:lnTo>
                    <a:pt x="1582421" y="2331316"/>
                  </a:lnTo>
                  <a:lnTo>
                    <a:pt x="1559960" y="2365080"/>
                  </a:lnTo>
                  <a:lnTo>
                    <a:pt x="1537499" y="2398801"/>
                  </a:lnTo>
                  <a:lnTo>
                    <a:pt x="1515038" y="2432500"/>
                  </a:lnTo>
                  <a:lnTo>
                    <a:pt x="1492577" y="2466201"/>
                  </a:lnTo>
                  <a:lnTo>
                    <a:pt x="1470116" y="2499929"/>
                  </a:lnTo>
                  <a:lnTo>
                    <a:pt x="1447656" y="2533708"/>
                  </a:lnTo>
                  <a:lnTo>
                    <a:pt x="1425195" y="2567566"/>
                  </a:lnTo>
                  <a:lnTo>
                    <a:pt x="1402734" y="2601526"/>
                  </a:lnTo>
                  <a:lnTo>
                    <a:pt x="1380273" y="2635614"/>
                  </a:lnTo>
                  <a:lnTo>
                    <a:pt x="1357812" y="2669851"/>
                  </a:lnTo>
                  <a:lnTo>
                    <a:pt x="1335351" y="2704257"/>
                  </a:lnTo>
                  <a:lnTo>
                    <a:pt x="1312890" y="2738849"/>
                  </a:lnTo>
                  <a:lnTo>
                    <a:pt x="1290429" y="2773641"/>
                  </a:lnTo>
                  <a:lnTo>
                    <a:pt x="1267968" y="2808644"/>
                  </a:lnTo>
                  <a:lnTo>
                    <a:pt x="1245507" y="2843867"/>
                  </a:lnTo>
                  <a:lnTo>
                    <a:pt x="1223046" y="2879314"/>
                  </a:lnTo>
                  <a:lnTo>
                    <a:pt x="1200585" y="2914988"/>
                  </a:lnTo>
                  <a:lnTo>
                    <a:pt x="1178124" y="2950889"/>
                  </a:lnTo>
                  <a:lnTo>
                    <a:pt x="1155663" y="2987015"/>
                  </a:lnTo>
                  <a:lnTo>
                    <a:pt x="1133202" y="3023361"/>
                  </a:lnTo>
                  <a:lnTo>
                    <a:pt x="1110741" y="3059923"/>
                  </a:lnTo>
                  <a:lnTo>
                    <a:pt x="1088280" y="3096694"/>
                  </a:lnTo>
                  <a:lnTo>
                    <a:pt x="1065819" y="3133666"/>
                  </a:lnTo>
                  <a:lnTo>
                    <a:pt x="1043358" y="3170831"/>
                  </a:lnTo>
                  <a:lnTo>
                    <a:pt x="1020897" y="3208180"/>
                  </a:lnTo>
                  <a:lnTo>
                    <a:pt x="998436" y="3245705"/>
                  </a:lnTo>
                  <a:lnTo>
                    <a:pt x="975975" y="3283397"/>
                  </a:lnTo>
                  <a:lnTo>
                    <a:pt x="953514" y="3321247"/>
                  </a:lnTo>
                  <a:lnTo>
                    <a:pt x="931053" y="3359246"/>
                  </a:lnTo>
                  <a:lnTo>
                    <a:pt x="908593" y="3397385"/>
                  </a:lnTo>
                  <a:lnTo>
                    <a:pt x="886132" y="3435657"/>
                  </a:lnTo>
                  <a:lnTo>
                    <a:pt x="863671" y="3474053"/>
                  </a:lnTo>
                  <a:lnTo>
                    <a:pt x="841210" y="3512566"/>
                  </a:lnTo>
                  <a:lnTo>
                    <a:pt x="818749" y="3551188"/>
                  </a:lnTo>
                  <a:lnTo>
                    <a:pt x="796288" y="3589912"/>
                  </a:lnTo>
                  <a:lnTo>
                    <a:pt x="773827" y="3628733"/>
                  </a:lnTo>
                  <a:lnTo>
                    <a:pt x="751366" y="3667644"/>
                  </a:lnTo>
                  <a:lnTo>
                    <a:pt x="728905" y="3706638"/>
                  </a:lnTo>
                  <a:lnTo>
                    <a:pt x="706444" y="3745711"/>
                  </a:lnTo>
                  <a:lnTo>
                    <a:pt x="683983" y="3784858"/>
                  </a:lnTo>
                  <a:lnTo>
                    <a:pt x="661522" y="3824074"/>
                  </a:lnTo>
                  <a:lnTo>
                    <a:pt x="639061" y="3863354"/>
                  </a:lnTo>
                  <a:lnTo>
                    <a:pt x="616600" y="3902694"/>
                  </a:lnTo>
                  <a:lnTo>
                    <a:pt x="594139" y="3942091"/>
                  </a:lnTo>
                  <a:lnTo>
                    <a:pt x="571678" y="3981540"/>
                  </a:lnTo>
                  <a:lnTo>
                    <a:pt x="549217" y="4021038"/>
                  </a:lnTo>
                  <a:lnTo>
                    <a:pt x="526756" y="4060583"/>
                  </a:lnTo>
                  <a:lnTo>
                    <a:pt x="504295" y="4100171"/>
                  </a:lnTo>
                  <a:lnTo>
                    <a:pt x="481834" y="4139800"/>
                  </a:lnTo>
                  <a:lnTo>
                    <a:pt x="459373" y="4179467"/>
                  </a:lnTo>
                  <a:lnTo>
                    <a:pt x="436912" y="4219169"/>
                  </a:lnTo>
                  <a:lnTo>
                    <a:pt x="414451" y="4258905"/>
                  </a:lnTo>
                  <a:lnTo>
                    <a:pt x="391990" y="4298673"/>
                  </a:lnTo>
                  <a:lnTo>
                    <a:pt x="369530" y="4338470"/>
                  </a:lnTo>
                  <a:lnTo>
                    <a:pt x="347069" y="4378296"/>
                  </a:lnTo>
                  <a:lnTo>
                    <a:pt x="324608" y="4418148"/>
                  </a:lnTo>
                  <a:lnTo>
                    <a:pt x="302147" y="4458024"/>
                  </a:lnTo>
                  <a:lnTo>
                    <a:pt x="279686" y="4497924"/>
                  </a:lnTo>
                  <a:lnTo>
                    <a:pt x="257225" y="4537846"/>
                  </a:lnTo>
                  <a:lnTo>
                    <a:pt x="234764" y="4577789"/>
                  </a:lnTo>
                  <a:lnTo>
                    <a:pt x="212303" y="4617751"/>
                  </a:lnTo>
                  <a:lnTo>
                    <a:pt x="189842" y="4657733"/>
                  </a:lnTo>
                  <a:lnTo>
                    <a:pt x="167381" y="4697731"/>
                  </a:lnTo>
                  <a:lnTo>
                    <a:pt x="144920" y="4737747"/>
                  </a:lnTo>
                  <a:lnTo>
                    <a:pt x="122459" y="4777779"/>
                  </a:lnTo>
                  <a:lnTo>
                    <a:pt x="99998" y="4817825"/>
                  </a:lnTo>
                  <a:lnTo>
                    <a:pt x="77537" y="4857886"/>
                  </a:lnTo>
                  <a:lnTo>
                    <a:pt x="55076" y="4897961"/>
                  </a:lnTo>
                  <a:lnTo>
                    <a:pt x="32615" y="4938048"/>
                  </a:lnTo>
                  <a:lnTo>
                    <a:pt x="10154" y="4978148"/>
                  </a:lnTo>
                  <a:lnTo>
                    <a:pt x="0" y="49962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448951" y="1107814"/>
              <a:ext cx="3229539" cy="4996283"/>
            </a:xfrm>
            <a:custGeom>
              <a:avLst/>
              <a:pathLst>
                <a:path w="3229539" h="4996283">
                  <a:moveTo>
                    <a:pt x="0" y="4996283"/>
                  </a:moveTo>
                  <a:lnTo>
                    <a:pt x="19854" y="4964270"/>
                  </a:lnTo>
                  <a:lnTo>
                    <a:pt x="42315" y="4928044"/>
                  </a:lnTo>
                  <a:lnTo>
                    <a:pt x="64776" y="4891808"/>
                  </a:lnTo>
                  <a:lnTo>
                    <a:pt x="87237" y="4855562"/>
                  </a:lnTo>
                  <a:lnTo>
                    <a:pt x="109698" y="4819305"/>
                  </a:lnTo>
                  <a:lnTo>
                    <a:pt x="132158" y="4783036"/>
                  </a:lnTo>
                  <a:lnTo>
                    <a:pt x="154619" y="4746757"/>
                  </a:lnTo>
                  <a:lnTo>
                    <a:pt x="177080" y="4710465"/>
                  </a:lnTo>
                  <a:lnTo>
                    <a:pt x="199541" y="4674160"/>
                  </a:lnTo>
                  <a:lnTo>
                    <a:pt x="222002" y="4637843"/>
                  </a:lnTo>
                  <a:lnTo>
                    <a:pt x="244463" y="4601513"/>
                  </a:lnTo>
                  <a:lnTo>
                    <a:pt x="266924" y="4565169"/>
                  </a:lnTo>
                  <a:lnTo>
                    <a:pt x="289385" y="4528811"/>
                  </a:lnTo>
                  <a:lnTo>
                    <a:pt x="311846" y="4492438"/>
                  </a:lnTo>
                  <a:lnTo>
                    <a:pt x="334307" y="4456050"/>
                  </a:lnTo>
                  <a:lnTo>
                    <a:pt x="356768" y="4419647"/>
                  </a:lnTo>
                  <a:lnTo>
                    <a:pt x="379229" y="4383228"/>
                  </a:lnTo>
                  <a:lnTo>
                    <a:pt x="401690" y="4346792"/>
                  </a:lnTo>
                  <a:lnTo>
                    <a:pt x="424151" y="4310339"/>
                  </a:lnTo>
                  <a:lnTo>
                    <a:pt x="446612" y="4273868"/>
                  </a:lnTo>
                  <a:lnTo>
                    <a:pt x="469073" y="4237380"/>
                  </a:lnTo>
                  <a:lnTo>
                    <a:pt x="491534" y="4200874"/>
                  </a:lnTo>
                  <a:lnTo>
                    <a:pt x="513995" y="4164349"/>
                  </a:lnTo>
                  <a:lnTo>
                    <a:pt x="536456" y="4127805"/>
                  </a:lnTo>
                  <a:lnTo>
                    <a:pt x="558917" y="4091241"/>
                  </a:lnTo>
                  <a:lnTo>
                    <a:pt x="581378" y="4054658"/>
                  </a:lnTo>
                  <a:lnTo>
                    <a:pt x="603839" y="4018055"/>
                  </a:lnTo>
                  <a:lnTo>
                    <a:pt x="626300" y="3981431"/>
                  </a:lnTo>
                  <a:lnTo>
                    <a:pt x="648761" y="3944788"/>
                  </a:lnTo>
                  <a:lnTo>
                    <a:pt x="671221" y="3908125"/>
                  </a:lnTo>
                  <a:lnTo>
                    <a:pt x="693682" y="3871442"/>
                  </a:lnTo>
                  <a:lnTo>
                    <a:pt x="716143" y="3834739"/>
                  </a:lnTo>
                  <a:lnTo>
                    <a:pt x="738604" y="3798017"/>
                  </a:lnTo>
                  <a:lnTo>
                    <a:pt x="761065" y="3761276"/>
                  </a:lnTo>
                  <a:lnTo>
                    <a:pt x="783526" y="3724518"/>
                  </a:lnTo>
                  <a:lnTo>
                    <a:pt x="805987" y="3687743"/>
                  </a:lnTo>
                  <a:lnTo>
                    <a:pt x="828448" y="3650953"/>
                  </a:lnTo>
                  <a:lnTo>
                    <a:pt x="850909" y="3614149"/>
                  </a:lnTo>
                  <a:lnTo>
                    <a:pt x="873370" y="3577334"/>
                  </a:lnTo>
                  <a:lnTo>
                    <a:pt x="895831" y="3540510"/>
                  </a:lnTo>
                  <a:lnTo>
                    <a:pt x="918292" y="3503679"/>
                  </a:lnTo>
                  <a:lnTo>
                    <a:pt x="940753" y="3466845"/>
                  </a:lnTo>
                  <a:lnTo>
                    <a:pt x="963214" y="3430012"/>
                  </a:lnTo>
                  <a:lnTo>
                    <a:pt x="985675" y="3393183"/>
                  </a:lnTo>
                  <a:lnTo>
                    <a:pt x="1008136" y="3356364"/>
                  </a:lnTo>
                  <a:lnTo>
                    <a:pt x="1030597" y="3319560"/>
                  </a:lnTo>
                  <a:lnTo>
                    <a:pt x="1053058" y="3282777"/>
                  </a:lnTo>
                  <a:lnTo>
                    <a:pt x="1075519" y="3246021"/>
                  </a:lnTo>
                  <a:lnTo>
                    <a:pt x="1097980" y="3209299"/>
                  </a:lnTo>
                  <a:lnTo>
                    <a:pt x="1120441" y="3172619"/>
                  </a:lnTo>
                  <a:lnTo>
                    <a:pt x="1142902" y="3135988"/>
                  </a:lnTo>
                  <a:lnTo>
                    <a:pt x="1165363" y="3099415"/>
                  </a:lnTo>
                  <a:lnTo>
                    <a:pt x="1187824" y="3062908"/>
                  </a:lnTo>
                  <a:lnTo>
                    <a:pt x="1210284" y="3026474"/>
                  </a:lnTo>
                  <a:lnTo>
                    <a:pt x="1232745" y="2990122"/>
                  </a:lnTo>
                  <a:lnTo>
                    <a:pt x="1255206" y="2953858"/>
                  </a:lnTo>
                  <a:lnTo>
                    <a:pt x="1277667" y="2917690"/>
                  </a:lnTo>
                  <a:lnTo>
                    <a:pt x="1300128" y="2881621"/>
                  </a:lnTo>
                  <a:lnTo>
                    <a:pt x="1322589" y="2845655"/>
                  </a:lnTo>
                  <a:lnTo>
                    <a:pt x="1345050" y="2809792"/>
                  </a:lnTo>
                  <a:lnTo>
                    <a:pt x="1367511" y="2774030"/>
                  </a:lnTo>
                  <a:lnTo>
                    <a:pt x="1389972" y="2738366"/>
                  </a:lnTo>
                  <a:lnTo>
                    <a:pt x="1412433" y="2702790"/>
                  </a:lnTo>
                  <a:lnTo>
                    <a:pt x="1434894" y="2667291"/>
                  </a:lnTo>
                  <a:lnTo>
                    <a:pt x="1457355" y="2631854"/>
                  </a:lnTo>
                  <a:lnTo>
                    <a:pt x="1479816" y="2596461"/>
                  </a:lnTo>
                  <a:lnTo>
                    <a:pt x="1502277" y="2561091"/>
                  </a:lnTo>
                  <a:lnTo>
                    <a:pt x="1524738" y="2525719"/>
                  </a:lnTo>
                  <a:lnTo>
                    <a:pt x="1547199" y="2490322"/>
                  </a:lnTo>
                  <a:lnTo>
                    <a:pt x="1569660" y="2454872"/>
                  </a:lnTo>
                  <a:lnTo>
                    <a:pt x="1592121" y="2419343"/>
                  </a:lnTo>
                  <a:lnTo>
                    <a:pt x="1614582" y="2383711"/>
                  </a:lnTo>
                  <a:lnTo>
                    <a:pt x="1637043" y="2347951"/>
                  </a:lnTo>
                  <a:lnTo>
                    <a:pt x="1659504" y="2312042"/>
                  </a:lnTo>
                  <a:lnTo>
                    <a:pt x="1681965" y="2275967"/>
                  </a:lnTo>
                  <a:lnTo>
                    <a:pt x="1704426" y="2239709"/>
                  </a:lnTo>
                  <a:lnTo>
                    <a:pt x="1726887" y="2203259"/>
                  </a:lnTo>
                  <a:lnTo>
                    <a:pt x="1749347" y="2166608"/>
                  </a:lnTo>
                  <a:lnTo>
                    <a:pt x="1771808" y="2129751"/>
                  </a:lnTo>
                  <a:lnTo>
                    <a:pt x="1794269" y="2092688"/>
                  </a:lnTo>
                  <a:lnTo>
                    <a:pt x="1816730" y="2055420"/>
                  </a:lnTo>
                  <a:lnTo>
                    <a:pt x="1839191" y="2017951"/>
                  </a:lnTo>
                  <a:lnTo>
                    <a:pt x="1861652" y="1980286"/>
                  </a:lnTo>
                  <a:lnTo>
                    <a:pt x="1884113" y="1942433"/>
                  </a:lnTo>
                  <a:lnTo>
                    <a:pt x="1906574" y="1904400"/>
                  </a:lnTo>
                  <a:lnTo>
                    <a:pt x="1929035" y="1866197"/>
                  </a:lnTo>
                  <a:lnTo>
                    <a:pt x="1951496" y="1827832"/>
                  </a:lnTo>
                  <a:lnTo>
                    <a:pt x="1973957" y="1789317"/>
                  </a:lnTo>
                  <a:lnTo>
                    <a:pt x="1996418" y="1750661"/>
                  </a:lnTo>
                  <a:lnTo>
                    <a:pt x="2018879" y="1711874"/>
                  </a:lnTo>
                  <a:lnTo>
                    <a:pt x="2041340" y="1672964"/>
                  </a:lnTo>
                  <a:lnTo>
                    <a:pt x="2063801" y="1633942"/>
                  </a:lnTo>
                  <a:lnTo>
                    <a:pt x="2086262" y="1594817"/>
                  </a:lnTo>
                  <a:lnTo>
                    <a:pt x="2108723" y="1555595"/>
                  </a:lnTo>
                  <a:lnTo>
                    <a:pt x="2131184" y="1516285"/>
                  </a:lnTo>
                  <a:lnTo>
                    <a:pt x="2153645" y="1476894"/>
                  </a:lnTo>
                  <a:lnTo>
                    <a:pt x="2176106" y="1437428"/>
                  </a:lnTo>
                  <a:lnTo>
                    <a:pt x="2198567" y="1397895"/>
                  </a:lnTo>
                  <a:lnTo>
                    <a:pt x="2221028" y="1358299"/>
                  </a:lnTo>
                  <a:lnTo>
                    <a:pt x="2243489" y="1318645"/>
                  </a:lnTo>
                  <a:lnTo>
                    <a:pt x="2265950" y="1278939"/>
                  </a:lnTo>
                  <a:lnTo>
                    <a:pt x="2288410" y="1239185"/>
                  </a:lnTo>
                  <a:lnTo>
                    <a:pt x="2310871" y="1199387"/>
                  </a:lnTo>
                  <a:lnTo>
                    <a:pt x="2333332" y="1159548"/>
                  </a:lnTo>
                  <a:lnTo>
                    <a:pt x="2355793" y="1119673"/>
                  </a:lnTo>
                  <a:lnTo>
                    <a:pt x="2378254" y="1079763"/>
                  </a:lnTo>
                  <a:lnTo>
                    <a:pt x="2400715" y="1039822"/>
                  </a:lnTo>
                  <a:lnTo>
                    <a:pt x="2423176" y="999852"/>
                  </a:lnTo>
                  <a:lnTo>
                    <a:pt x="2445637" y="959855"/>
                  </a:lnTo>
                  <a:lnTo>
                    <a:pt x="2468098" y="919835"/>
                  </a:lnTo>
                  <a:lnTo>
                    <a:pt x="2490559" y="879792"/>
                  </a:lnTo>
                  <a:lnTo>
                    <a:pt x="2513020" y="839728"/>
                  </a:lnTo>
                  <a:lnTo>
                    <a:pt x="2535481" y="799645"/>
                  </a:lnTo>
                  <a:lnTo>
                    <a:pt x="2557942" y="759544"/>
                  </a:lnTo>
                  <a:lnTo>
                    <a:pt x="2580403" y="719427"/>
                  </a:lnTo>
                  <a:lnTo>
                    <a:pt x="2602864" y="679295"/>
                  </a:lnTo>
                  <a:lnTo>
                    <a:pt x="2625325" y="639149"/>
                  </a:lnTo>
                  <a:lnTo>
                    <a:pt x="2647786" y="598990"/>
                  </a:lnTo>
                  <a:lnTo>
                    <a:pt x="2670247" y="558818"/>
                  </a:lnTo>
                  <a:lnTo>
                    <a:pt x="2692708" y="518635"/>
                  </a:lnTo>
                  <a:lnTo>
                    <a:pt x="2715169" y="478441"/>
                  </a:lnTo>
                  <a:lnTo>
                    <a:pt x="2737630" y="438238"/>
                  </a:lnTo>
                  <a:lnTo>
                    <a:pt x="2760091" y="398025"/>
                  </a:lnTo>
                  <a:lnTo>
                    <a:pt x="2782552" y="357804"/>
                  </a:lnTo>
                  <a:lnTo>
                    <a:pt x="2805013" y="317574"/>
                  </a:lnTo>
                  <a:lnTo>
                    <a:pt x="2827473" y="277336"/>
                  </a:lnTo>
                  <a:lnTo>
                    <a:pt x="2849934" y="237092"/>
                  </a:lnTo>
                  <a:lnTo>
                    <a:pt x="2872395" y="196840"/>
                  </a:lnTo>
                  <a:lnTo>
                    <a:pt x="2894856" y="156582"/>
                  </a:lnTo>
                  <a:lnTo>
                    <a:pt x="2917317" y="116318"/>
                  </a:lnTo>
                  <a:lnTo>
                    <a:pt x="2939778" y="76048"/>
                  </a:lnTo>
                  <a:lnTo>
                    <a:pt x="2962239" y="35772"/>
                  </a:lnTo>
                  <a:lnTo>
                    <a:pt x="2982186" y="0"/>
                  </a:lnTo>
                  <a:lnTo>
                    <a:pt x="3229539" y="0"/>
                  </a:lnTo>
                  <a:lnTo>
                    <a:pt x="3209310" y="32426"/>
                  </a:lnTo>
                  <a:lnTo>
                    <a:pt x="3186849" y="68432"/>
                  </a:lnTo>
                  <a:lnTo>
                    <a:pt x="3164388" y="104440"/>
                  </a:lnTo>
                  <a:lnTo>
                    <a:pt x="3141927" y="140449"/>
                  </a:lnTo>
                  <a:lnTo>
                    <a:pt x="3119466" y="176461"/>
                  </a:lnTo>
                  <a:lnTo>
                    <a:pt x="3097005" y="212474"/>
                  </a:lnTo>
                  <a:lnTo>
                    <a:pt x="3074544" y="248489"/>
                  </a:lnTo>
                  <a:lnTo>
                    <a:pt x="3052083" y="284506"/>
                  </a:lnTo>
                  <a:lnTo>
                    <a:pt x="3029622" y="320524"/>
                  </a:lnTo>
                  <a:lnTo>
                    <a:pt x="3007161" y="356544"/>
                  </a:lnTo>
                  <a:lnTo>
                    <a:pt x="2984700" y="392565"/>
                  </a:lnTo>
                  <a:lnTo>
                    <a:pt x="2962239" y="428588"/>
                  </a:lnTo>
                  <a:lnTo>
                    <a:pt x="2939778" y="464612"/>
                  </a:lnTo>
                  <a:lnTo>
                    <a:pt x="2917317" y="500637"/>
                  </a:lnTo>
                  <a:lnTo>
                    <a:pt x="2894856" y="536662"/>
                  </a:lnTo>
                  <a:lnTo>
                    <a:pt x="2872395" y="572689"/>
                  </a:lnTo>
                  <a:lnTo>
                    <a:pt x="2849934" y="608715"/>
                  </a:lnTo>
                  <a:lnTo>
                    <a:pt x="2827473" y="644742"/>
                  </a:lnTo>
                  <a:lnTo>
                    <a:pt x="2805013" y="680768"/>
                  </a:lnTo>
                  <a:lnTo>
                    <a:pt x="2782552" y="716794"/>
                  </a:lnTo>
                  <a:lnTo>
                    <a:pt x="2760091" y="752819"/>
                  </a:lnTo>
                  <a:lnTo>
                    <a:pt x="2737630" y="788842"/>
                  </a:lnTo>
                  <a:lnTo>
                    <a:pt x="2715169" y="824863"/>
                  </a:lnTo>
                  <a:lnTo>
                    <a:pt x="2692708" y="860882"/>
                  </a:lnTo>
                  <a:lnTo>
                    <a:pt x="2670247" y="896897"/>
                  </a:lnTo>
                  <a:lnTo>
                    <a:pt x="2647786" y="932908"/>
                  </a:lnTo>
                  <a:lnTo>
                    <a:pt x="2625325" y="968914"/>
                  </a:lnTo>
                  <a:lnTo>
                    <a:pt x="2602864" y="1004915"/>
                  </a:lnTo>
                  <a:lnTo>
                    <a:pt x="2580403" y="1040908"/>
                  </a:lnTo>
                  <a:lnTo>
                    <a:pt x="2557942" y="1076894"/>
                  </a:lnTo>
                  <a:lnTo>
                    <a:pt x="2535481" y="1112870"/>
                  </a:lnTo>
                  <a:lnTo>
                    <a:pt x="2513020" y="1148836"/>
                  </a:lnTo>
                  <a:lnTo>
                    <a:pt x="2490559" y="1184789"/>
                  </a:lnTo>
                  <a:lnTo>
                    <a:pt x="2468098" y="1220728"/>
                  </a:lnTo>
                  <a:lnTo>
                    <a:pt x="2445637" y="1256651"/>
                  </a:lnTo>
                  <a:lnTo>
                    <a:pt x="2423176" y="1292556"/>
                  </a:lnTo>
                  <a:lnTo>
                    <a:pt x="2400715" y="1328440"/>
                  </a:lnTo>
                  <a:lnTo>
                    <a:pt x="2378254" y="1364302"/>
                  </a:lnTo>
                  <a:lnTo>
                    <a:pt x="2355793" y="1400138"/>
                  </a:lnTo>
                  <a:lnTo>
                    <a:pt x="2333332" y="1435944"/>
                  </a:lnTo>
                  <a:lnTo>
                    <a:pt x="2310871" y="1471718"/>
                  </a:lnTo>
                  <a:lnTo>
                    <a:pt x="2288410" y="1507457"/>
                  </a:lnTo>
                  <a:lnTo>
                    <a:pt x="2265950" y="1543155"/>
                  </a:lnTo>
                  <a:lnTo>
                    <a:pt x="2243489" y="1578809"/>
                  </a:lnTo>
                  <a:lnTo>
                    <a:pt x="2221028" y="1614414"/>
                  </a:lnTo>
                  <a:lnTo>
                    <a:pt x="2198567" y="1649965"/>
                  </a:lnTo>
                  <a:lnTo>
                    <a:pt x="2176106" y="1685457"/>
                  </a:lnTo>
                  <a:lnTo>
                    <a:pt x="2153645" y="1720884"/>
                  </a:lnTo>
                  <a:lnTo>
                    <a:pt x="2131184" y="1756240"/>
                  </a:lnTo>
                  <a:lnTo>
                    <a:pt x="2108723" y="1791520"/>
                  </a:lnTo>
                  <a:lnTo>
                    <a:pt x="2086262" y="1826717"/>
                  </a:lnTo>
                  <a:lnTo>
                    <a:pt x="2063801" y="1861825"/>
                  </a:lnTo>
                  <a:lnTo>
                    <a:pt x="2041340" y="1896837"/>
                  </a:lnTo>
                  <a:lnTo>
                    <a:pt x="2018879" y="1931747"/>
                  </a:lnTo>
                  <a:lnTo>
                    <a:pt x="1996418" y="1966550"/>
                  </a:lnTo>
                  <a:lnTo>
                    <a:pt x="1973957" y="2001239"/>
                  </a:lnTo>
                  <a:lnTo>
                    <a:pt x="1951496" y="2035811"/>
                  </a:lnTo>
                  <a:lnTo>
                    <a:pt x="1929035" y="2070261"/>
                  </a:lnTo>
                  <a:lnTo>
                    <a:pt x="1906574" y="2104587"/>
                  </a:lnTo>
                  <a:lnTo>
                    <a:pt x="1884113" y="2138788"/>
                  </a:lnTo>
                  <a:lnTo>
                    <a:pt x="1861652" y="2172865"/>
                  </a:lnTo>
                  <a:lnTo>
                    <a:pt x="1839191" y="2206822"/>
                  </a:lnTo>
                  <a:lnTo>
                    <a:pt x="1816730" y="2240663"/>
                  </a:lnTo>
                  <a:lnTo>
                    <a:pt x="1794269" y="2274397"/>
                  </a:lnTo>
                  <a:lnTo>
                    <a:pt x="1771808" y="2308035"/>
                  </a:lnTo>
                  <a:lnTo>
                    <a:pt x="1749347" y="2341591"/>
                  </a:lnTo>
                  <a:lnTo>
                    <a:pt x="1726887" y="2375080"/>
                  </a:lnTo>
                  <a:lnTo>
                    <a:pt x="1704426" y="2408523"/>
                  </a:lnTo>
                  <a:lnTo>
                    <a:pt x="1681965" y="2441940"/>
                  </a:lnTo>
                  <a:lnTo>
                    <a:pt x="1659504" y="2475355"/>
                  </a:lnTo>
                  <a:lnTo>
                    <a:pt x="1637043" y="2508791"/>
                  </a:lnTo>
                  <a:lnTo>
                    <a:pt x="1614582" y="2542275"/>
                  </a:lnTo>
                  <a:lnTo>
                    <a:pt x="1592121" y="2575831"/>
                  </a:lnTo>
                  <a:lnTo>
                    <a:pt x="1569660" y="2609483"/>
                  </a:lnTo>
                  <a:lnTo>
                    <a:pt x="1547199" y="2643254"/>
                  </a:lnTo>
                  <a:lnTo>
                    <a:pt x="1524738" y="2677166"/>
                  </a:lnTo>
                  <a:lnTo>
                    <a:pt x="1502277" y="2711238"/>
                  </a:lnTo>
                  <a:lnTo>
                    <a:pt x="1479816" y="2745486"/>
                  </a:lnTo>
                  <a:lnTo>
                    <a:pt x="1457355" y="2779923"/>
                  </a:lnTo>
                  <a:lnTo>
                    <a:pt x="1434894" y="2814560"/>
                  </a:lnTo>
                  <a:lnTo>
                    <a:pt x="1412433" y="2849406"/>
                  </a:lnTo>
                  <a:lnTo>
                    <a:pt x="1389972" y="2884464"/>
                  </a:lnTo>
                  <a:lnTo>
                    <a:pt x="1367511" y="2919739"/>
                  </a:lnTo>
                  <a:lnTo>
                    <a:pt x="1345050" y="2955231"/>
                  </a:lnTo>
                  <a:lnTo>
                    <a:pt x="1322589" y="2990938"/>
                  </a:lnTo>
                  <a:lnTo>
                    <a:pt x="1300128" y="3026858"/>
                  </a:lnTo>
                  <a:lnTo>
                    <a:pt x="1277667" y="3062986"/>
                  </a:lnTo>
                  <a:lnTo>
                    <a:pt x="1255206" y="3099318"/>
                  </a:lnTo>
                  <a:lnTo>
                    <a:pt x="1232745" y="3135847"/>
                  </a:lnTo>
                  <a:lnTo>
                    <a:pt x="1210284" y="3172566"/>
                  </a:lnTo>
                  <a:lnTo>
                    <a:pt x="1187824" y="3209468"/>
                  </a:lnTo>
                  <a:lnTo>
                    <a:pt x="1165363" y="3246547"/>
                  </a:lnTo>
                  <a:lnTo>
                    <a:pt x="1142902" y="3283794"/>
                  </a:lnTo>
                  <a:lnTo>
                    <a:pt x="1120441" y="3321203"/>
                  </a:lnTo>
                  <a:lnTo>
                    <a:pt x="1097980" y="3358765"/>
                  </a:lnTo>
                  <a:lnTo>
                    <a:pt x="1075519" y="3396473"/>
                  </a:lnTo>
                  <a:lnTo>
                    <a:pt x="1053058" y="3434321"/>
                  </a:lnTo>
                  <a:lnTo>
                    <a:pt x="1030597" y="3472301"/>
                  </a:lnTo>
                  <a:lnTo>
                    <a:pt x="1008136" y="3510406"/>
                  </a:lnTo>
                  <a:lnTo>
                    <a:pt x="985675" y="3548630"/>
                  </a:lnTo>
                  <a:lnTo>
                    <a:pt x="963214" y="3586966"/>
                  </a:lnTo>
                  <a:lnTo>
                    <a:pt x="940753" y="3625410"/>
                  </a:lnTo>
                  <a:lnTo>
                    <a:pt x="918292" y="3663954"/>
                  </a:lnTo>
                  <a:lnTo>
                    <a:pt x="895831" y="3702593"/>
                  </a:lnTo>
                  <a:lnTo>
                    <a:pt x="873370" y="3741323"/>
                  </a:lnTo>
                  <a:lnTo>
                    <a:pt x="850909" y="3780138"/>
                  </a:lnTo>
                  <a:lnTo>
                    <a:pt x="828448" y="3819034"/>
                  </a:lnTo>
                  <a:lnTo>
                    <a:pt x="805987" y="3858005"/>
                  </a:lnTo>
                  <a:lnTo>
                    <a:pt x="783526" y="3897048"/>
                  </a:lnTo>
                  <a:lnTo>
                    <a:pt x="761065" y="3936159"/>
                  </a:lnTo>
                  <a:lnTo>
                    <a:pt x="738604" y="3975333"/>
                  </a:lnTo>
                  <a:lnTo>
                    <a:pt x="716143" y="4014568"/>
                  </a:lnTo>
                  <a:lnTo>
                    <a:pt x="693682" y="4053860"/>
                  </a:lnTo>
                  <a:lnTo>
                    <a:pt x="671221" y="4093205"/>
                  </a:lnTo>
                  <a:lnTo>
                    <a:pt x="648761" y="4132601"/>
                  </a:lnTo>
                  <a:lnTo>
                    <a:pt x="626300" y="4172045"/>
                  </a:lnTo>
                  <a:lnTo>
                    <a:pt x="603839" y="4211534"/>
                  </a:lnTo>
                  <a:lnTo>
                    <a:pt x="581378" y="4251066"/>
                  </a:lnTo>
                  <a:lnTo>
                    <a:pt x="558917" y="4290638"/>
                  </a:lnTo>
                  <a:lnTo>
                    <a:pt x="536456" y="4330248"/>
                  </a:lnTo>
                  <a:lnTo>
                    <a:pt x="513995" y="4369893"/>
                  </a:lnTo>
                  <a:lnTo>
                    <a:pt x="491534" y="4409573"/>
                  </a:lnTo>
                  <a:lnTo>
                    <a:pt x="469073" y="4449285"/>
                  </a:lnTo>
                  <a:lnTo>
                    <a:pt x="446612" y="4489027"/>
                  </a:lnTo>
                  <a:lnTo>
                    <a:pt x="424151" y="4528799"/>
                  </a:lnTo>
                  <a:lnTo>
                    <a:pt x="401690" y="4568597"/>
                  </a:lnTo>
                  <a:lnTo>
                    <a:pt x="379229" y="4608421"/>
                  </a:lnTo>
                  <a:lnTo>
                    <a:pt x="356768" y="4648270"/>
                  </a:lnTo>
                  <a:lnTo>
                    <a:pt x="334307" y="4688142"/>
                  </a:lnTo>
                  <a:lnTo>
                    <a:pt x="311846" y="4728036"/>
                  </a:lnTo>
                  <a:lnTo>
                    <a:pt x="289385" y="4767951"/>
                  </a:lnTo>
                  <a:lnTo>
                    <a:pt x="266924" y="4807886"/>
                  </a:lnTo>
                  <a:lnTo>
                    <a:pt x="244463" y="4847839"/>
                  </a:lnTo>
                  <a:lnTo>
                    <a:pt x="222002" y="4887811"/>
                  </a:lnTo>
                  <a:lnTo>
                    <a:pt x="199541" y="4927800"/>
                  </a:lnTo>
                  <a:lnTo>
                    <a:pt x="177080" y="4967805"/>
                  </a:lnTo>
                  <a:lnTo>
                    <a:pt x="161097" y="4996283"/>
                  </a:lnTo>
                  <a:close/>
                </a:path>
              </a:pathLst>
            </a:custGeom>
            <a:solidFill>
              <a:srgbClr val="E14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448951" y="1107814"/>
              <a:ext cx="2982186" cy="4996283"/>
            </a:xfrm>
            <a:custGeom>
              <a:avLst/>
              <a:pathLst>
                <a:path w="2982186" h="4996283">
                  <a:moveTo>
                    <a:pt x="0" y="4996283"/>
                  </a:moveTo>
                  <a:lnTo>
                    <a:pt x="19854" y="4964270"/>
                  </a:lnTo>
                  <a:lnTo>
                    <a:pt x="42315" y="4928044"/>
                  </a:lnTo>
                  <a:lnTo>
                    <a:pt x="64776" y="4891808"/>
                  </a:lnTo>
                  <a:lnTo>
                    <a:pt x="87237" y="4855562"/>
                  </a:lnTo>
                  <a:lnTo>
                    <a:pt x="109698" y="4819305"/>
                  </a:lnTo>
                  <a:lnTo>
                    <a:pt x="132158" y="4783036"/>
                  </a:lnTo>
                  <a:lnTo>
                    <a:pt x="154619" y="4746757"/>
                  </a:lnTo>
                  <a:lnTo>
                    <a:pt x="177080" y="4710465"/>
                  </a:lnTo>
                  <a:lnTo>
                    <a:pt x="199541" y="4674160"/>
                  </a:lnTo>
                  <a:lnTo>
                    <a:pt x="222002" y="4637843"/>
                  </a:lnTo>
                  <a:lnTo>
                    <a:pt x="244463" y="4601513"/>
                  </a:lnTo>
                  <a:lnTo>
                    <a:pt x="266924" y="4565169"/>
                  </a:lnTo>
                  <a:lnTo>
                    <a:pt x="289385" y="4528811"/>
                  </a:lnTo>
                  <a:lnTo>
                    <a:pt x="311846" y="4492438"/>
                  </a:lnTo>
                  <a:lnTo>
                    <a:pt x="334307" y="4456050"/>
                  </a:lnTo>
                  <a:lnTo>
                    <a:pt x="356768" y="4419647"/>
                  </a:lnTo>
                  <a:lnTo>
                    <a:pt x="379229" y="4383228"/>
                  </a:lnTo>
                  <a:lnTo>
                    <a:pt x="401690" y="4346792"/>
                  </a:lnTo>
                  <a:lnTo>
                    <a:pt x="424151" y="4310339"/>
                  </a:lnTo>
                  <a:lnTo>
                    <a:pt x="446612" y="4273868"/>
                  </a:lnTo>
                  <a:lnTo>
                    <a:pt x="469073" y="4237380"/>
                  </a:lnTo>
                  <a:lnTo>
                    <a:pt x="491534" y="4200874"/>
                  </a:lnTo>
                  <a:lnTo>
                    <a:pt x="513995" y="4164349"/>
                  </a:lnTo>
                  <a:lnTo>
                    <a:pt x="536456" y="4127805"/>
                  </a:lnTo>
                  <a:lnTo>
                    <a:pt x="558917" y="4091241"/>
                  </a:lnTo>
                  <a:lnTo>
                    <a:pt x="581378" y="4054658"/>
                  </a:lnTo>
                  <a:lnTo>
                    <a:pt x="603839" y="4018055"/>
                  </a:lnTo>
                  <a:lnTo>
                    <a:pt x="626300" y="3981431"/>
                  </a:lnTo>
                  <a:lnTo>
                    <a:pt x="648761" y="3944788"/>
                  </a:lnTo>
                  <a:lnTo>
                    <a:pt x="671221" y="3908125"/>
                  </a:lnTo>
                  <a:lnTo>
                    <a:pt x="693682" y="3871442"/>
                  </a:lnTo>
                  <a:lnTo>
                    <a:pt x="716143" y="3834739"/>
                  </a:lnTo>
                  <a:lnTo>
                    <a:pt x="738604" y="3798017"/>
                  </a:lnTo>
                  <a:lnTo>
                    <a:pt x="761065" y="3761276"/>
                  </a:lnTo>
                  <a:lnTo>
                    <a:pt x="783526" y="3724518"/>
                  </a:lnTo>
                  <a:lnTo>
                    <a:pt x="805987" y="3687743"/>
                  </a:lnTo>
                  <a:lnTo>
                    <a:pt x="828448" y="3650953"/>
                  </a:lnTo>
                  <a:lnTo>
                    <a:pt x="850909" y="3614149"/>
                  </a:lnTo>
                  <a:lnTo>
                    <a:pt x="873370" y="3577334"/>
                  </a:lnTo>
                  <a:lnTo>
                    <a:pt x="895831" y="3540510"/>
                  </a:lnTo>
                  <a:lnTo>
                    <a:pt x="918292" y="3503679"/>
                  </a:lnTo>
                  <a:lnTo>
                    <a:pt x="940753" y="3466845"/>
                  </a:lnTo>
                  <a:lnTo>
                    <a:pt x="963214" y="3430012"/>
                  </a:lnTo>
                  <a:lnTo>
                    <a:pt x="985675" y="3393183"/>
                  </a:lnTo>
                  <a:lnTo>
                    <a:pt x="1008136" y="3356364"/>
                  </a:lnTo>
                  <a:lnTo>
                    <a:pt x="1030597" y="3319560"/>
                  </a:lnTo>
                  <a:lnTo>
                    <a:pt x="1053058" y="3282777"/>
                  </a:lnTo>
                  <a:lnTo>
                    <a:pt x="1075519" y="3246021"/>
                  </a:lnTo>
                  <a:lnTo>
                    <a:pt x="1097980" y="3209299"/>
                  </a:lnTo>
                  <a:lnTo>
                    <a:pt x="1120441" y="3172619"/>
                  </a:lnTo>
                  <a:lnTo>
                    <a:pt x="1142902" y="3135988"/>
                  </a:lnTo>
                  <a:lnTo>
                    <a:pt x="1165363" y="3099415"/>
                  </a:lnTo>
                  <a:lnTo>
                    <a:pt x="1187824" y="3062908"/>
                  </a:lnTo>
                  <a:lnTo>
                    <a:pt x="1210284" y="3026474"/>
                  </a:lnTo>
                  <a:lnTo>
                    <a:pt x="1232745" y="2990122"/>
                  </a:lnTo>
                  <a:lnTo>
                    <a:pt x="1255206" y="2953858"/>
                  </a:lnTo>
                  <a:lnTo>
                    <a:pt x="1277667" y="2917690"/>
                  </a:lnTo>
                  <a:lnTo>
                    <a:pt x="1300128" y="2881621"/>
                  </a:lnTo>
                  <a:lnTo>
                    <a:pt x="1322589" y="2845655"/>
                  </a:lnTo>
                  <a:lnTo>
                    <a:pt x="1345050" y="2809792"/>
                  </a:lnTo>
                  <a:lnTo>
                    <a:pt x="1367511" y="2774030"/>
                  </a:lnTo>
                  <a:lnTo>
                    <a:pt x="1389972" y="2738366"/>
                  </a:lnTo>
                  <a:lnTo>
                    <a:pt x="1412433" y="2702790"/>
                  </a:lnTo>
                  <a:lnTo>
                    <a:pt x="1434894" y="2667291"/>
                  </a:lnTo>
                  <a:lnTo>
                    <a:pt x="1457355" y="2631854"/>
                  </a:lnTo>
                  <a:lnTo>
                    <a:pt x="1479816" y="2596461"/>
                  </a:lnTo>
                  <a:lnTo>
                    <a:pt x="1502277" y="2561091"/>
                  </a:lnTo>
                  <a:lnTo>
                    <a:pt x="1524738" y="2525719"/>
                  </a:lnTo>
                  <a:lnTo>
                    <a:pt x="1547199" y="2490322"/>
                  </a:lnTo>
                  <a:lnTo>
                    <a:pt x="1569660" y="2454872"/>
                  </a:lnTo>
                  <a:lnTo>
                    <a:pt x="1592121" y="2419343"/>
                  </a:lnTo>
                  <a:lnTo>
                    <a:pt x="1614582" y="2383711"/>
                  </a:lnTo>
                  <a:lnTo>
                    <a:pt x="1637043" y="2347951"/>
                  </a:lnTo>
                  <a:lnTo>
                    <a:pt x="1659504" y="2312042"/>
                  </a:lnTo>
                  <a:lnTo>
                    <a:pt x="1681965" y="2275967"/>
                  </a:lnTo>
                  <a:lnTo>
                    <a:pt x="1704426" y="2239709"/>
                  </a:lnTo>
                  <a:lnTo>
                    <a:pt x="1726887" y="2203259"/>
                  </a:lnTo>
                  <a:lnTo>
                    <a:pt x="1749347" y="2166608"/>
                  </a:lnTo>
                  <a:lnTo>
                    <a:pt x="1771808" y="2129751"/>
                  </a:lnTo>
                  <a:lnTo>
                    <a:pt x="1794269" y="2092688"/>
                  </a:lnTo>
                  <a:lnTo>
                    <a:pt x="1816730" y="2055420"/>
                  </a:lnTo>
                  <a:lnTo>
                    <a:pt x="1839191" y="2017951"/>
                  </a:lnTo>
                  <a:lnTo>
                    <a:pt x="1861652" y="1980286"/>
                  </a:lnTo>
                  <a:lnTo>
                    <a:pt x="1884113" y="1942433"/>
                  </a:lnTo>
                  <a:lnTo>
                    <a:pt x="1906574" y="1904400"/>
                  </a:lnTo>
                  <a:lnTo>
                    <a:pt x="1929035" y="1866197"/>
                  </a:lnTo>
                  <a:lnTo>
                    <a:pt x="1951496" y="1827832"/>
                  </a:lnTo>
                  <a:lnTo>
                    <a:pt x="1973957" y="1789317"/>
                  </a:lnTo>
                  <a:lnTo>
                    <a:pt x="1996418" y="1750661"/>
                  </a:lnTo>
                  <a:lnTo>
                    <a:pt x="2018879" y="1711874"/>
                  </a:lnTo>
                  <a:lnTo>
                    <a:pt x="2041340" y="1672964"/>
                  </a:lnTo>
                  <a:lnTo>
                    <a:pt x="2063801" y="1633942"/>
                  </a:lnTo>
                  <a:lnTo>
                    <a:pt x="2086262" y="1594817"/>
                  </a:lnTo>
                  <a:lnTo>
                    <a:pt x="2108723" y="1555595"/>
                  </a:lnTo>
                  <a:lnTo>
                    <a:pt x="2131184" y="1516285"/>
                  </a:lnTo>
                  <a:lnTo>
                    <a:pt x="2153645" y="1476894"/>
                  </a:lnTo>
                  <a:lnTo>
                    <a:pt x="2176106" y="1437428"/>
                  </a:lnTo>
                  <a:lnTo>
                    <a:pt x="2198567" y="1397895"/>
                  </a:lnTo>
                  <a:lnTo>
                    <a:pt x="2221028" y="1358299"/>
                  </a:lnTo>
                  <a:lnTo>
                    <a:pt x="2243489" y="1318645"/>
                  </a:lnTo>
                  <a:lnTo>
                    <a:pt x="2265950" y="1278939"/>
                  </a:lnTo>
                  <a:lnTo>
                    <a:pt x="2288410" y="1239185"/>
                  </a:lnTo>
                  <a:lnTo>
                    <a:pt x="2310871" y="1199387"/>
                  </a:lnTo>
                  <a:lnTo>
                    <a:pt x="2333332" y="1159548"/>
                  </a:lnTo>
                  <a:lnTo>
                    <a:pt x="2355793" y="1119673"/>
                  </a:lnTo>
                  <a:lnTo>
                    <a:pt x="2378254" y="1079763"/>
                  </a:lnTo>
                  <a:lnTo>
                    <a:pt x="2400715" y="1039822"/>
                  </a:lnTo>
                  <a:lnTo>
                    <a:pt x="2423176" y="999852"/>
                  </a:lnTo>
                  <a:lnTo>
                    <a:pt x="2445637" y="959855"/>
                  </a:lnTo>
                  <a:lnTo>
                    <a:pt x="2468098" y="919835"/>
                  </a:lnTo>
                  <a:lnTo>
                    <a:pt x="2490559" y="879792"/>
                  </a:lnTo>
                  <a:lnTo>
                    <a:pt x="2513020" y="839728"/>
                  </a:lnTo>
                  <a:lnTo>
                    <a:pt x="2535481" y="799645"/>
                  </a:lnTo>
                  <a:lnTo>
                    <a:pt x="2557942" y="759544"/>
                  </a:lnTo>
                  <a:lnTo>
                    <a:pt x="2580403" y="719427"/>
                  </a:lnTo>
                  <a:lnTo>
                    <a:pt x="2602864" y="679295"/>
                  </a:lnTo>
                  <a:lnTo>
                    <a:pt x="2625325" y="639149"/>
                  </a:lnTo>
                  <a:lnTo>
                    <a:pt x="2647786" y="598990"/>
                  </a:lnTo>
                  <a:lnTo>
                    <a:pt x="2670247" y="558818"/>
                  </a:lnTo>
                  <a:lnTo>
                    <a:pt x="2692708" y="518635"/>
                  </a:lnTo>
                  <a:lnTo>
                    <a:pt x="2715169" y="478441"/>
                  </a:lnTo>
                  <a:lnTo>
                    <a:pt x="2737630" y="438238"/>
                  </a:lnTo>
                  <a:lnTo>
                    <a:pt x="2760091" y="398025"/>
                  </a:lnTo>
                  <a:lnTo>
                    <a:pt x="2782552" y="357804"/>
                  </a:lnTo>
                  <a:lnTo>
                    <a:pt x="2805013" y="317574"/>
                  </a:lnTo>
                  <a:lnTo>
                    <a:pt x="2827473" y="277336"/>
                  </a:lnTo>
                  <a:lnTo>
                    <a:pt x="2849934" y="237092"/>
                  </a:lnTo>
                  <a:lnTo>
                    <a:pt x="2872395" y="196840"/>
                  </a:lnTo>
                  <a:lnTo>
                    <a:pt x="2894856" y="156582"/>
                  </a:lnTo>
                  <a:lnTo>
                    <a:pt x="2917317" y="116318"/>
                  </a:lnTo>
                  <a:lnTo>
                    <a:pt x="2939778" y="76048"/>
                  </a:lnTo>
                  <a:lnTo>
                    <a:pt x="2962239" y="35772"/>
                  </a:lnTo>
                  <a:lnTo>
                    <a:pt x="29821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610049" y="1107814"/>
              <a:ext cx="3068441" cy="4996283"/>
            </a:xfrm>
            <a:custGeom>
              <a:avLst/>
              <a:pathLst>
                <a:path w="3068441" h="4996283">
                  <a:moveTo>
                    <a:pt x="3068441" y="0"/>
                  </a:moveTo>
                  <a:lnTo>
                    <a:pt x="3048212" y="32426"/>
                  </a:lnTo>
                  <a:lnTo>
                    <a:pt x="3025751" y="68432"/>
                  </a:lnTo>
                  <a:lnTo>
                    <a:pt x="3003290" y="104440"/>
                  </a:lnTo>
                  <a:lnTo>
                    <a:pt x="2980829" y="140449"/>
                  </a:lnTo>
                  <a:lnTo>
                    <a:pt x="2958368" y="176461"/>
                  </a:lnTo>
                  <a:lnTo>
                    <a:pt x="2935907" y="212474"/>
                  </a:lnTo>
                  <a:lnTo>
                    <a:pt x="2913446" y="248489"/>
                  </a:lnTo>
                  <a:lnTo>
                    <a:pt x="2890985" y="284506"/>
                  </a:lnTo>
                  <a:lnTo>
                    <a:pt x="2868524" y="320524"/>
                  </a:lnTo>
                  <a:lnTo>
                    <a:pt x="2846063" y="356544"/>
                  </a:lnTo>
                  <a:lnTo>
                    <a:pt x="2823602" y="392565"/>
                  </a:lnTo>
                  <a:lnTo>
                    <a:pt x="2801141" y="428588"/>
                  </a:lnTo>
                  <a:lnTo>
                    <a:pt x="2778680" y="464612"/>
                  </a:lnTo>
                  <a:lnTo>
                    <a:pt x="2756219" y="500637"/>
                  </a:lnTo>
                  <a:lnTo>
                    <a:pt x="2733758" y="536662"/>
                  </a:lnTo>
                  <a:lnTo>
                    <a:pt x="2711297" y="572689"/>
                  </a:lnTo>
                  <a:lnTo>
                    <a:pt x="2688836" y="608715"/>
                  </a:lnTo>
                  <a:lnTo>
                    <a:pt x="2666375" y="644742"/>
                  </a:lnTo>
                  <a:lnTo>
                    <a:pt x="2643915" y="680768"/>
                  </a:lnTo>
                  <a:lnTo>
                    <a:pt x="2621454" y="716794"/>
                  </a:lnTo>
                  <a:lnTo>
                    <a:pt x="2598993" y="752819"/>
                  </a:lnTo>
                  <a:lnTo>
                    <a:pt x="2576532" y="788842"/>
                  </a:lnTo>
                  <a:lnTo>
                    <a:pt x="2554071" y="824863"/>
                  </a:lnTo>
                  <a:lnTo>
                    <a:pt x="2531610" y="860882"/>
                  </a:lnTo>
                  <a:lnTo>
                    <a:pt x="2509149" y="896897"/>
                  </a:lnTo>
                  <a:lnTo>
                    <a:pt x="2486688" y="932908"/>
                  </a:lnTo>
                  <a:lnTo>
                    <a:pt x="2464227" y="968914"/>
                  </a:lnTo>
                  <a:lnTo>
                    <a:pt x="2441766" y="1004915"/>
                  </a:lnTo>
                  <a:lnTo>
                    <a:pt x="2419305" y="1040908"/>
                  </a:lnTo>
                  <a:lnTo>
                    <a:pt x="2396844" y="1076894"/>
                  </a:lnTo>
                  <a:lnTo>
                    <a:pt x="2374383" y="1112870"/>
                  </a:lnTo>
                  <a:lnTo>
                    <a:pt x="2351922" y="1148836"/>
                  </a:lnTo>
                  <a:lnTo>
                    <a:pt x="2329461" y="1184789"/>
                  </a:lnTo>
                  <a:lnTo>
                    <a:pt x="2307000" y="1220728"/>
                  </a:lnTo>
                  <a:lnTo>
                    <a:pt x="2284539" y="1256651"/>
                  </a:lnTo>
                  <a:lnTo>
                    <a:pt x="2262078" y="1292556"/>
                  </a:lnTo>
                  <a:lnTo>
                    <a:pt x="2239617" y="1328440"/>
                  </a:lnTo>
                  <a:lnTo>
                    <a:pt x="2217156" y="1364302"/>
                  </a:lnTo>
                  <a:lnTo>
                    <a:pt x="2194695" y="1400138"/>
                  </a:lnTo>
                  <a:lnTo>
                    <a:pt x="2172234" y="1435944"/>
                  </a:lnTo>
                  <a:lnTo>
                    <a:pt x="2149773" y="1471718"/>
                  </a:lnTo>
                  <a:lnTo>
                    <a:pt x="2127312" y="1507457"/>
                  </a:lnTo>
                  <a:lnTo>
                    <a:pt x="2104852" y="1543155"/>
                  </a:lnTo>
                  <a:lnTo>
                    <a:pt x="2082391" y="1578809"/>
                  </a:lnTo>
                  <a:lnTo>
                    <a:pt x="2059930" y="1614414"/>
                  </a:lnTo>
                  <a:lnTo>
                    <a:pt x="2037469" y="1649965"/>
                  </a:lnTo>
                  <a:lnTo>
                    <a:pt x="2015008" y="1685457"/>
                  </a:lnTo>
                  <a:lnTo>
                    <a:pt x="1992547" y="1720884"/>
                  </a:lnTo>
                  <a:lnTo>
                    <a:pt x="1970086" y="1756240"/>
                  </a:lnTo>
                  <a:lnTo>
                    <a:pt x="1947625" y="1791520"/>
                  </a:lnTo>
                  <a:lnTo>
                    <a:pt x="1925164" y="1826717"/>
                  </a:lnTo>
                  <a:lnTo>
                    <a:pt x="1902703" y="1861825"/>
                  </a:lnTo>
                  <a:lnTo>
                    <a:pt x="1880242" y="1896837"/>
                  </a:lnTo>
                  <a:lnTo>
                    <a:pt x="1857781" y="1931747"/>
                  </a:lnTo>
                  <a:lnTo>
                    <a:pt x="1835320" y="1966550"/>
                  </a:lnTo>
                  <a:lnTo>
                    <a:pt x="1812859" y="2001239"/>
                  </a:lnTo>
                  <a:lnTo>
                    <a:pt x="1790398" y="2035811"/>
                  </a:lnTo>
                  <a:lnTo>
                    <a:pt x="1767937" y="2070261"/>
                  </a:lnTo>
                  <a:lnTo>
                    <a:pt x="1745476" y="2104587"/>
                  </a:lnTo>
                  <a:lnTo>
                    <a:pt x="1723015" y="2138788"/>
                  </a:lnTo>
                  <a:lnTo>
                    <a:pt x="1700554" y="2172865"/>
                  </a:lnTo>
                  <a:lnTo>
                    <a:pt x="1678093" y="2206822"/>
                  </a:lnTo>
                  <a:lnTo>
                    <a:pt x="1655632" y="2240663"/>
                  </a:lnTo>
                  <a:lnTo>
                    <a:pt x="1633171" y="2274397"/>
                  </a:lnTo>
                  <a:lnTo>
                    <a:pt x="1610710" y="2308035"/>
                  </a:lnTo>
                  <a:lnTo>
                    <a:pt x="1588249" y="2341591"/>
                  </a:lnTo>
                  <a:lnTo>
                    <a:pt x="1565789" y="2375080"/>
                  </a:lnTo>
                  <a:lnTo>
                    <a:pt x="1543328" y="2408523"/>
                  </a:lnTo>
                  <a:lnTo>
                    <a:pt x="1520867" y="2441940"/>
                  </a:lnTo>
                  <a:lnTo>
                    <a:pt x="1498406" y="2475355"/>
                  </a:lnTo>
                  <a:lnTo>
                    <a:pt x="1475945" y="2508791"/>
                  </a:lnTo>
                  <a:lnTo>
                    <a:pt x="1453484" y="2542275"/>
                  </a:lnTo>
                  <a:lnTo>
                    <a:pt x="1431023" y="2575831"/>
                  </a:lnTo>
                  <a:lnTo>
                    <a:pt x="1408562" y="2609483"/>
                  </a:lnTo>
                  <a:lnTo>
                    <a:pt x="1386101" y="2643254"/>
                  </a:lnTo>
                  <a:lnTo>
                    <a:pt x="1363640" y="2677166"/>
                  </a:lnTo>
                  <a:lnTo>
                    <a:pt x="1341179" y="2711238"/>
                  </a:lnTo>
                  <a:lnTo>
                    <a:pt x="1318718" y="2745486"/>
                  </a:lnTo>
                  <a:lnTo>
                    <a:pt x="1296257" y="2779923"/>
                  </a:lnTo>
                  <a:lnTo>
                    <a:pt x="1273796" y="2814560"/>
                  </a:lnTo>
                  <a:lnTo>
                    <a:pt x="1251335" y="2849406"/>
                  </a:lnTo>
                  <a:lnTo>
                    <a:pt x="1228874" y="2884464"/>
                  </a:lnTo>
                  <a:lnTo>
                    <a:pt x="1206413" y="2919739"/>
                  </a:lnTo>
                  <a:lnTo>
                    <a:pt x="1183952" y="2955231"/>
                  </a:lnTo>
                  <a:lnTo>
                    <a:pt x="1161491" y="2990938"/>
                  </a:lnTo>
                  <a:lnTo>
                    <a:pt x="1139030" y="3026858"/>
                  </a:lnTo>
                  <a:lnTo>
                    <a:pt x="1116569" y="3062986"/>
                  </a:lnTo>
                  <a:lnTo>
                    <a:pt x="1094108" y="3099318"/>
                  </a:lnTo>
                  <a:lnTo>
                    <a:pt x="1071647" y="3135847"/>
                  </a:lnTo>
                  <a:lnTo>
                    <a:pt x="1049186" y="3172566"/>
                  </a:lnTo>
                  <a:lnTo>
                    <a:pt x="1026726" y="3209468"/>
                  </a:lnTo>
                  <a:lnTo>
                    <a:pt x="1004265" y="3246547"/>
                  </a:lnTo>
                  <a:lnTo>
                    <a:pt x="981804" y="3283794"/>
                  </a:lnTo>
                  <a:lnTo>
                    <a:pt x="959343" y="3321203"/>
                  </a:lnTo>
                  <a:lnTo>
                    <a:pt x="936882" y="3358765"/>
                  </a:lnTo>
                  <a:lnTo>
                    <a:pt x="914421" y="3396473"/>
                  </a:lnTo>
                  <a:lnTo>
                    <a:pt x="891960" y="3434321"/>
                  </a:lnTo>
                  <a:lnTo>
                    <a:pt x="869499" y="3472301"/>
                  </a:lnTo>
                  <a:lnTo>
                    <a:pt x="847038" y="3510406"/>
                  </a:lnTo>
                  <a:lnTo>
                    <a:pt x="824577" y="3548630"/>
                  </a:lnTo>
                  <a:lnTo>
                    <a:pt x="802116" y="3586966"/>
                  </a:lnTo>
                  <a:lnTo>
                    <a:pt x="779655" y="3625410"/>
                  </a:lnTo>
                  <a:lnTo>
                    <a:pt x="757194" y="3663954"/>
                  </a:lnTo>
                  <a:lnTo>
                    <a:pt x="734733" y="3702593"/>
                  </a:lnTo>
                  <a:lnTo>
                    <a:pt x="712272" y="3741323"/>
                  </a:lnTo>
                  <a:lnTo>
                    <a:pt x="689811" y="3780138"/>
                  </a:lnTo>
                  <a:lnTo>
                    <a:pt x="667350" y="3819034"/>
                  </a:lnTo>
                  <a:lnTo>
                    <a:pt x="644889" y="3858005"/>
                  </a:lnTo>
                  <a:lnTo>
                    <a:pt x="622428" y="3897048"/>
                  </a:lnTo>
                  <a:lnTo>
                    <a:pt x="599967" y="3936159"/>
                  </a:lnTo>
                  <a:lnTo>
                    <a:pt x="577506" y="3975333"/>
                  </a:lnTo>
                  <a:lnTo>
                    <a:pt x="555045" y="4014568"/>
                  </a:lnTo>
                  <a:lnTo>
                    <a:pt x="532584" y="4053860"/>
                  </a:lnTo>
                  <a:lnTo>
                    <a:pt x="510123" y="4093205"/>
                  </a:lnTo>
                  <a:lnTo>
                    <a:pt x="487663" y="4132601"/>
                  </a:lnTo>
                  <a:lnTo>
                    <a:pt x="465202" y="4172045"/>
                  </a:lnTo>
                  <a:lnTo>
                    <a:pt x="442741" y="4211534"/>
                  </a:lnTo>
                  <a:lnTo>
                    <a:pt x="420280" y="4251066"/>
                  </a:lnTo>
                  <a:lnTo>
                    <a:pt x="397819" y="4290638"/>
                  </a:lnTo>
                  <a:lnTo>
                    <a:pt x="375358" y="4330248"/>
                  </a:lnTo>
                  <a:lnTo>
                    <a:pt x="352897" y="4369893"/>
                  </a:lnTo>
                  <a:lnTo>
                    <a:pt x="330436" y="4409573"/>
                  </a:lnTo>
                  <a:lnTo>
                    <a:pt x="307975" y="4449285"/>
                  </a:lnTo>
                  <a:lnTo>
                    <a:pt x="285514" y="4489027"/>
                  </a:lnTo>
                  <a:lnTo>
                    <a:pt x="263053" y="4528799"/>
                  </a:lnTo>
                  <a:lnTo>
                    <a:pt x="240592" y="4568597"/>
                  </a:lnTo>
                  <a:lnTo>
                    <a:pt x="218131" y="4608421"/>
                  </a:lnTo>
                  <a:lnTo>
                    <a:pt x="195670" y="4648270"/>
                  </a:lnTo>
                  <a:lnTo>
                    <a:pt x="173209" y="4688142"/>
                  </a:lnTo>
                  <a:lnTo>
                    <a:pt x="150748" y="4728036"/>
                  </a:lnTo>
                  <a:lnTo>
                    <a:pt x="128287" y="4767951"/>
                  </a:lnTo>
                  <a:lnTo>
                    <a:pt x="105826" y="4807886"/>
                  </a:lnTo>
                  <a:lnTo>
                    <a:pt x="83365" y="4847839"/>
                  </a:lnTo>
                  <a:lnTo>
                    <a:pt x="60904" y="4887811"/>
                  </a:lnTo>
                  <a:lnTo>
                    <a:pt x="38443" y="4927800"/>
                  </a:lnTo>
                  <a:lnTo>
                    <a:pt x="15982" y="4967805"/>
                  </a:lnTo>
                  <a:lnTo>
                    <a:pt x="0" y="49962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99228" y="1107814"/>
              <a:ext cx="3231099" cy="4996283"/>
            </a:xfrm>
            <a:custGeom>
              <a:avLst/>
              <a:pathLst>
                <a:path w="3231099" h="4996283">
                  <a:moveTo>
                    <a:pt x="0" y="4996283"/>
                  </a:moveTo>
                  <a:lnTo>
                    <a:pt x="4342" y="4989273"/>
                  </a:lnTo>
                  <a:lnTo>
                    <a:pt x="26803" y="4953007"/>
                  </a:lnTo>
                  <a:lnTo>
                    <a:pt x="49264" y="4916730"/>
                  </a:lnTo>
                  <a:lnTo>
                    <a:pt x="71725" y="4880440"/>
                  </a:lnTo>
                  <a:lnTo>
                    <a:pt x="94186" y="4844138"/>
                  </a:lnTo>
                  <a:lnTo>
                    <a:pt x="116647" y="4807824"/>
                  </a:lnTo>
                  <a:lnTo>
                    <a:pt x="139108" y="4771496"/>
                  </a:lnTo>
                  <a:lnTo>
                    <a:pt x="161569" y="4735154"/>
                  </a:lnTo>
                  <a:lnTo>
                    <a:pt x="184030" y="4698798"/>
                  </a:lnTo>
                  <a:lnTo>
                    <a:pt x="206491" y="4662428"/>
                  </a:lnTo>
                  <a:lnTo>
                    <a:pt x="228952" y="4626042"/>
                  </a:lnTo>
                  <a:lnTo>
                    <a:pt x="251413" y="4589640"/>
                  </a:lnTo>
                  <a:lnTo>
                    <a:pt x="273874" y="4553222"/>
                  </a:lnTo>
                  <a:lnTo>
                    <a:pt x="296335" y="4516788"/>
                  </a:lnTo>
                  <a:lnTo>
                    <a:pt x="318796" y="4480335"/>
                  </a:lnTo>
                  <a:lnTo>
                    <a:pt x="341257" y="4443865"/>
                  </a:lnTo>
                  <a:lnTo>
                    <a:pt x="363718" y="4407376"/>
                  </a:lnTo>
                  <a:lnTo>
                    <a:pt x="386178" y="4370868"/>
                  </a:lnTo>
                  <a:lnTo>
                    <a:pt x="408639" y="4334340"/>
                  </a:lnTo>
                  <a:lnTo>
                    <a:pt x="431100" y="4297792"/>
                  </a:lnTo>
                  <a:lnTo>
                    <a:pt x="453561" y="4261222"/>
                  </a:lnTo>
                  <a:lnTo>
                    <a:pt x="476022" y="4224632"/>
                  </a:lnTo>
                  <a:lnTo>
                    <a:pt x="498483" y="4188019"/>
                  </a:lnTo>
                  <a:lnTo>
                    <a:pt x="520944" y="4151384"/>
                  </a:lnTo>
                  <a:lnTo>
                    <a:pt x="543405" y="4114726"/>
                  </a:lnTo>
                  <a:lnTo>
                    <a:pt x="565866" y="4078045"/>
                  </a:lnTo>
                  <a:lnTo>
                    <a:pt x="588327" y="4041339"/>
                  </a:lnTo>
                  <a:lnTo>
                    <a:pt x="610788" y="4004610"/>
                  </a:lnTo>
                  <a:lnTo>
                    <a:pt x="633249" y="3967857"/>
                  </a:lnTo>
                  <a:lnTo>
                    <a:pt x="655710" y="3931080"/>
                  </a:lnTo>
                  <a:lnTo>
                    <a:pt x="678171" y="3894279"/>
                  </a:lnTo>
                  <a:lnTo>
                    <a:pt x="700632" y="3857453"/>
                  </a:lnTo>
                  <a:lnTo>
                    <a:pt x="723093" y="3820604"/>
                  </a:lnTo>
                  <a:lnTo>
                    <a:pt x="745554" y="3783732"/>
                  </a:lnTo>
                  <a:lnTo>
                    <a:pt x="768015" y="3746838"/>
                  </a:lnTo>
                  <a:lnTo>
                    <a:pt x="790476" y="3709923"/>
                  </a:lnTo>
                  <a:lnTo>
                    <a:pt x="812937" y="3672987"/>
                  </a:lnTo>
                  <a:lnTo>
                    <a:pt x="835398" y="3636034"/>
                  </a:lnTo>
                  <a:lnTo>
                    <a:pt x="857859" y="3599064"/>
                  </a:lnTo>
                  <a:lnTo>
                    <a:pt x="880320" y="3562081"/>
                  </a:lnTo>
                  <a:lnTo>
                    <a:pt x="902781" y="3525087"/>
                  </a:lnTo>
                  <a:lnTo>
                    <a:pt x="925241" y="3488085"/>
                  </a:lnTo>
                  <a:lnTo>
                    <a:pt x="947702" y="3451079"/>
                  </a:lnTo>
                  <a:lnTo>
                    <a:pt x="970163" y="3414073"/>
                  </a:lnTo>
                  <a:lnTo>
                    <a:pt x="992624" y="3377074"/>
                  </a:lnTo>
                  <a:lnTo>
                    <a:pt x="1015085" y="3340085"/>
                  </a:lnTo>
                  <a:lnTo>
                    <a:pt x="1037546" y="3303113"/>
                  </a:lnTo>
                  <a:lnTo>
                    <a:pt x="1060007" y="3266164"/>
                  </a:lnTo>
                  <a:lnTo>
                    <a:pt x="1082468" y="3229247"/>
                  </a:lnTo>
                  <a:lnTo>
                    <a:pt x="1104929" y="3192369"/>
                  </a:lnTo>
                  <a:lnTo>
                    <a:pt x="1127390" y="3155537"/>
                  </a:lnTo>
                  <a:lnTo>
                    <a:pt x="1149851" y="3118761"/>
                  </a:lnTo>
                  <a:lnTo>
                    <a:pt x="1172312" y="3082049"/>
                  </a:lnTo>
                  <a:lnTo>
                    <a:pt x="1194773" y="3045409"/>
                  </a:lnTo>
                  <a:lnTo>
                    <a:pt x="1217234" y="3008852"/>
                  </a:lnTo>
                  <a:lnTo>
                    <a:pt x="1239695" y="2972383"/>
                  </a:lnTo>
                  <a:lnTo>
                    <a:pt x="1262156" y="2936011"/>
                  </a:lnTo>
                  <a:lnTo>
                    <a:pt x="1284617" y="2899741"/>
                  </a:lnTo>
                  <a:lnTo>
                    <a:pt x="1307078" y="2863578"/>
                  </a:lnTo>
                  <a:lnTo>
                    <a:pt x="1329539" y="2827523"/>
                  </a:lnTo>
                  <a:lnTo>
                    <a:pt x="1352000" y="2791577"/>
                  </a:lnTo>
                  <a:lnTo>
                    <a:pt x="1374461" y="2755736"/>
                  </a:lnTo>
                  <a:lnTo>
                    <a:pt x="1396922" y="2719993"/>
                  </a:lnTo>
                  <a:lnTo>
                    <a:pt x="1419383" y="2684339"/>
                  </a:lnTo>
                  <a:lnTo>
                    <a:pt x="1441844" y="2648761"/>
                  </a:lnTo>
                  <a:lnTo>
                    <a:pt x="1464304" y="2613240"/>
                  </a:lnTo>
                  <a:lnTo>
                    <a:pt x="1486765" y="2577758"/>
                  </a:lnTo>
                  <a:lnTo>
                    <a:pt x="1509226" y="2542291"/>
                  </a:lnTo>
                  <a:lnTo>
                    <a:pt x="1531687" y="2506815"/>
                  </a:lnTo>
                  <a:lnTo>
                    <a:pt x="1554148" y="2471303"/>
                  </a:lnTo>
                  <a:lnTo>
                    <a:pt x="1576609" y="2435728"/>
                  </a:lnTo>
                  <a:lnTo>
                    <a:pt x="1599070" y="2400066"/>
                  </a:lnTo>
                  <a:lnTo>
                    <a:pt x="1621531" y="2364290"/>
                  </a:lnTo>
                  <a:lnTo>
                    <a:pt x="1643992" y="2328378"/>
                  </a:lnTo>
                  <a:lnTo>
                    <a:pt x="1666453" y="2292311"/>
                  </a:lnTo>
                  <a:lnTo>
                    <a:pt x="1688914" y="2256072"/>
                  </a:lnTo>
                  <a:lnTo>
                    <a:pt x="1711375" y="2219647"/>
                  </a:lnTo>
                  <a:lnTo>
                    <a:pt x="1733836" y="2183028"/>
                  </a:lnTo>
                  <a:lnTo>
                    <a:pt x="1756297" y="2146208"/>
                  </a:lnTo>
                  <a:lnTo>
                    <a:pt x="1778758" y="2109184"/>
                  </a:lnTo>
                  <a:lnTo>
                    <a:pt x="1801219" y="2071956"/>
                  </a:lnTo>
                  <a:lnTo>
                    <a:pt x="1823680" y="2034528"/>
                  </a:lnTo>
                  <a:lnTo>
                    <a:pt x="1846141" y="1996904"/>
                  </a:lnTo>
                  <a:lnTo>
                    <a:pt x="1868602" y="1959090"/>
                  </a:lnTo>
                  <a:lnTo>
                    <a:pt x="1891063" y="1921095"/>
                  </a:lnTo>
                  <a:lnTo>
                    <a:pt x="1913524" y="1882928"/>
                  </a:lnTo>
                  <a:lnTo>
                    <a:pt x="1935985" y="1844597"/>
                  </a:lnTo>
                  <a:lnTo>
                    <a:pt x="1958446" y="1806113"/>
                  </a:lnTo>
                  <a:lnTo>
                    <a:pt x="1980907" y="1767486"/>
                  </a:lnTo>
                  <a:lnTo>
                    <a:pt x="2003367" y="1728725"/>
                  </a:lnTo>
                  <a:lnTo>
                    <a:pt x="2025828" y="1689839"/>
                  </a:lnTo>
                  <a:lnTo>
                    <a:pt x="2048289" y="1650839"/>
                  </a:lnTo>
                  <a:lnTo>
                    <a:pt x="2070750" y="1611732"/>
                  </a:lnTo>
                  <a:lnTo>
                    <a:pt x="2093211" y="1572528"/>
                  </a:lnTo>
                  <a:lnTo>
                    <a:pt x="2115672" y="1533233"/>
                  </a:lnTo>
                  <a:lnTo>
                    <a:pt x="2138133" y="1493856"/>
                  </a:lnTo>
                  <a:lnTo>
                    <a:pt x="2160594" y="1454403"/>
                  </a:lnTo>
                  <a:lnTo>
                    <a:pt x="2183055" y="1414880"/>
                  </a:lnTo>
                  <a:lnTo>
                    <a:pt x="2205516" y="1375293"/>
                  </a:lnTo>
                  <a:lnTo>
                    <a:pt x="2227977" y="1335647"/>
                  </a:lnTo>
                  <a:lnTo>
                    <a:pt x="2250438" y="1295949"/>
                  </a:lnTo>
                  <a:lnTo>
                    <a:pt x="2272899" y="1256201"/>
                  </a:lnTo>
                  <a:lnTo>
                    <a:pt x="2295360" y="1216408"/>
                  </a:lnTo>
                  <a:lnTo>
                    <a:pt x="2317821" y="1176574"/>
                  </a:lnTo>
                  <a:lnTo>
                    <a:pt x="2340282" y="1136702"/>
                  </a:lnTo>
                  <a:lnTo>
                    <a:pt x="2362743" y="1096796"/>
                  </a:lnTo>
                  <a:lnTo>
                    <a:pt x="2385204" y="1056857"/>
                  </a:lnTo>
                  <a:lnTo>
                    <a:pt x="2407665" y="1016890"/>
                  </a:lnTo>
                  <a:lnTo>
                    <a:pt x="2430126" y="976896"/>
                  </a:lnTo>
                  <a:lnTo>
                    <a:pt x="2452587" y="936877"/>
                  </a:lnTo>
                  <a:lnTo>
                    <a:pt x="2475048" y="896836"/>
                  </a:lnTo>
                  <a:lnTo>
                    <a:pt x="2497509" y="856774"/>
                  </a:lnTo>
                  <a:lnTo>
                    <a:pt x="2519970" y="816692"/>
                  </a:lnTo>
                  <a:lnTo>
                    <a:pt x="2542430" y="776593"/>
                  </a:lnTo>
                  <a:lnTo>
                    <a:pt x="2564891" y="736477"/>
                  </a:lnTo>
                  <a:lnTo>
                    <a:pt x="2587352" y="696346"/>
                  </a:lnTo>
                  <a:lnTo>
                    <a:pt x="2609813" y="656200"/>
                  </a:lnTo>
                  <a:lnTo>
                    <a:pt x="2632274" y="616042"/>
                  </a:lnTo>
                  <a:lnTo>
                    <a:pt x="2654735" y="575871"/>
                  </a:lnTo>
                  <a:lnTo>
                    <a:pt x="2677196" y="535689"/>
                  </a:lnTo>
                  <a:lnTo>
                    <a:pt x="2699657" y="495496"/>
                  </a:lnTo>
                  <a:lnTo>
                    <a:pt x="2722118" y="455293"/>
                  </a:lnTo>
                  <a:lnTo>
                    <a:pt x="2744579" y="415081"/>
                  </a:lnTo>
                  <a:lnTo>
                    <a:pt x="2767040" y="374860"/>
                  </a:lnTo>
                  <a:lnTo>
                    <a:pt x="2789501" y="334631"/>
                  </a:lnTo>
                  <a:lnTo>
                    <a:pt x="2811962" y="294395"/>
                  </a:lnTo>
                  <a:lnTo>
                    <a:pt x="2834423" y="254151"/>
                  </a:lnTo>
                  <a:lnTo>
                    <a:pt x="2856884" y="213900"/>
                  </a:lnTo>
                  <a:lnTo>
                    <a:pt x="2879345" y="173643"/>
                  </a:lnTo>
                  <a:lnTo>
                    <a:pt x="2901806" y="133380"/>
                  </a:lnTo>
                  <a:lnTo>
                    <a:pt x="2924267" y="93110"/>
                  </a:lnTo>
                  <a:lnTo>
                    <a:pt x="2946728" y="52836"/>
                  </a:lnTo>
                  <a:lnTo>
                    <a:pt x="2969189" y="12556"/>
                  </a:lnTo>
                  <a:lnTo>
                    <a:pt x="2976190" y="0"/>
                  </a:lnTo>
                  <a:lnTo>
                    <a:pt x="3231099" y="0"/>
                  </a:lnTo>
                  <a:lnTo>
                    <a:pt x="3216259" y="23786"/>
                  </a:lnTo>
                  <a:lnTo>
                    <a:pt x="3193798" y="59791"/>
                  </a:lnTo>
                  <a:lnTo>
                    <a:pt x="3171337" y="95797"/>
                  </a:lnTo>
                  <a:lnTo>
                    <a:pt x="3148876" y="131805"/>
                  </a:lnTo>
                  <a:lnTo>
                    <a:pt x="3126415" y="167814"/>
                  </a:lnTo>
                  <a:lnTo>
                    <a:pt x="3103954" y="203826"/>
                  </a:lnTo>
                  <a:lnTo>
                    <a:pt x="3081493" y="239839"/>
                  </a:lnTo>
                  <a:lnTo>
                    <a:pt x="3059033" y="275853"/>
                  </a:lnTo>
                  <a:lnTo>
                    <a:pt x="3036572" y="311870"/>
                  </a:lnTo>
                  <a:lnTo>
                    <a:pt x="3014111" y="347887"/>
                  </a:lnTo>
                  <a:lnTo>
                    <a:pt x="2991650" y="383906"/>
                  </a:lnTo>
                  <a:lnTo>
                    <a:pt x="2969189" y="419926"/>
                  </a:lnTo>
                  <a:lnTo>
                    <a:pt x="2946728" y="455947"/>
                  </a:lnTo>
                  <a:lnTo>
                    <a:pt x="2924267" y="491969"/>
                  </a:lnTo>
                  <a:lnTo>
                    <a:pt x="2901806" y="527991"/>
                  </a:lnTo>
                  <a:lnTo>
                    <a:pt x="2879345" y="564014"/>
                  </a:lnTo>
                  <a:lnTo>
                    <a:pt x="2856884" y="600038"/>
                  </a:lnTo>
                  <a:lnTo>
                    <a:pt x="2834423" y="636061"/>
                  </a:lnTo>
                  <a:lnTo>
                    <a:pt x="2811962" y="672083"/>
                  </a:lnTo>
                  <a:lnTo>
                    <a:pt x="2789501" y="708105"/>
                  </a:lnTo>
                  <a:lnTo>
                    <a:pt x="2767040" y="744126"/>
                  </a:lnTo>
                  <a:lnTo>
                    <a:pt x="2744579" y="780145"/>
                  </a:lnTo>
                  <a:lnTo>
                    <a:pt x="2722118" y="816162"/>
                  </a:lnTo>
                  <a:lnTo>
                    <a:pt x="2699657" y="852175"/>
                  </a:lnTo>
                  <a:lnTo>
                    <a:pt x="2677196" y="888186"/>
                  </a:lnTo>
                  <a:lnTo>
                    <a:pt x="2654735" y="924192"/>
                  </a:lnTo>
                  <a:lnTo>
                    <a:pt x="2632274" y="960193"/>
                  </a:lnTo>
                  <a:lnTo>
                    <a:pt x="2609813" y="996188"/>
                  </a:lnTo>
                  <a:lnTo>
                    <a:pt x="2587352" y="1032176"/>
                  </a:lnTo>
                  <a:lnTo>
                    <a:pt x="2564891" y="1068156"/>
                  </a:lnTo>
                  <a:lnTo>
                    <a:pt x="2542430" y="1104126"/>
                  </a:lnTo>
                  <a:lnTo>
                    <a:pt x="2519970" y="1140086"/>
                  </a:lnTo>
                  <a:lnTo>
                    <a:pt x="2497509" y="1176033"/>
                  </a:lnTo>
                  <a:lnTo>
                    <a:pt x="2475048" y="1211966"/>
                  </a:lnTo>
                  <a:lnTo>
                    <a:pt x="2452587" y="1247882"/>
                  </a:lnTo>
                  <a:lnTo>
                    <a:pt x="2430126" y="1283781"/>
                  </a:lnTo>
                  <a:lnTo>
                    <a:pt x="2407665" y="1319659"/>
                  </a:lnTo>
                  <a:lnTo>
                    <a:pt x="2385204" y="1355514"/>
                  </a:lnTo>
                  <a:lnTo>
                    <a:pt x="2362743" y="1391342"/>
                  </a:lnTo>
                  <a:lnTo>
                    <a:pt x="2340282" y="1427142"/>
                  </a:lnTo>
                  <a:lnTo>
                    <a:pt x="2317821" y="1462910"/>
                  </a:lnTo>
                  <a:lnTo>
                    <a:pt x="2295360" y="1498641"/>
                  </a:lnTo>
                  <a:lnTo>
                    <a:pt x="2272899" y="1534333"/>
                  </a:lnTo>
                  <a:lnTo>
                    <a:pt x="2250438" y="1569980"/>
                  </a:lnTo>
                  <a:lnTo>
                    <a:pt x="2227977" y="1605579"/>
                  </a:lnTo>
                  <a:lnTo>
                    <a:pt x="2205516" y="1641124"/>
                  </a:lnTo>
                  <a:lnTo>
                    <a:pt x="2183055" y="1676610"/>
                  </a:lnTo>
                  <a:lnTo>
                    <a:pt x="2160594" y="1712031"/>
                  </a:lnTo>
                  <a:lnTo>
                    <a:pt x="2138133" y="1747382"/>
                  </a:lnTo>
                  <a:lnTo>
                    <a:pt x="2115672" y="1782656"/>
                  </a:lnTo>
                  <a:lnTo>
                    <a:pt x="2093211" y="1817848"/>
                  </a:lnTo>
                  <a:lnTo>
                    <a:pt x="2070750" y="1852951"/>
                  </a:lnTo>
                  <a:lnTo>
                    <a:pt x="2048289" y="1887957"/>
                  </a:lnTo>
                  <a:lnTo>
                    <a:pt x="2025828" y="1922862"/>
                  </a:lnTo>
                  <a:lnTo>
                    <a:pt x="2003367" y="1957659"/>
                  </a:lnTo>
                  <a:lnTo>
                    <a:pt x="1980907" y="1992343"/>
                  </a:lnTo>
                  <a:lnTo>
                    <a:pt x="1958446" y="2026908"/>
                  </a:lnTo>
                  <a:lnTo>
                    <a:pt x="1935985" y="2061350"/>
                  </a:lnTo>
                  <a:lnTo>
                    <a:pt x="1913524" y="2095667"/>
                  </a:lnTo>
                  <a:lnTo>
                    <a:pt x="1891063" y="2129856"/>
                  </a:lnTo>
                  <a:lnTo>
                    <a:pt x="1868602" y="2163920"/>
                  </a:lnTo>
                  <a:lnTo>
                    <a:pt x="1846141" y="2197859"/>
                  </a:lnTo>
                  <a:lnTo>
                    <a:pt x="1823680" y="2231678"/>
                  </a:lnTo>
                  <a:lnTo>
                    <a:pt x="1801219" y="2265385"/>
                  </a:lnTo>
                  <a:lnTo>
                    <a:pt x="1778758" y="2298990"/>
                  </a:lnTo>
                  <a:lnTo>
                    <a:pt x="1756297" y="2332506"/>
                  </a:lnTo>
                  <a:lnTo>
                    <a:pt x="1733836" y="2365948"/>
                  </a:lnTo>
                  <a:lnTo>
                    <a:pt x="1711375" y="2399334"/>
                  </a:lnTo>
                  <a:lnTo>
                    <a:pt x="1688914" y="2432685"/>
                  </a:lnTo>
                  <a:lnTo>
                    <a:pt x="1666453" y="2466023"/>
                  </a:lnTo>
                  <a:lnTo>
                    <a:pt x="1643992" y="2499372"/>
                  </a:lnTo>
                  <a:lnTo>
                    <a:pt x="1621531" y="2532757"/>
                  </a:lnTo>
                  <a:lnTo>
                    <a:pt x="1599070" y="2566203"/>
                  </a:lnTo>
                  <a:lnTo>
                    <a:pt x="1576609" y="2599733"/>
                  </a:lnTo>
                  <a:lnTo>
                    <a:pt x="1554148" y="2633370"/>
                  </a:lnTo>
                  <a:lnTo>
                    <a:pt x="1531687" y="2667138"/>
                  </a:lnTo>
                  <a:lnTo>
                    <a:pt x="1509226" y="2701054"/>
                  </a:lnTo>
                  <a:lnTo>
                    <a:pt x="1486765" y="2735135"/>
                  </a:lnTo>
                  <a:lnTo>
                    <a:pt x="1464304" y="2769396"/>
                  </a:lnTo>
                  <a:lnTo>
                    <a:pt x="1441844" y="2803848"/>
                  </a:lnTo>
                  <a:lnTo>
                    <a:pt x="1419383" y="2838501"/>
                  </a:lnTo>
                  <a:lnTo>
                    <a:pt x="1396922" y="2873358"/>
                  </a:lnTo>
                  <a:lnTo>
                    <a:pt x="1374461" y="2908426"/>
                  </a:lnTo>
                  <a:lnTo>
                    <a:pt x="1352000" y="2943704"/>
                  </a:lnTo>
                  <a:lnTo>
                    <a:pt x="1329539" y="2979192"/>
                  </a:lnTo>
                  <a:lnTo>
                    <a:pt x="1307078" y="3014888"/>
                  </a:lnTo>
                  <a:lnTo>
                    <a:pt x="1284617" y="3050788"/>
                  </a:lnTo>
                  <a:lnTo>
                    <a:pt x="1262156" y="3086889"/>
                  </a:lnTo>
                  <a:lnTo>
                    <a:pt x="1239695" y="3123184"/>
                  </a:lnTo>
                  <a:lnTo>
                    <a:pt x="1217234" y="3159667"/>
                  </a:lnTo>
                  <a:lnTo>
                    <a:pt x="1194773" y="3196332"/>
                  </a:lnTo>
                  <a:lnTo>
                    <a:pt x="1172312" y="3233172"/>
                  </a:lnTo>
                  <a:lnTo>
                    <a:pt x="1149851" y="3270181"/>
                  </a:lnTo>
                  <a:lnTo>
                    <a:pt x="1127390" y="3307351"/>
                  </a:lnTo>
                  <a:lnTo>
                    <a:pt x="1104929" y="3344675"/>
                  </a:lnTo>
                  <a:lnTo>
                    <a:pt x="1082468" y="3382147"/>
                  </a:lnTo>
                  <a:lnTo>
                    <a:pt x="1060007" y="3419760"/>
                  </a:lnTo>
                  <a:lnTo>
                    <a:pt x="1037546" y="3457507"/>
                  </a:lnTo>
                  <a:lnTo>
                    <a:pt x="1015085" y="3495383"/>
                  </a:lnTo>
                  <a:lnTo>
                    <a:pt x="992624" y="3533380"/>
                  </a:lnTo>
                  <a:lnTo>
                    <a:pt x="970163" y="3571494"/>
                  </a:lnTo>
                  <a:lnTo>
                    <a:pt x="947702" y="3609719"/>
                  </a:lnTo>
                  <a:lnTo>
                    <a:pt x="925241" y="3648049"/>
                  </a:lnTo>
                  <a:lnTo>
                    <a:pt x="902781" y="3686479"/>
                  </a:lnTo>
                  <a:lnTo>
                    <a:pt x="880320" y="3725004"/>
                  </a:lnTo>
                  <a:lnTo>
                    <a:pt x="857859" y="3763619"/>
                  </a:lnTo>
                  <a:lnTo>
                    <a:pt x="835398" y="3802320"/>
                  </a:lnTo>
                  <a:lnTo>
                    <a:pt x="812937" y="3841102"/>
                  </a:lnTo>
                  <a:lnTo>
                    <a:pt x="790476" y="3879962"/>
                  </a:lnTo>
                  <a:lnTo>
                    <a:pt x="768015" y="3918895"/>
                  </a:lnTo>
                  <a:lnTo>
                    <a:pt x="745554" y="3957897"/>
                  </a:lnTo>
                  <a:lnTo>
                    <a:pt x="723093" y="3996965"/>
                  </a:lnTo>
                  <a:lnTo>
                    <a:pt x="700632" y="4036095"/>
                  </a:lnTo>
                  <a:lnTo>
                    <a:pt x="678171" y="4075284"/>
                  </a:lnTo>
                  <a:lnTo>
                    <a:pt x="655710" y="4114530"/>
                  </a:lnTo>
                  <a:lnTo>
                    <a:pt x="633249" y="4153828"/>
                  </a:lnTo>
                  <a:lnTo>
                    <a:pt x="610788" y="4193177"/>
                  </a:lnTo>
                  <a:lnTo>
                    <a:pt x="588327" y="4232574"/>
                  </a:lnTo>
                  <a:lnTo>
                    <a:pt x="565866" y="4272016"/>
                  </a:lnTo>
                  <a:lnTo>
                    <a:pt x="543405" y="4311501"/>
                  </a:lnTo>
                  <a:lnTo>
                    <a:pt x="520944" y="4351026"/>
                  </a:lnTo>
                  <a:lnTo>
                    <a:pt x="498483" y="4390590"/>
                  </a:lnTo>
                  <a:lnTo>
                    <a:pt x="476022" y="4430190"/>
                  </a:lnTo>
                  <a:lnTo>
                    <a:pt x="453561" y="4469825"/>
                  </a:lnTo>
                  <a:lnTo>
                    <a:pt x="431100" y="4509493"/>
                  </a:lnTo>
                  <a:lnTo>
                    <a:pt x="408639" y="4549192"/>
                  </a:lnTo>
                  <a:lnTo>
                    <a:pt x="386178" y="4588921"/>
                  </a:lnTo>
                  <a:lnTo>
                    <a:pt x="363718" y="4628678"/>
                  </a:lnTo>
                  <a:lnTo>
                    <a:pt x="341257" y="4668461"/>
                  </a:lnTo>
                  <a:lnTo>
                    <a:pt x="318796" y="4708270"/>
                  </a:lnTo>
                  <a:lnTo>
                    <a:pt x="296335" y="4748104"/>
                  </a:lnTo>
                  <a:lnTo>
                    <a:pt x="273874" y="4787960"/>
                  </a:lnTo>
                  <a:lnTo>
                    <a:pt x="251413" y="4827838"/>
                  </a:lnTo>
                  <a:lnTo>
                    <a:pt x="228952" y="4867736"/>
                  </a:lnTo>
                  <a:lnTo>
                    <a:pt x="206491" y="4907655"/>
                  </a:lnTo>
                  <a:lnTo>
                    <a:pt x="184030" y="4947592"/>
                  </a:lnTo>
                  <a:lnTo>
                    <a:pt x="161569" y="4987548"/>
                  </a:lnTo>
                  <a:lnTo>
                    <a:pt x="156660" y="4996283"/>
                  </a:lnTo>
                  <a:close/>
                </a:path>
              </a:pathLst>
            </a:custGeom>
            <a:solidFill>
              <a:srgbClr val="BB6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99228" y="1107814"/>
              <a:ext cx="2976190" cy="4996283"/>
            </a:xfrm>
            <a:custGeom>
              <a:avLst/>
              <a:pathLst>
                <a:path w="2976190" h="4996283">
                  <a:moveTo>
                    <a:pt x="0" y="4996283"/>
                  </a:moveTo>
                  <a:lnTo>
                    <a:pt x="4342" y="4989273"/>
                  </a:lnTo>
                  <a:lnTo>
                    <a:pt x="26803" y="4953007"/>
                  </a:lnTo>
                  <a:lnTo>
                    <a:pt x="49264" y="4916730"/>
                  </a:lnTo>
                  <a:lnTo>
                    <a:pt x="71725" y="4880440"/>
                  </a:lnTo>
                  <a:lnTo>
                    <a:pt x="94186" y="4844138"/>
                  </a:lnTo>
                  <a:lnTo>
                    <a:pt x="116647" y="4807824"/>
                  </a:lnTo>
                  <a:lnTo>
                    <a:pt x="139108" y="4771496"/>
                  </a:lnTo>
                  <a:lnTo>
                    <a:pt x="161569" y="4735154"/>
                  </a:lnTo>
                  <a:lnTo>
                    <a:pt x="184030" y="4698798"/>
                  </a:lnTo>
                  <a:lnTo>
                    <a:pt x="206491" y="4662428"/>
                  </a:lnTo>
                  <a:lnTo>
                    <a:pt x="228952" y="4626042"/>
                  </a:lnTo>
                  <a:lnTo>
                    <a:pt x="251413" y="4589640"/>
                  </a:lnTo>
                  <a:lnTo>
                    <a:pt x="273874" y="4553222"/>
                  </a:lnTo>
                  <a:lnTo>
                    <a:pt x="296335" y="4516788"/>
                  </a:lnTo>
                  <a:lnTo>
                    <a:pt x="318796" y="4480335"/>
                  </a:lnTo>
                  <a:lnTo>
                    <a:pt x="341257" y="4443865"/>
                  </a:lnTo>
                  <a:lnTo>
                    <a:pt x="363718" y="4407376"/>
                  </a:lnTo>
                  <a:lnTo>
                    <a:pt x="386178" y="4370868"/>
                  </a:lnTo>
                  <a:lnTo>
                    <a:pt x="408639" y="4334340"/>
                  </a:lnTo>
                  <a:lnTo>
                    <a:pt x="431100" y="4297792"/>
                  </a:lnTo>
                  <a:lnTo>
                    <a:pt x="453561" y="4261222"/>
                  </a:lnTo>
                  <a:lnTo>
                    <a:pt x="476022" y="4224632"/>
                  </a:lnTo>
                  <a:lnTo>
                    <a:pt x="498483" y="4188019"/>
                  </a:lnTo>
                  <a:lnTo>
                    <a:pt x="520944" y="4151384"/>
                  </a:lnTo>
                  <a:lnTo>
                    <a:pt x="543405" y="4114726"/>
                  </a:lnTo>
                  <a:lnTo>
                    <a:pt x="565866" y="4078045"/>
                  </a:lnTo>
                  <a:lnTo>
                    <a:pt x="588327" y="4041339"/>
                  </a:lnTo>
                  <a:lnTo>
                    <a:pt x="610788" y="4004610"/>
                  </a:lnTo>
                  <a:lnTo>
                    <a:pt x="633249" y="3967857"/>
                  </a:lnTo>
                  <a:lnTo>
                    <a:pt x="655710" y="3931080"/>
                  </a:lnTo>
                  <a:lnTo>
                    <a:pt x="678171" y="3894279"/>
                  </a:lnTo>
                  <a:lnTo>
                    <a:pt x="700632" y="3857453"/>
                  </a:lnTo>
                  <a:lnTo>
                    <a:pt x="723093" y="3820604"/>
                  </a:lnTo>
                  <a:lnTo>
                    <a:pt x="745554" y="3783732"/>
                  </a:lnTo>
                  <a:lnTo>
                    <a:pt x="768015" y="3746838"/>
                  </a:lnTo>
                  <a:lnTo>
                    <a:pt x="790476" y="3709923"/>
                  </a:lnTo>
                  <a:lnTo>
                    <a:pt x="812937" y="3672987"/>
                  </a:lnTo>
                  <a:lnTo>
                    <a:pt x="835398" y="3636034"/>
                  </a:lnTo>
                  <a:lnTo>
                    <a:pt x="857859" y="3599064"/>
                  </a:lnTo>
                  <a:lnTo>
                    <a:pt x="880320" y="3562081"/>
                  </a:lnTo>
                  <a:lnTo>
                    <a:pt x="902781" y="3525087"/>
                  </a:lnTo>
                  <a:lnTo>
                    <a:pt x="925241" y="3488085"/>
                  </a:lnTo>
                  <a:lnTo>
                    <a:pt x="947702" y="3451079"/>
                  </a:lnTo>
                  <a:lnTo>
                    <a:pt x="970163" y="3414073"/>
                  </a:lnTo>
                  <a:lnTo>
                    <a:pt x="992624" y="3377074"/>
                  </a:lnTo>
                  <a:lnTo>
                    <a:pt x="1015085" y="3340085"/>
                  </a:lnTo>
                  <a:lnTo>
                    <a:pt x="1037546" y="3303113"/>
                  </a:lnTo>
                  <a:lnTo>
                    <a:pt x="1060007" y="3266164"/>
                  </a:lnTo>
                  <a:lnTo>
                    <a:pt x="1082468" y="3229247"/>
                  </a:lnTo>
                  <a:lnTo>
                    <a:pt x="1104929" y="3192369"/>
                  </a:lnTo>
                  <a:lnTo>
                    <a:pt x="1127390" y="3155537"/>
                  </a:lnTo>
                  <a:lnTo>
                    <a:pt x="1149851" y="3118761"/>
                  </a:lnTo>
                  <a:lnTo>
                    <a:pt x="1172312" y="3082049"/>
                  </a:lnTo>
                  <a:lnTo>
                    <a:pt x="1194773" y="3045409"/>
                  </a:lnTo>
                  <a:lnTo>
                    <a:pt x="1217234" y="3008852"/>
                  </a:lnTo>
                  <a:lnTo>
                    <a:pt x="1239695" y="2972383"/>
                  </a:lnTo>
                  <a:lnTo>
                    <a:pt x="1262156" y="2936011"/>
                  </a:lnTo>
                  <a:lnTo>
                    <a:pt x="1284617" y="2899741"/>
                  </a:lnTo>
                  <a:lnTo>
                    <a:pt x="1307078" y="2863578"/>
                  </a:lnTo>
                  <a:lnTo>
                    <a:pt x="1329539" y="2827523"/>
                  </a:lnTo>
                  <a:lnTo>
                    <a:pt x="1352000" y="2791577"/>
                  </a:lnTo>
                  <a:lnTo>
                    <a:pt x="1374461" y="2755736"/>
                  </a:lnTo>
                  <a:lnTo>
                    <a:pt x="1396922" y="2719993"/>
                  </a:lnTo>
                  <a:lnTo>
                    <a:pt x="1419383" y="2684339"/>
                  </a:lnTo>
                  <a:lnTo>
                    <a:pt x="1441844" y="2648761"/>
                  </a:lnTo>
                  <a:lnTo>
                    <a:pt x="1464304" y="2613240"/>
                  </a:lnTo>
                  <a:lnTo>
                    <a:pt x="1486765" y="2577758"/>
                  </a:lnTo>
                  <a:lnTo>
                    <a:pt x="1509226" y="2542291"/>
                  </a:lnTo>
                  <a:lnTo>
                    <a:pt x="1531687" y="2506815"/>
                  </a:lnTo>
                  <a:lnTo>
                    <a:pt x="1554148" y="2471303"/>
                  </a:lnTo>
                  <a:lnTo>
                    <a:pt x="1576609" y="2435728"/>
                  </a:lnTo>
                  <a:lnTo>
                    <a:pt x="1599070" y="2400066"/>
                  </a:lnTo>
                  <a:lnTo>
                    <a:pt x="1621531" y="2364290"/>
                  </a:lnTo>
                  <a:lnTo>
                    <a:pt x="1643992" y="2328378"/>
                  </a:lnTo>
                  <a:lnTo>
                    <a:pt x="1666453" y="2292311"/>
                  </a:lnTo>
                  <a:lnTo>
                    <a:pt x="1688914" y="2256072"/>
                  </a:lnTo>
                  <a:lnTo>
                    <a:pt x="1711375" y="2219647"/>
                  </a:lnTo>
                  <a:lnTo>
                    <a:pt x="1733836" y="2183028"/>
                  </a:lnTo>
                  <a:lnTo>
                    <a:pt x="1756297" y="2146208"/>
                  </a:lnTo>
                  <a:lnTo>
                    <a:pt x="1778758" y="2109184"/>
                  </a:lnTo>
                  <a:lnTo>
                    <a:pt x="1801219" y="2071956"/>
                  </a:lnTo>
                  <a:lnTo>
                    <a:pt x="1823680" y="2034528"/>
                  </a:lnTo>
                  <a:lnTo>
                    <a:pt x="1846141" y="1996904"/>
                  </a:lnTo>
                  <a:lnTo>
                    <a:pt x="1868602" y="1959090"/>
                  </a:lnTo>
                  <a:lnTo>
                    <a:pt x="1891063" y="1921095"/>
                  </a:lnTo>
                  <a:lnTo>
                    <a:pt x="1913524" y="1882928"/>
                  </a:lnTo>
                  <a:lnTo>
                    <a:pt x="1935985" y="1844597"/>
                  </a:lnTo>
                  <a:lnTo>
                    <a:pt x="1958446" y="1806113"/>
                  </a:lnTo>
                  <a:lnTo>
                    <a:pt x="1980907" y="1767486"/>
                  </a:lnTo>
                  <a:lnTo>
                    <a:pt x="2003367" y="1728725"/>
                  </a:lnTo>
                  <a:lnTo>
                    <a:pt x="2025828" y="1689839"/>
                  </a:lnTo>
                  <a:lnTo>
                    <a:pt x="2048289" y="1650839"/>
                  </a:lnTo>
                  <a:lnTo>
                    <a:pt x="2070750" y="1611732"/>
                  </a:lnTo>
                  <a:lnTo>
                    <a:pt x="2093211" y="1572528"/>
                  </a:lnTo>
                  <a:lnTo>
                    <a:pt x="2115672" y="1533233"/>
                  </a:lnTo>
                  <a:lnTo>
                    <a:pt x="2138133" y="1493856"/>
                  </a:lnTo>
                  <a:lnTo>
                    <a:pt x="2160594" y="1454403"/>
                  </a:lnTo>
                  <a:lnTo>
                    <a:pt x="2183055" y="1414880"/>
                  </a:lnTo>
                  <a:lnTo>
                    <a:pt x="2205516" y="1375293"/>
                  </a:lnTo>
                  <a:lnTo>
                    <a:pt x="2227977" y="1335647"/>
                  </a:lnTo>
                  <a:lnTo>
                    <a:pt x="2250438" y="1295949"/>
                  </a:lnTo>
                  <a:lnTo>
                    <a:pt x="2272899" y="1256201"/>
                  </a:lnTo>
                  <a:lnTo>
                    <a:pt x="2295360" y="1216408"/>
                  </a:lnTo>
                  <a:lnTo>
                    <a:pt x="2317821" y="1176574"/>
                  </a:lnTo>
                  <a:lnTo>
                    <a:pt x="2340282" y="1136702"/>
                  </a:lnTo>
                  <a:lnTo>
                    <a:pt x="2362743" y="1096796"/>
                  </a:lnTo>
                  <a:lnTo>
                    <a:pt x="2385204" y="1056857"/>
                  </a:lnTo>
                  <a:lnTo>
                    <a:pt x="2407665" y="1016890"/>
                  </a:lnTo>
                  <a:lnTo>
                    <a:pt x="2430126" y="976896"/>
                  </a:lnTo>
                  <a:lnTo>
                    <a:pt x="2452587" y="936877"/>
                  </a:lnTo>
                  <a:lnTo>
                    <a:pt x="2475048" y="896836"/>
                  </a:lnTo>
                  <a:lnTo>
                    <a:pt x="2497509" y="856774"/>
                  </a:lnTo>
                  <a:lnTo>
                    <a:pt x="2519970" y="816692"/>
                  </a:lnTo>
                  <a:lnTo>
                    <a:pt x="2542430" y="776593"/>
                  </a:lnTo>
                  <a:lnTo>
                    <a:pt x="2564891" y="736477"/>
                  </a:lnTo>
                  <a:lnTo>
                    <a:pt x="2587352" y="696346"/>
                  </a:lnTo>
                  <a:lnTo>
                    <a:pt x="2609813" y="656200"/>
                  </a:lnTo>
                  <a:lnTo>
                    <a:pt x="2632274" y="616042"/>
                  </a:lnTo>
                  <a:lnTo>
                    <a:pt x="2654735" y="575871"/>
                  </a:lnTo>
                  <a:lnTo>
                    <a:pt x="2677196" y="535689"/>
                  </a:lnTo>
                  <a:lnTo>
                    <a:pt x="2699657" y="495496"/>
                  </a:lnTo>
                  <a:lnTo>
                    <a:pt x="2722118" y="455293"/>
                  </a:lnTo>
                  <a:lnTo>
                    <a:pt x="2744579" y="415081"/>
                  </a:lnTo>
                  <a:lnTo>
                    <a:pt x="2767040" y="374860"/>
                  </a:lnTo>
                  <a:lnTo>
                    <a:pt x="2789501" y="334631"/>
                  </a:lnTo>
                  <a:lnTo>
                    <a:pt x="2811962" y="294395"/>
                  </a:lnTo>
                  <a:lnTo>
                    <a:pt x="2834423" y="254151"/>
                  </a:lnTo>
                  <a:lnTo>
                    <a:pt x="2856884" y="213900"/>
                  </a:lnTo>
                  <a:lnTo>
                    <a:pt x="2879345" y="173643"/>
                  </a:lnTo>
                  <a:lnTo>
                    <a:pt x="2901806" y="133380"/>
                  </a:lnTo>
                  <a:lnTo>
                    <a:pt x="2924267" y="93110"/>
                  </a:lnTo>
                  <a:lnTo>
                    <a:pt x="2946728" y="52836"/>
                  </a:lnTo>
                  <a:lnTo>
                    <a:pt x="2969189" y="12556"/>
                  </a:lnTo>
                  <a:lnTo>
                    <a:pt x="297619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55889" y="1107814"/>
              <a:ext cx="3074438" cy="4996283"/>
            </a:xfrm>
            <a:custGeom>
              <a:avLst/>
              <a:pathLst>
                <a:path w="3074438" h="4996283">
                  <a:moveTo>
                    <a:pt x="3074438" y="0"/>
                  </a:moveTo>
                  <a:lnTo>
                    <a:pt x="3059598" y="23786"/>
                  </a:lnTo>
                  <a:lnTo>
                    <a:pt x="3037137" y="59791"/>
                  </a:lnTo>
                  <a:lnTo>
                    <a:pt x="3014676" y="95797"/>
                  </a:lnTo>
                  <a:lnTo>
                    <a:pt x="2992215" y="131805"/>
                  </a:lnTo>
                  <a:lnTo>
                    <a:pt x="2969754" y="167814"/>
                  </a:lnTo>
                  <a:lnTo>
                    <a:pt x="2947293" y="203826"/>
                  </a:lnTo>
                  <a:lnTo>
                    <a:pt x="2924833" y="239839"/>
                  </a:lnTo>
                  <a:lnTo>
                    <a:pt x="2902372" y="275853"/>
                  </a:lnTo>
                  <a:lnTo>
                    <a:pt x="2879911" y="311870"/>
                  </a:lnTo>
                  <a:lnTo>
                    <a:pt x="2857450" y="347887"/>
                  </a:lnTo>
                  <a:lnTo>
                    <a:pt x="2834989" y="383906"/>
                  </a:lnTo>
                  <a:lnTo>
                    <a:pt x="2812528" y="419926"/>
                  </a:lnTo>
                  <a:lnTo>
                    <a:pt x="2790067" y="455947"/>
                  </a:lnTo>
                  <a:lnTo>
                    <a:pt x="2767606" y="491969"/>
                  </a:lnTo>
                  <a:lnTo>
                    <a:pt x="2745145" y="527991"/>
                  </a:lnTo>
                  <a:lnTo>
                    <a:pt x="2722684" y="564014"/>
                  </a:lnTo>
                  <a:lnTo>
                    <a:pt x="2700223" y="600038"/>
                  </a:lnTo>
                  <a:lnTo>
                    <a:pt x="2677762" y="636061"/>
                  </a:lnTo>
                  <a:lnTo>
                    <a:pt x="2655301" y="672083"/>
                  </a:lnTo>
                  <a:lnTo>
                    <a:pt x="2632840" y="708105"/>
                  </a:lnTo>
                  <a:lnTo>
                    <a:pt x="2610379" y="744126"/>
                  </a:lnTo>
                  <a:lnTo>
                    <a:pt x="2587918" y="780145"/>
                  </a:lnTo>
                  <a:lnTo>
                    <a:pt x="2565457" y="816162"/>
                  </a:lnTo>
                  <a:lnTo>
                    <a:pt x="2542996" y="852175"/>
                  </a:lnTo>
                  <a:lnTo>
                    <a:pt x="2520535" y="888186"/>
                  </a:lnTo>
                  <a:lnTo>
                    <a:pt x="2498074" y="924192"/>
                  </a:lnTo>
                  <a:lnTo>
                    <a:pt x="2475613" y="960193"/>
                  </a:lnTo>
                  <a:lnTo>
                    <a:pt x="2453152" y="996188"/>
                  </a:lnTo>
                  <a:lnTo>
                    <a:pt x="2430691" y="1032176"/>
                  </a:lnTo>
                  <a:lnTo>
                    <a:pt x="2408230" y="1068156"/>
                  </a:lnTo>
                  <a:lnTo>
                    <a:pt x="2385770" y="1104126"/>
                  </a:lnTo>
                  <a:lnTo>
                    <a:pt x="2363309" y="1140086"/>
                  </a:lnTo>
                  <a:lnTo>
                    <a:pt x="2340848" y="1176033"/>
                  </a:lnTo>
                  <a:lnTo>
                    <a:pt x="2318387" y="1211966"/>
                  </a:lnTo>
                  <a:lnTo>
                    <a:pt x="2295926" y="1247882"/>
                  </a:lnTo>
                  <a:lnTo>
                    <a:pt x="2273465" y="1283781"/>
                  </a:lnTo>
                  <a:lnTo>
                    <a:pt x="2251004" y="1319659"/>
                  </a:lnTo>
                  <a:lnTo>
                    <a:pt x="2228543" y="1355514"/>
                  </a:lnTo>
                  <a:lnTo>
                    <a:pt x="2206082" y="1391342"/>
                  </a:lnTo>
                  <a:lnTo>
                    <a:pt x="2183621" y="1427142"/>
                  </a:lnTo>
                  <a:lnTo>
                    <a:pt x="2161160" y="1462910"/>
                  </a:lnTo>
                  <a:lnTo>
                    <a:pt x="2138699" y="1498641"/>
                  </a:lnTo>
                  <a:lnTo>
                    <a:pt x="2116238" y="1534333"/>
                  </a:lnTo>
                  <a:lnTo>
                    <a:pt x="2093777" y="1569980"/>
                  </a:lnTo>
                  <a:lnTo>
                    <a:pt x="2071316" y="1605579"/>
                  </a:lnTo>
                  <a:lnTo>
                    <a:pt x="2048855" y="1641124"/>
                  </a:lnTo>
                  <a:lnTo>
                    <a:pt x="2026394" y="1676610"/>
                  </a:lnTo>
                  <a:lnTo>
                    <a:pt x="2003933" y="1712031"/>
                  </a:lnTo>
                  <a:lnTo>
                    <a:pt x="1981472" y="1747382"/>
                  </a:lnTo>
                  <a:lnTo>
                    <a:pt x="1959011" y="1782656"/>
                  </a:lnTo>
                  <a:lnTo>
                    <a:pt x="1936550" y="1817848"/>
                  </a:lnTo>
                  <a:lnTo>
                    <a:pt x="1914089" y="1852951"/>
                  </a:lnTo>
                  <a:lnTo>
                    <a:pt x="1891628" y="1887957"/>
                  </a:lnTo>
                  <a:lnTo>
                    <a:pt x="1869167" y="1922862"/>
                  </a:lnTo>
                  <a:lnTo>
                    <a:pt x="1846707" y="1957659"/>
                  </a:lnTo>
                  <a:lnTo>
                    <a:pt x="1824246" y="1992343"/>
                  </a:lnTo>
                  <a:lnTo>
                    <a:pt x="1801785" y="2026908"/>
                  </a:lnTo>
                  <a:lnTo>
                    <a:pt x="1779324" y="2061350"/>
                  </a:lnTo>
                  <a:lnTo>
                    <a:pt x="1756863" y="2095667"/>
                  </a:lnTo>
                  <a:lnTo>
                    <a:pt x="1734402" y="2129856"/>
                  </a:lnTo>
                  <a:lnTo>
                    <a:pt x="1711941" y="2163920"/>
                  </a:lnTo>
                  <a:lnTo>
                    <a:pt x="1689480" y="2197859"/>
                  </a:lnTo>
                  <a:lnTo>
                    <a:pt x="1667019" y="2231678"/>
                  </a:lnTo>
                  <a:lnTo>
                    <a:pt x="1644558" y="2265385"/>
                  </a:lnTo>
                  <a:lnTo>
                    <a:pt x="1622097" y="2298990"/>
                  </a:lnTo>
                  <a:lnTo>
                    <a:pt x="1599636" y="2332506"/>
                  </a:lnTo>
                  <a:lnTo>
                    <a:pt x="1577175" y="2365948"/>
                  </a:lnTo>
                  <a:lnTo>
                    <a:pt x="1554714" y="2399334"/>
                  </a:lnTo>
                  <a:lnTo>
                    <a:pt x="1532253" y="2432685"/>
                  </a:lnTo>
                  <a:lnTo>
                    <a:pt x="1509792" y="2466023"/>
                  </a:lnTo>
                  <a:lnTo>
                    <a:pt x="1487331" y="2499372"/>
                  </a:lnTo>
                  <a:lnTo>
                    <a:pt x="1464870" y="2532757"/>
                  </a:lnTo>
                  <a:lnTo>
                    <a:pt x="1442409" y="2566203"/>
                  </a:lnTo>
                  <a:lnTo>
                    <a:pt x="1419948" y="2599733"/>
                  </a:lnTo>
                  <a:lnTo>
                    <a:pt x="1397487" y="2633370"/>
                  </a:lnTo>
                  <a:lnTo>
                    <a:pt x="1375026" y="2667138"/>
                  </a:lnTo>
                  <a:lnTo>
                    <a:pt x="1352565" y="2701054"/>
                  </a:lnTo>
                  <a:lnTo>
                    <a:pt x="1330104" y="2735135"/>
                  </a:lnTo>
                  <a:lnTo>
                    <a:pt x="1307644" y="2769396"/>
                  </a:lnTo>
                  <a:lnTo>
                    <a:pt x="1285183" y="2803848"/>
                  </a:lnTo>
                  <a:lnTo>
                    <a:pt x="1262722" y="2838501"/>
                  </a:lnTo>
                  <a:lnTo>
                    <a:pt x="1240261" y="2873358"/>
                  </a:lnTo>
                  <a:lnTo>
                    <a:pt x="1217800" y="2908426"/>
                  </a:lnTo>
                  <a:lnTo>
                    <a:pt x="1195339" y="2943704"/>
                  </a:lnTo>
                  <a:lnTo>
                    <a:pt x="1172878" y="2979192"/>
                  </a:lnTo>
                  <a:lnTo>
                    <a:pt x="1150417" y="3014888"/>
                  </a:lnTo>
                  <a:lnTo>
                    <a:pt x="1127956" y="3050788"/>
                  </a:lnTo>
                  <a:lnTo>
                    <a:pt x="1105495" y="3086889"/>
                  </a:lnTo>
                  <a:lnTo>
                    <a:pt x="1083034" y="3123184"/>
                  </a:lnTo>
                  <a:lnTo>
                    <a:pt x="1060573" y="3159667"/>
                  </a:lnTo>
                  <a:lnTo>
                    <a:pt x="1038112" y="3196332"/>
                  </a:lnTo>
                  <a:lnTo>
                    <a:pt x="1015651" y="3233172"/>
                  </a:lnTo>
                  <a:lnTo>
                    <a:pt x="993190" y="3270181"/>
                  </a:lnTo>
                  <a:lnTo>
                    <a:pt x="970729" y="3307351"/>
                  </a:lnTo>
                  <a:lnTo>
                    <a:pt x="948268" y="3344675"/>
                  </a:lnTo>
                  <a:lnTo>
                    <a:pt x="925807" y="3382147"/>
                  </a:lnTo>
                  <a:lnTo>
                    <a:pt x="903346" y="3419760"/>
                  </a:lnTo>
                  <a:lnTo>
                    <a:pt x="880885" y="3457507"/>
                  </a:lnTo>
                  <a:lnTo>
                    <a:pt x="858424" y="3495383"/>
                  </a:lnTo>
                  <a:lnTo>
                    <a:pt x="835963" y="3533380"/>
                  </a:lnTo>
                  <a:lnTo>
                    <a:pt x="813502" y="3571494"/>
                  </a:lnTo>
                  <a:lnTo>
                    <a:pt x="791041" y="3609719"/>
                  </a:lnTo>
                  <a:lnTo>
                    <a:pt x="768581" y="3648049"/>
                  </a:lnTo>
                  <a:lnTo>
                    <a:pt x="746120" y="3686479"/>
                  </a:lnTo>
                  <a:lnTo>
                    <a:pt x="723659" y="3725004"/>
                  </a:lnTo>
                  <a:lnTo>
                    <a:pt x="701198" y="3763619"/>
                  </a:lnTo>
                  <a:lnTo>
                    <a:pt x="678737" y="3802320"/>
                  </a:lnTo>
                  <a:lnTo>
                    <a:pt x="656276" y="3841102"/>
                  </a:lnTo>
                  <a:lnTo>
                    <a:pt x="633815" y="3879962"/>
                  </a:lnTo>
                  <a:lnTo>
                    <a:pt x="611354" y="3918895"/>
                  </a:lnTo>
                  <a:lnTo>
                    <a:pt x="588893" y="3957897"/>
                  </a:lnTo>
                  <a:lnTo>
                    <a:pt x="566432" y="3996965"/>
                  </a:lnTo>
                  <a:lnTo>
                    <a:pt x="543971" y="4036095"/>
                  </a:lnTo>
                  <a:lnTo>
                    <a:pt x="521510" y="4075284"/>
                  </a:lnTo>
                  <a:lnTo>
                    <a:pt x="499049" y="4114530"/>
                  </a:lnTo>
                  <a:lnTo>
                    <a:pt x="476588" y="4153828"/>
                  </a:lnTo>
                  <a:lnTo>
                    <a:pt x="454127" y="4193177"/>
                  </a:lnTo>
                  <a:lnTo>
                    <a:pt x="431666" y="4232574"/>
                  </a:lnTo>
                  <a:lnTo>
                    <a:pt x="409205" y="4272016"/>
                  </a:lnTo>
                  <a:lnTo>
                    <a:pt x="386744" y="4311501"/>
                  </a:lnTo>
                  <a:lnTo>
                    <a:pt x="364283" y="4351026"/>
                  </a:lnTo>
                  <a:lnTo>
                    <a:pt x="341822" y="4390590"/>
                  </a:lnTo>
                  <a:lnTo>
                    <a:pt x="319361" y="4430190"/>
                  </a:lnTo>
                  <a:lnTo>
                    <a:pt x="296900" y="4469825"/>
                  </a:lnTo>
                  <a:lnTo>
                    <a:pt x="274439" y="4509493"/>
                  </a:lnTo>
                  <a:lnTo>
                    <a:pt x="251978" y="4549192"/>
                  </a:lnTo>
                  <a:lnTo>
                    <a:pt x="229518" y="4588921"/>
                  </a:lnTo>
                  <a:lnTo>
                    <a:pt x="207057" y="4628678"/>
                  </a:lnTo>
                  <a:lnTo>
                    <a:pt x="184596" y="4668461"/>
                  </a:lnTo>
                  <a:lnTo>
                    <a:pt x="162135" y="4708270"/>
                  </a:lnTo>
                  <a:lnTo>
                    <a:pt x="139674" y="4748104"/>
                  </a:lnTo>
                  <a:lnTo>
                    <a:pt x="117213" y="4787960"/>
                  </a:lnTo>
                  <a:lnTo>
                    <a:pt x="94752" y="4827838"/>
                  </a:lnTo>
                  <a:lnTo>
                    <a:pt x="72291" y="4867736"/>
                  </a:lnTo>
                  <a:lnTo>
                    <a:pt x="49830" y="4907655"/>
                  </a:lnTo>
                  <a:lnTo>
                    <a:pt x="27369" y="4947592"/>
                  </a:lnTo>
                  <a:lnTo>
                    <a:pt x="4908" y="4987548"/>
                  </a:lnTo>
                  <a:lnTo>
                    <a:pt x="0" y="49962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75134" y="1107814"/>
              <a:ext cx="3097580" cy="4996283"/>
            </a:xfrm>
            <a:custGeom>
              <a:avLst/>
              <a:pathLst>
                <a:path w="3097580" h="4996283">
                  <a:moveTo>
                    <a:pt x="0" y="4996283"/>
                  </a:moveTo>
                  <a:lnTo>
                    <a:pt x="20428" y="4962577"/>
                  </a:lnTo>
                  <a:lnTo>
                    <a:pt x="42889" y="4925500"/>
                  </a:lnTo>
                  <a:lnTo>
                    <a:pt x="65350" y="4888403"/>
                  </a:lnTo>
                  <a:lnTo>
                    <a:pt x="87811" y="4851286"/>
                  </a:lnTo>
                  <a:lnTo>
                    <a:pt x="110272" y="4814150"/>
                  </a:lnTo>
                  <a:lnTo>
                    <a:pt x="132733" y="4776994"/>
                  </a:lnTo>
                  <a:lnTo>
                    <a:pt x="155194" y="4739817"/>
                  </a:lnTo>
                  <a:lnTo>
                    <a:pt x="177655" y="4702621"/>
                  </a:lnTo>
                  <a:lnTo>
                    <a:pt x="200116" y="4665404"/>
                  </a:lnTo>
                  <a:lnTo>
                    <a:pt x="222577" y="4628166"/>
                  </a:lnTo>
                  <a:lnTo>
                    <a:pt x="245038" y="4590908"/>
                  </a:lnTo>
                  <a:lnTo>
                    <a:pt x="267499" y="4553629"/>
                  </a:lnTo>
                  <a:lnTo>
                    <a:pt x="289960" y="4516330"/>
                  </a:lnTo>
                  <a:lnTo>
                    <a:pt x="312421" y="4479011"/>
                  </a:lnTo>
                  <a:lnTo>
                    <a:pt x="334882" y="4441670"/>
                  </a:lnTo>
                  <a:lnTo>
                    <a:pt x="357343" y="4404310"/>
                  </a:lnTo>
                  <a:lnTo>
                    <a:pt x="379804" y="4366929"/>
                  </a:lnTo>
                  <a:lnTo>
                    <a:pt x="402265" y="4329528"/>
                  </a:lnTo>
                  <a:lnTo>
                    <a:pt x="424726" y="4292108"/>
                  </a:lnTo>
                  <a:lnTo>
                    <a:pt x="447187" y="4254669"/>
                  </a:lnTo>
                  <a:lnTo>
                    <a:pt x="469648" y="4217210"/>
                  </a:lnTo>
                  <a:lnTo>
                    <a:pt x="492108" y="4179734"/>
                  </a:lnTo>
                  <a:lnTo>
                    <a:pt x="514569" y="4142239"/>
                  </a:lnTo>
                  <a:lnTo>
                    <a:pt x="537030" y="4104728"/>
                  </a:lnTo>
                  <a:lnTo>
                    <a:pt x="559491" y="4067201"/>
                  </a:lnTo>
                  <a:lnTo>
                    <a:pt x="581952" y="4029658"/>
                  </a:lnTo>
                  <a:lnTo>
                    <a:pt x="604413" y="3992102"/>
                  </a:lnTo>
                  <a:lnTo>
                    <a:pt x="626874" y="3954533"/>
                  </a:lnTo>
                  <a:lnTo>
                    <a:pt x="649335" y="3916953"/>
                  </a:lnTo>
                  <a:lnTo>
                    <a:pt x="671796" y="3879363"/>
                  </a:lnTo>
                  <a:lnTo>
                    <a:pt x="694257" y="3841765"/>
                  </a:lnTo>
                  <a:lnTo>
                    <a:pt x="716718" y="3804162"/>
                  </a:lnTo>
                  <a:lnTo>
                    <a:pt x="739179" y="3766555"/>
                  </a:lnTo>
                  <a:lnTo>
                    <a:pt x="761640" y="3728948"/>
                  </a:lnTo>
                  <a:lnTo>
                    <a:pt x="784101" y="3691342"/>
                  </a:lnTo>
                  <a:lnTo>
                    <a:pt x="806562" y="3653741"/>
                  </a:lnTo>
                  <a:lnTo>
                    <a:pt x="829023" y="3616149"/>
                  </a:lnTo>
                  <a:lnTo>
                    <a:pt x="851484" y="3578569"/>
                  </a:lnTo>
                  <a:lnTo>
                    <a:pt x="873945" y="3541006"/>
                  </a:lnTo>
                  <a:lnTo>
                    <a:pt x="896406" y="3503464"/>
                  </a:lnTo>
                  <a:lnTo>
                    <a:pt x="918867" y="3465949"/>
                  </a:lnTo>
                  <a:lnTo>
                    <a:pt x="941328" y="3428465"/>
                  </a:lnTo>
                  <a:lnTo>
                    <a:pt x="963789" y="3391019"/>
                  </a:lnTo>
                  <a:lnTo>
                    <a:pt x="986250" y="3353617"/>
                  </a:lnTo>
                  <a:lnTo>
                    <a:pt x="1008711" y="3316266"/>
                  </a:lnTo>
                  <a:lnTo>
                    <a:pt x="1031171" y="3278973"/>
                  </a:lnTo>
                  <a:lnTo>
                    <a:pt x="1053632" y="3241746"/>
                  </a:lnTo>
                  <a:lnTo>
                    <a:pt x="1076093" y="3204593"/>
                  </a:lnTo>
                  <a:lnTo>
                    <a:pt x="1098554" y="3167522"/>
                  </a:lnTo>
                  <a:lnTo>
                    <a:pt x="1121015" y="3130542"/>
                  </a:lnTo>
                  <a:lnTo>
                    <a:pt x="1143476" y="3093661"/>
                  </a:lnTo>
                  <a:lnTo>
                    <a:pt x="1165937" y="3056887"/>
                  </a:lnTo>
                  <a:lnTo>
                    <a:pt x="1188398" y="3020230"/>
                  </a:lnTo>
                  <a:lnTo>
                    <a:pt x="1210859" y="2983695"/>
                  </a:lnTo>
                  <a:lnTo>
                    <a:pt x="1233320" y="2947290"/>
                  </a:lnTo>
                  <a:lnTo>
                    <a:pt x="1255781" y="2911019"/>
                  </a:lnTo>
                  <a:lnTo>
                    <a:pt x="1278242" y="2874887"/>
                  </a:lnTo>
                  <a:lnTo>
                    <a:pt x="1300703" y="2838895"/>
                  </a:lnTo>
                  <a:lnTo>
                    <a:pt x="1323164" y="2803041"/>
                  </a:lnTo>
                  <a:lnTo>
                    <a:pt x="1345625" y="2767323"/>
                  </a:lnTo>
                  <a:lnTo>
                    <a:pt x="1368086" y="2731732"/>
                  </a:lnTo>
                  <a:lnTo>
                    <a:pt x="1390547" y="2696261"/>
                  </a:lnTo>
                  <a:lnTo>
                    <a:pt x="1413008" y="2660893"/>
                  </a:lnTo>
                  <a:lnTo>
                    <a:pt x="1435469" y="2625614"/>
                  </a:lnTo>
                  <a:lnTo>
                    <a:pt x="1457930" y="2590402"/>
                  </a:lnTo>
                  <a:lnTo>
                    <a:pt x="1480391" y="2555235"/>
                  </a:lnTo>
                  <a:lnTo>
                    <a:pt x="1502852" y="2520088"/>
                  </a:lnTo>
                  <a:lnTo>
                    <a:pt x="1525313" y="2484934"/>
                  </a:lnTo>
                  <a:lnTo>
                    <a:pt x="1547774" y="2449747"/>
                  </a:lnTo>
                  <a:lnTo>
                    <a:pt x="1570234" y="2414500"/>
                  </a:lnTo>
                  <a:lnTo>
                    <a:pt x="1592695" y="2379166"/>
                  </a:lnTo>
                  <a:lnTo>
                    <a:pt x="1615156" y="2343723"/>
                  </a:lnTo>
                  <a:lnTo>
                    <a:pt x="1637617" y="2308148"/>
                  </a:lnTo>
                  <a:lnTo>
                    <a:pt x="1660078" y="2272424"/>
                  </a:lnTo>
                  <a:lnTo>
                    <a:pt x="1682539" y="2236534"/>
                  </a:lnTo>
                  <a:lnTo>
                    <a:pt x="1705000" y="2200469"/>
                  </a:lnTo>
                  <a:lnTo>
                    <a:pt x="1727461" y="2164218"/>
                  </a:lnTo>
                  <a:lnTo>
                    <a:pt x="1749922" y="2127778"/>
                  </a:lnTo>
                  <a:lnTo>
                    <a:pt x="1772383" y="2091146"/>
                  </a:lnTo>
                  <a:lnTo>
                    <a:pt x="1794844" y="2054323"/>
                  </a:lnTo>
                  <a:lnTo>
                    <a:pt x="1817305" y="2017312"/>
                  </a:lnTo>
                  <a:lnTo>
                    <a:pt x="1839766" y="1980118"/>
                  </a:lnTo>
                  <a:lnTo>
                    <a:pt x="1862227" y="1942746"/>
                  </a:lnTo>
                  <a:lnTo>
                    <a:pt x="1884688" y="1905205"/>
                  </a:lnTo>
                  <a:lnTo>
                    <a:pt x="1907149" y="1867502"/>
                  </a:lnTo>
                  <a:lnTo>
                    <a:pt x="1929610" y="1829646"/>
                  </a:lnTo>
                  <a:lnTo>
                    <a:pt x="1952071" y="1791646"/>
                  </a:lnTo>
                  <a:lnTo>
                    <a:pt x="1974532" y="1753511"/>
                  </a:lnTo>
                  <a:lnTo>
                    <a:pt x="1996993" y="1715249"/>
                  </a:lnTo>
                  <a:lnTo>
                    <a:pt x="2019454" y="1676869"/>
                  </a:lnTo>
                  <a:lnTo>
                    <a:pt x="2041915" y="1638380"/>
                  </a:lnTo>
                  <a:lnTo>
                    <a:pt x="2064376" y="1599788"/>
                  </a:lnTo>
                  <a:lnTo>
                    <a:pt x="2086837" y="1561103"/>
                  </a:lnTo>
                  <a:lnTo>
                    <a:pt x="2109297" y="1522330"/>
                  </a:lnTo>
                  <a:lnTo>
                    <a:pt x="2131758" y="1483476"/>
                  </a:lnTo>
                  <a:lnTo>
                    <a:pt x="2154219" y="1444547"/>
                  </a:lnTo>
                  <a:lnTo>
                    <a:pt x="2176680" y="1405549"/>
                  </a:lnTo>
                  <a:lnTo>
                    <a:pt x="2199141" y="1366487"/>
                  </a:lnTo>
                  <a:lnTo>
                    <a:pt x="2221602" y="1327366"/>
                  </a:lnTo>
                  <a:lnTo>
                    <a:pt x="2244063" y="1288190"/>
                  </a:lnTo>
                  <a:lnTo>
                    <a:pt x="2266524" y="1248964"/>
                  </a:lnTo>
                  <a:lnTo>
                    <a:pt x="2288985" y="1209691"/>
                  </a:lnTo>
                  <a:lnTo>
                    <a:pt x="2311446" y="1170373"/>
                  </a:lnTo>
                  <a:lnTo>
                    <a:pt x="2333907" y="1131016"/>
                  </a:lnTo>
                  <a:lnTo>
                    <a:pt x="2356368" y="1091621"/>
                  </a:lnTo>
                  <a:lnTo>
                    <a:pt x="2378829" y="1052191"/>
                  </a:lnTo>
                  <a:lnTo>
                    <a:pt x="2401290" y="1012728"/>
                  </a:lnTo>
                  <a:lnTo>
                    <a:pt x="2423751" y="973234"/>
                  </a:lnTo>
                  <a:lnTo>
                    <a:pt x="2446212" y="933712"/>
                  </a:lnTo>
                  <a:lnTo>
                    <a:pt x="2468673" y="894163"/>
                  </a:lnTo>
                  <a:lnTo>
                    <a:pt x="2491134" y="854589"/>
                  </a:lnTo>
                  <a:lnTo>
                    <a:pt x="2513595" y="814992"/>
                  </a:lnTo>
                  <a:lnTo>
                    <a:pt x="2536056" y="775372"/>
                  </a:lnTo>
                  <a:lnTo>
                    <a:pt x="2558517" y="735731"/>
                  </a:lnTo>
                  <a:lnTo>
                    <a:pt x="2580978" y="696070"/>
                  </a:lnTo>
                  <a:lnTo>
                    <a:pt x="2603439" y="656390"/>
                  </a:lnTo>
                  <a:lnTo>
                    <a:pt x="2625900" y="616692"/>
                  </a:lnTo>
                  <a:lnTo>
                    <a:pt x="2648360" y="576978"/>
                  </a:lnTo>
                  <a:lnTo>
                    <a:pt x="2670821" y="537247"/>
                  </a:lnTo>
                  <a:lnTo>
                    <a:pt x="2693282" y="497501"/>
                  </a:lnTo>
                  <a:lnTo>
                    <a:pt x="2715743" y="457740"/>
                  </a:lnTo>
                  <a:lnTo>
                    <a:pt x="2738204" y="417965"/>
                  </a:lnTo>
                  <a:lnTo>
                    <a:pt x="2760665" y="378176"/>
                  </a:lnTo>
                  <a:lnTo>
                    <a:pt x="2783126" y="338374"/>
                  </a:lnTo>
                  <a:lnTo>
                    <a:pt x="2805587" y="298560"/>
                  </a:lnTo>
                  <a:lnTo>
                    <a:pt x="2828048" y="258734"/>
                  </a:lnTo>
                  <a:lnTo>
                    <a:pt x="2850509" y="218897"/>
                  </a:lnTo>
                  <a:lnTo>
                    <a:pt x="2872970" y="179048"/>
                  </a:lnTo>
                  <a:lnTo>
                    <a:pt x="2895431" y="139188"/>
                  </a:lnTo>
                  <a:lnTo>
                    <a:pt x="2917892" y="99318"/>
                  </a:lnTo>
                  <a:lnTo>
                    <a:pt x="2940353" y="59438"/>
                  </a:lnTo>
                  <a:lnTo>
                    <a:pt x="2962814" y="19548"/>
                  </a:lnTo>
                  <a:lnTo>
                    <a:pt x="2973818" y="0"/>
                  </a:lnTo>
                  <a:lnTo>
                    <a:pt x="3097580" y="0"/>
                  </a:lnTo>
                  <a:lnTo>
                    <a:pt x="3097580" y="343674"/>
                  </a:lnTo>
                  <a:lnTo>
                    <a:pt x="3075119" y="380043"/>
                  </a:lnTo>
                  <a:lnTo>
                    <a:pt x="3052658" y="416416"/>
                  </a:lnTo>
                  <a:lnTo>
                    <a:pt x="3030197" y="452794"/>
                  </a:lnTo>
                  <a:lnTo>
                    <a:pt x="3007736" y="489177"/>
                  </a:lnTo>
                  <a:lnTo>
                    <a:pt x="2985275" y="525564"/>
                  </a:lnTo>
                  <a:lnTo>
                    <a:pt x="2962814" y="561956"/>
                  </a:lnTo>
                  <a:lnTo>
                    <a:pt x="2940353" y="598352"/>
                  </a:lnTo>
                  <a:lnTo>
                    <a:pt x="2917892" y="634752"/>
                  </a:lnTo>
                  <a:lnTo>
                    <a:pt x="2895431" y="671156"/>
                  </a:lnTo>
                  <a:lnTo>
                    <a:pt x="2872970" y="707562"/>
                  </a:lnTo>
                  <a:lnTo>
                    <a:pt x="2850509" y="743972"/>
                  </a:lnTo>
                  <a:lnTo>
                    <a:pt x="2828048" y="780384"/>
                  </a:lnTo>
                  <a:lnTo>
                    <a:pt x="2805587" y="816797"/>
                  </a:lnTo>
                  <a:lnTo>
                    <a:pt x="2783126" y="853211"/>
                  </a:lnTo>
                  <a:lnTo>
                    <a:pt x="2760665" y="889626"/>
                  </a:lnTo>
                  <a:lnTo>
                    <a:pt x="2738204" y="926040"/>
                  </a:lnTo>
                  <a:lnTo>
                    <a:pt x="2715743" y="962453"/>
                  </a:lnTo>
                  <a:lnTo>
                    <a:pt x="2693282" y="998864"/>
                  </a:lnTo>
                  <a:lnTo>
                    <a:pt x="2670821" y="1035271"/>
                  </a:lnTo>
                  <a:lnTo>
                    <a:pt x="2648360" y="1071674"/>
                  </a:lnTo>
                  <a:lnTo>
                    <a:pt x="2625900" y="1108071"/>
                  </a:lnTo>
                  <a:lnTo>
                    <a:pt x="2603439" y="1144459"/>
                  </a:lnTo>
                  <a:lnTo>
                    <a:pt x="2580978" y="1180839"/>
                  </a:lnTo>
                  <a:lnTo>
                    <a:pt x="2558517" y="1217207"/>
                  </a:lnTo>
                  <a:lnTo>
                    <a:pt x="2536056" y="1253562"/>
                  </a:lnTo>
                  <a:lnTo>
                    <a:pt x="2513595" y="1289901"/>
                  </a:lnTo>
                  <a:lnTo>
                    <a:pt x="2491134" y="1326222"/>
                  </a:lnTo>
                  <a:lnTo>
                    <a:pt x="2468673" y="1362521"/>
                  </a:lnTo>
                  <a:lnTo>
                    <a:pt x="2446212" y="1398797"/>
                  </a:lnTo>
                  <a:lnTo>
                    <a:pt x="2423751" y="1435045"/>
                  </a:lnTo>
                  <a:lnTo>
                    <a:pt x="2401290" y="1471261"/>
                  </a:lnTo>
                  <a:lnTo>
                    <a:pt x="2378829" y="1507442"/>
                  </a:lnTo>
                  <a:lnTo>
                    <a:pt x="2356368" y="1543583"/>
                  </a:lnTo>
                  <a:lnTo>
                    <a:pt x="2333907" y="1579680"/>
                  </a:lnTo>
                  <a:lnTo>
                    <a:pt x="2311446" y="1615727"/>
                  </a:lnTo>
                  <a:lnTo>
                    <a:pt x="2288985" y="1651719"/>
                  </a:lnTo>
                  <a:lnTo>
                    <a:pt x="2266524" y="1687650"/>
                  </a:lnTo>
                  <a:lnTo>
                    <a:pt x="2244063" y="1723514"/>
                  </a:lnTo>
                  <a:lnTo>
                    <a:pt x="2221602" y="1759304"/>
                  </a:lnTo>
                  <a:lnTo>
                    <a:pt x="2199141" y="1795014"/>
                  </a:lnTo>
                  <a:lnTo>
                    <a:pt x="2176680" y="1830636"/>
                  </a:lnTo>
                  <a:lnTo>
                    <a:pt x="2154219" y="1866164"/>
                  </a:lnTo>
                  <a:lnTo>
                    <a:pt x="2131758" y="1901590"/>
                  </a:lnTo>
                  <a:lnTo>
                    <a:pt x="2109297" y="1936908"/>
                  </a:lnTo>
                  <a:lnTo>
                    <a:pt x="2086837" y="1972110"/>
                  </a:lnTo>
                  <a:lnTo>
                    <a:pt x="2064376" y="2007192"/>
                  </a:lnTo>
                  <a:lnTo>
                    <a:pt x="2041915" y="2042146"/>
                  </a:lnTo>
                  <a:lnTo>
                    <a:pt x="2019454" y="2076970"/>
                  </a:lnTo>
                  <a:lnTo>
                    <a:pt x="1996993" y="2111660"/>
                  </a:lnTo>
                  <a:lnTo>
                    <a:pt x="1974532" y="2146215"/>
                  </a:lnTo>
                  <a:lnTo>
                    <a:pt x="1952071" y="2180635"/>
                  </a:lnTo>
                  <a:lnTo>
                    <a:pt x="1929610" y="2214924"/>
                  </a:lnTo>
                  <a:lnTo>
                    <a:pt x="1907149" y="2249087"/>
                  </a:lnTo>
                  <a:lnTo>
                    <a:pt x="1884688" y="2283131"/>
                  </a:lnTo>
                  <a:lnTo>
                    <a:pt x="1862227" y="2317069"/>
                  </a:lnTo>
                  <a:lnTo>
                    <a:pt x="1839766" y="2350915"/>
                  </a:lnTo>
                  <a:lnTo>
                    <a:pt x="1817305" y="2384684"/>
                  </a:lnTo>
                  <a:lnTo>
                    <a:pt x="1794844" y="2418396"/>
                  </a:lnTo>
                  <a:lnTo>
                    <a:pt x="1772383" y="2452073"/>
                  </a:lnTo>
                  <a:lnTo>
                    <a:pt x="1749922" y="2485737"/>
                  </a:lnTo>
                  <a:lnTo>
                    <a:pt x="1727461" y="2519412"/>
                  </a:lnTo>
                  <a:lnTo>
                    <a:pt x="1705000" y="2553123"/>
                  </a:lnTo>
                  <a:lnTo>
                    <a:pt x="1682539" y="2586893"/>
                  </a:lnTo>
                  <a:lnTo>
                    <a:pt x="1660078" y="2620746"/>
                  </a:lnTo>
                  <a:lnTo>
                    <a:pt x="1637617" y="2654703"/>
                  </a:lnTo>
                  <a:lnTo>
                    <a:pt x="1615156" y="2688782"/>
                  </a:lnTo>
                  <a:lnTo>
                    <a:pt x="1592695" y="2723002"/>
                  </a:lnTo>
                  <a:lnTo>
                    <a:pt x="1570234" y="2757374"/>
                  </a:lnTo>
                  <a:lnTo>
                    <a:pt x="1547774" y="2791912"/>
                  </a:lnTo>
                  <a:lnTo>
                    <a:pt x="1525313" y="2826622"/>
                  </a:lnTo>
                  <a:lnTo>
                    <a:pt x="1502852" y="2861509"/>
                  </a:lnTo>
                  <a:lnTo>
                    <a:pt x="1480391" y="2896578"/>
                  </a:lnTo>
                  <a:lnTo>
                    <a:pt x="1457930" y="2931828"/>
                  </a:lnTo>
                  <a:lnTo>
                    <a:pt x="1435469" y="2967257"/>
                  </a:lnTo>
                  <a:lnTo>
                    <a:pt x="1413008" y="3002864"/>
                  </a:lnTo>
                  <a:lnTo>
                    <a:pt x="1390547" y="3038642"/>
                  </a:lnTo>
                  <a:lnTo>
                    <a:pt x="1368086" y="3074587"/>
                  </a:lnTo>
                  <a:lnTo>
                    <a:pt x="1345625" y="3110692"/>
                  </a:lnTo>
                  <a:lnTo>
                    <a:pt x="1323164" y="3146951"/>
                  </a:lnTo>
                  <a:lnTo>
                    <a:pt x="1300703" y="3183356"/>
                  </a:lnTo>
                  <a:lnTo>
                    <a:pt x="1278242" y="3219900"/>
                  </a:lnTo>
                  <a:lnTo>
                    <a:pt x="1255781" y="3256576"/>
                  </a:lnTo>
                  <a:lnTo>
                    <a:pt x="1233320" y="3293376"/>
                  </a:lnTo>
                  <a:lnTo>
                    <a:pt x="1210859" y="3330294"/>
                  </a:lnTo>
                  <a:lnTo>
                    <a:pt x="1188398" y="3367322"/>
                  </a:lnTo>
                  <a:lnTo>
                    <a:pt x="1165937" y="3404455"/>
                  </a:lnTo>
                  <a:lnTo>
                    <a:pt x="1143476" y="3441686"/>
                  </a:lnTo>
                  <a:lnTo>
                    <a:pt x="1121015" y="3479010"/>
                  </a:lnTo>
                  <a:lnTo>
                    <a:pt x="1098554" y="3516422"/>
                  </a:lnTo>
                  <a:lnTo>
                    <a:pt x="1076093" y="3553915"/>
                  </a:lnTo>
                  <a:lnTo>
                    <a:pt x="1053632" y="3591487"/>
                  </a:lnTo>
                  <a:lnTo>
                    <a:pt x="1031171" y="3629132"/>
                  </a:lnTo>
                  <a:lnTo>
                    <a:pt x="1008711" y="3666846"/>
                  </a:lnTo>
                  <a:lnTo>
                    <a:pt x="986250" y="3704627"/>
                  </a:lnTo>
                  <a:lnTo>
                    <a:pt x="963789" y="3742470"/>
                  </a:lnTo>
                  <a:lnTo>
                    <a:pt x="941328" y="3780373"/>
                  </a:lnTo>
                  <a:lnTo>
                    <a:pt x="918867" y="3818332"/>
                  </a:lnTo>
                  <a:lnTo>
                    <a:pt x="896406" y="3856346"/>
                  </a:lnTo>
                  <a:lnTo>
                    <a:pt x="873945" y="3894412"/>
                  </a:lnTo>
                  <a:lnTo>
                    <a:pt x="851484" y="3932527"/>
                  </a:lnTo>
                  <a:lnTo>
                    <a:pt x="829023" y="3970690"/>
                  </a:lnTo>
                  <a:lnTo>
                    <a:pt x="806562" y="4008899"/>
                  </a:lnTo>
                  <a:lnTo>
                    <a:pt x="784101" y="4047151"/>
                  </a:lnTo>
                  <a:lnTo>
                    <a:pt x="761640" y="4085447"/>
                  </a:lnTo>
                  <a:lnTo>
                    <a:pt x="739179" y="4123783"/>
                  </a:lnTo>
                  <a:lnTo>
                    <a:pt x="716718" y="4162160"/>
                  </a:lnTo>
                  <a:lnTo>
                    <a:pt x="694257" y="4200575"/>
                  </a:lnTo>
                  <a:lnTo>
                    <a:pt x="671796" y="4239028"/>
                  </a:lnTo>
                  <a:lnTo>
                    <a:pt x="649335" y="4277517"/>
                  </a:lnTo>
                  <a:lnTo>
                    <a:pt x="626874" y="4316041"/>
                  </a:lnTo>
                  <a:lnTo>
                    <a:pt x="604413" y="4354601"/>
                  </a:lnTo>
                  <a:lnTo>
                    <a:pt x="581952" y="4393194"/>
                  </a:lnTo>
                  <a:lnTo>
                    <a:pt x="559491" y="4431819"/>
                  </a:lnTo>
                  <a:lnTo>
                    <a:pt x="537030" y="4470478"/>
                  </a:lnTo>
                  <a:lnTo>
                    <a:pt x="514569" y="4509167"/>
                  </a:lnTo>
                  <a:lnTo>
                    <a:pt x="492108" y="4547888"/>
                  </a:lnTo>
                  <a:lnTo>
                    <a:pt x="469648" y="4586638"/>
                  </a:lnTo>
                  <a:lnTo>
                    <a:pt x="447187" y="4625418"/>
                  </a:lnTo>
                  <a:lnTo>
                    <a:pt x="424726" y="4664228"/>
                  </a:lnTo>
                  <a:lnTo>
                    <a:pt x="402265" y="4703065"/>
                  </a:lnTo>
                  <a:lnTo>
                    <a:pt x="379804" y="4741931"/>
                  </a:lnTo>
                  <a:lnTo>
                    <a:pt x="357343" y="4780823"/>
                  </a:lnTo>
                  <a:lnTo>
                    <a:pt x="334882" y="4819743"/>
                  </a:lnTo>
                  <a:lnTo>
                    <a:pt x="312421" y="4858689"/>
                  </a:lnTo>
                  <a:lnTo>
                    <a:pt x="289960" y="4897661"/>
                  </a:lnTo>
                  <a:lnTo>
                    <a:pt x="267499" y="4936658"/>
                  </a:lnTo>
                  <a:lnTo>
                    <a:pt x="245038" y="4975681"/>
                  </a:lnTo>
                  <a:lnTo>
                    <a:pt x="233187" y="4996283"/>
                  </a:lnTo>
                  <a:close/>
                </a:path>
              </a:pathLst>
            </a:custGeom>
            <a:solidFill>
              <a:srgbClr val="8C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75134" y="1107814"/>
              <a:ext cx="2973818" cy="4996283"/>
            </a:xfrm>
            <a:custGeom>
              <a:avLst/>
              <a:pathLst>
                <a:path w="2973818" h="4996283">
                  <a:moveTo>
                    <a:pt x="0" y="4996283"/>
                  </a:moveTo>
                  <a:lnTo>
                    <a:pt x="20428" y="4962577"/>
                  </a:lnTo>
                  <a:lnTo>
                    <a:pt x="42889" y="4925500"/>
                  </a:lnTo>
                  <a:lnTo>
                    <a:pt x="65350" y="4888403"/>
                  </a:lnTo>
                  <a:lnTo>
                    <a:pt x="87811" y="4851286"/>
                  </a:lnTo>
                  <a:lnTo>
                    <a:pt x="110272" y="4814150"/>
                  </a:lnTo>
                  <a:lnTo>
                    <a:pt x="132733" y="4776994"/>
                  </a:lnTo>
                  <a:lnTo>
                    <a:pt x="155194" y="4739817"/>
                  </a:lnTo>
                  <a:lnTo>
                    <a:pt x="177655" y="4702621"/>
                  </a:lnTo>
                  <a:lnTo>
                    <a:pt x="200116" y="4665404"/>
                  </a:lnTo>
                  <a:lnTo>
                    <a:pt x="222577" y="4628166"/>
                  </a:lnTo>
                  <a:lnTo>
                    <a:pt x="245038" y="4590908"/>
                  </a:lnTo>
                  <a:lnTo>
                    <a:pt x="267499" y="4553629"/>
                  </a:lnTo>
                  <a:lnTo>
                    <a:pt x="289960" y="4516330"/>
                  </a:lnTo>
                  <a:lnTo>
                    <a:pt x="312421" y="4479011"/>
                  </a:lnTo>
                  <a:lnTo>
                    <a:pt x="334882" y="4441670"/>
                  </a:lnTo>
                  <a:lnTo>
                    <a:pt x="357343" y="4404310"/>
                  </a:lnTo>
                  <a:lnTo>
                    <a:pt x="379804" y="4366929"/>
                  </a:lnTo>
                  <a:lnTo>
                    <a:pt x="402265" y="4329528"/>
                  </a:lnTo>
                  <a:lnTo>
                    <a:pt x="424726" y="4292108"/>
                  </a:lnTo>
                  <a:lnTo>
                    <a:pt x="447187" y="4254669"/>
                  </a:lnTo>
                  <a:lnTo>
                    <a:pt x="469648" y="4217210"/>
                  </a:lnTo>
                  <a:lnTo>
                    <a:pt x="492108" y="4179734"/>
                  </a:lnTo>
                  <a:lnTo>
                    <a:pt x="514569" y="4142239"/>
                  </a:lnTo>
                  <a:lnTo>
                    <a:pt x="537030" y="4104728"/>
                  </a:lnTo>
                  <a:lnTo>
                    <a:pt x="559491" y="4067201"/>
                  </a:lnTo>
                  <a:lnTo>
                    <a:pt x="581952" y="4029658"/>
                  </a:lnTo>
                  <a:lnTo>
                    <a:pt x="604413" y="3992102"/>
                  </a:lnTo>
                  <a:lnTo>
                    <a:pt x="626874" y="3954533"/>
                  </a:lnTo>
                  <a:lnTo>
                    <a:pt x="649335" y="3916953"/>
                  </a:lnTo>
                  <a:lnTo>
                    <a:pt x="671796" y="3879363"/>
                  </a:lnTo>
                  <a:lnTo>
                    <a:pt x="694257" y="3841765"/>
                  </a:lnTo>
                  <a:lnTo>
                    <a:pt x="716718" y="3804162"/>
                  </a:lnTo>
                  <a:lnTo>
                    <a:pt x="739179" y="3766555"/>
                  </a:lnTo>
                  <a:lnTo>
                    <a:pt x="761640" y="3728948"/>
                  </a:lnTo>
                  <a:lnTo>
                    <a:pt x="784101" y="3691342"/>
                  </a:lnTo>
                  <a:lnTo>
                    <a:pt x="806562" y="3653741"/>
                  </a:lnTo>
                  <a:lnTo>
                    <a:pt x="829023" y="3616149"/>
                  </a:lnTo>
                  <a:lnTo>
                    <a:pt x="851484" y="3578569"/>
                  </a:lnTo>
                  <a:lnTo>
                    <a:pt x="873945" y="3541006"/>
                  </a:lnTo>
                  <a:lnTo>
                    <a:pt x="896406" y="3503464"/>
                  </a:lnTo>
                  <a:lnTo>
                    <a:pt x="918867" y="3465949"/>
                  </a:lnTo>
                  <a:lnTo>
                    <a:pt x="941328" y="3428465"/>
                  </a:lnTo>
                  <a:lnTo>
                    <a:pt x="963789" y="3391019"/>
                  </a:lnTo>
                  <a:lnTo>
                    <a:pt x="986250" y="3353617"/>
                  </a:lnTo>
                  <a:lnTo>
                    <a:pt x="1008711" y="3316266"/>
                  </a:lnTo>
                  <a:lnTo>
                    <a:pt x="1031171" y="3278973"/>
                  </a:lnTo>
                  <a:lnTo>
                    <a:pt x="1053632" y="3241746"/>
                  </a:lnTo>
                  <a:lnTo>
                    <a:pt x="1076093" y="3204593"/>
                  </a:lnTo>
                  <a:lnTo>
                    <a:pt x="1098554" y="3167522"/>
                  </a:lnTo>
                  <a:lnTo>
                    <a:pt x="1121015" y="3130542"/>
                  </a:lnTo>
                  <a:lnTo>
                    <a:pt x="1143476" y="3093661"/>
                  </a:lnTo>
                  <a:lnTo>
                    <a:pt x="1165937" y="3056887"/>
                  </a:lnTo>
                  <a:lnTo>
                    <a:pt x="1188398" y="3020230"/>
                  </a:lnTo>
                  <a:lnTo>
                    <a:pt x="1210859" y="2983695"/>
                  </a:lnTo>
                  <a:lnTo>
                    <a:pt x="1233320" y="2947290"/>
                  </a:lnTo>
                  <a:lnTo>
                    <a:pt x="1255781" y="2911019"/>
                  </a:lnTo>
                  <a:lnTo>
                    <a:pt x="1278242" y="2874887"/>
                  </a:lnTo>
                  <a:lnTo>
                    <a:pt x="1300703" y="2838895"/>
                  </a:lnTo>
                  <a:lnTo>
                    <a:pt x="1323164" y="2803041"/>
                  </a:lnTo>
                  <a:lnTo>
                    <a:pt x="1345625" y="2767323"/>
                  </a:lnTo>
                  <a:lnTo>
                    <a:pt x="1368086" y="2731732"/>
                  </a:lnTo>
                  <a:lnTo>
                    <a:pt x="1390547" y="2696261"/>
                  </a:lnTo>
                  <a:lnTo>
                    <a:pt x="1413008" y="2660893"/>
                  </a:lnTo>
                  <a:lnTo>
                    <a:pt x="1435469" y="2625614"/>
                  </a:lnTo>
                  <a:lnTo>
                    <a:pt x="1457930" y="2590402"/>
                  </a:lnTo>
                  <a:lnTo>
                    <a:pt x="1480391" y="2555235"/>
                  </a:lnTo>
                  <a:lnTo>
                    <a:pt x="1502852" y="2520088"/>
                  </a:lnTo>
                  <a:lnTo>
                    <a:pt x="1525313" y="2484934"/>
                  </a:lnTo>
                  <a:lnTo>
                    <a:pt x="1547774" y="2449747"/>
                  </a:lnTo>
                  <a:lnTo>
                    <a:pt x="1570234" y="2414500"/>
                  </a:lnTo>
                  <a:lnTo>
                    <a:pt x="1592695" y="2379166"/>
                  </a:lnTo>
                  <a:lnTo>
                    <a:pt x="1615156" y="2343723"/>
                  </a:lnTo>
                  <a:lnTo>
                    <a:pt x="1637617" y="2308148"/>
                  </a:lnTo>
                  <a:lnTo>
                    <a:pt x="1660078" y="2272424"/>
                  </a:lnTo>
                  <a:lnTo>
                    <a:pt x="1682539" y="2236534"/>
                  </a:lnTo>
                  <a:lnTo>
                    <a:pt x="1705000" y="2200469"/>
                  </a:lnTo>
                  <a:lnTo>
                    <a:pt x="1727461" y="2164218"/>
                  </a:lnTo>
                  <a:lnTo>
                    <a:pt x="1749922" y="2127778"/>
                  </a:lnTo>
                  <a:lnTo>
                    <a:pt x="1772383" y="2091146"/>
                  </a:lnTo>
                  <a:lnTo>
                    <a:pt x="1794844" y="2054323"/>
                  </a:lnTo>
                  <a:lnTo>
                    <a:pt x="1817305" y="2017312"/>
                  </a:lnTo>
                  <a:lnTo>
                    <a:pt x="1839766" y="1980118"/>
                  </a:lnTo>
                  <a:lnTo>
                    <a:pt x="1862227" y="1942746"/>
                  </a:lnTo>
                  <a:lnTo>
                    <a:pt x="1884688" y="1905205"/>
                  </a:lnTo>
                  <a:lnTo>
                    <a:pt x="1907149" y="1867502"/>
                  </a:lnTo>
                  <a:lnTo>
                    <a:pt x="1929610" y="1829646"/>
                  </a:lnTo>
                  <a:lnTo>
                    <a:pt x="1952071" y="1791646"/>
                  </a:lnTo>
                  <a:lnTo>
                    <a:pt x="1974532" y="1753511"/>
                  </a:lnTo>
                  <a:lnTo>
                    <a:pt x="1996993" y="1715249"/>
                  </a:lnTo>
                  <a:lnTo>
                    <a:pt x="2019454" y="1676869"/>
                  </a:lnTo>
                  <a:lnTo>
                    <a:pt x="2041915" y="1638380"/>
                  </a:lnTo>
                  <a:lnTo>
                    <a:pt x="2064376" y="1599788"/>
                  </a:lnTo>
                  <a:lnTo>
                    <a:pt x="2086837" y="1561103"/>
                  </a:lnTo>
                  <a:lnTo>
                    <a:pt x="2109297" y="1522330"/>
                  </a:lnTo>
                  <a:lnTo>
                    <a:pt x="2131758" y="1483476"/>
                  </a:lnTo>
                  <a:lnTo>
                    <a:pt x="2154219" y="1444547"/>
                  </a:lnTo>
                  <a:lnTo>
                    <a:pt x="2176680" y="1405549"/>
                  </a:lnTo>
                  <a:lnTo>
                    <a:pt x="2199141" y="1366487"/>
                  </a:lnTo>
                  <a:lnTo>
                    <a:pt x="2221602" y="1327366"/>
                  </a:lnTo>
                  <a:lnTo>
                    <a:pt x="2244063" y="1288190"/>
                  </a:lnTo>
                  <a:lnTo>
                    <a:pt x="2266524" y="1248964"/>
                  </a:lnTo>
                  <a:lnTo>
                    <a:pt x="2288985" y="1209691"/>
                  </a:lnTo>
                  <a:lnTo>
                    <a:pt x="2311446" y="1170373"/>
                  </a:lnTo>
                  <a:lnTo>
                    <a:pt x="2333907" y="1131016"/>
                  </a:lnTo>
                  <a:lnTo>
                    <a:pt x="2356368" y="1091621"/>
                  </a:lnTo>
                  <a:lnTo>
                    <a:pt x="2378829" y="1052191"/>
                  </a:lnTo>
                  <a:lnTo>
                    <a:pt x="2401290" y="1012728"/>
                  </a:lnTo>
                  <a:lnTo>
                    <a:pt x="2423751" y="973234"/>
                  </a:lnTo>
                  <a:lnTo>
                    <a:pt x="2446212" y="933712"/>
                  </a:lnTo>
                  <a:lnTo>
                    <a:pt x="2468673" y="894163"/>
                  </a:lnTo>
                  <a:lnTo>
                    <a:pt x="2491134" y="854589"/>
                  </a:lnTo>
                  <a:lnTo>
                    <a:pt x="2513595" y="814992"/>
                  </a:lnTo>
                  <a:lnTo>
                    <a:pt x="2536056" y="775372"/>
                  </a:lnTo>
                  <a:lnTo>
                    <a:pt x="2558517" y="735731"/>
                  </a:lnTo>
                  <a:lnTo>
                    <a:pt x="2580978" y="696070"/>
                  </a:lnTo>
                  <a:lnTo>
                    <a:pt x="2603439" y="656390"/>
                  </a:lnTo>
                  <a:lnTo>
                    <a:pt x="2625900" y="616692"/>
                  </a:lnTo>
                  <a:lnTo>
                    <a:pt x="2648360" y="576978"/>
                  </a:lnTo>
                  <a:lnTo>
                    <a:pt x="2670821" y="537247"/>
                  </a:lnTo>
                  <a:lnTo>
                    <a:pt x="2693282" y="497501"/>
                  </a:lnTo>
                  <a:lnTo>
                    <a:pt x="2715743" y="457740"/>
                  </a:lnTo>
                  <a:lnTo>
                    <a:pt x="2738204" y="417965"/>
                  </a:lnTo>
                  <a:lnTo>
                    <a:pt x="2760665" y="378176"/>
                  </a:lnTo>
                  <a:lnTo>
                    <a:pt x="2783126" y="338374"/>
                  </a:lnTo>
                  <a:lnTo>
                    <a:pt x="2805587" y="298560"/>
                  </a:lnTo>
                  <a:lnTo>
                    <a:pt x="2828048" y="258734"/>
                  </a:lnTo>
                  <a:lnTo>
                    <a:pt x="2850509" y="218897"/>
                  </a:lnTo>
                  <a:lnTo>
                    <a:pt x="2872970" y="179048"/>
                  </a:lnTo>
                  <a:lnTo>
                    <a:pt x="2895431" y="139188"/>
                  </a:lnTo>
                  <a:lnTo>
                    <a:pt x="2917892" y="99318"/>
                  </a:lnTo>
                  <a:lnTo>
                    <a:pt x="2940353" y="59438"/>
                  </a:lnTo>
                  <a:lnTo>
                    <a:pt x="2962814" y="19548"/>
                  </a:lnTo>
                  <a:lnTo>
                    <a:pt x="29738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108322" y="1451488"/>
              <a:ext cx="2864392" cy="4652608"/>
            </a:xfrm>
            <a:custGeom>
              <a:avLst/>
              <a:pathLst>
                <a:path w="2864392" h="4652608">
                  <a:moveTo>
                    <a:pt x="2864392" y="0"/>
                  </a:moveTo>
                  <a:lnTo>
                    <a:pt x="2841931" y="36368"/>
                  </a:lnTo>
                  <a:lnTo>
                    <a:pt x="2819470" y="72741"/>
                  </a:lnTo>
                  <a:lnTo>
                    <a:pt x="2797009" y="109119"/>
                  </a:lnTo>
                  <a:lnTo>
                    <a:pt x="2774548" y="145502"/>
                  </a:lnTo>
                  <a:lnTo>
                    <a:pt x="2752087" y="181889"/>
                  </a:lnTo>
                  <a:lnTo>
                    <a:pt x="2729626" y="218281"/>
                  </a:lnTo>
                  <a:lnTo>
                    <a:pt x="2707166" y="254677"/>
                  </a:lnTo>
                  <a:lnTo>
                    <a:pt x="2684705" y="291077"/>
                  </a:lnTo>
                  <a:lnTo>
                    <a:pt x="2662244" y="327481"/>
                  </a:lnTo>
                  <a:lnTo>
                    <a:pt x="2639783" y="363888"/>
                  </a:lnTo>
                  <a:lnTo>
                    <a:pt x="2617322" y="400297"/>
                  </a:lnTo>
                  <a:lnTo>
                    <a:pt x="2594861" y="436709"/>
                  </a:lnTo>
                  <a:lnTo>
                    <a:pt x="2572400" y="473122"/>
                  </a:lnTo>
                  <a:lnTo>
                    <a:pt x="2549939" y="509536"/>
                  </a:lnTo>
                  <a:lnTo>
                    <a:pt x="2527478" y="545951"/>
                  </a:lnTo>
                  <a:lnTo>
                    <a:pt x="2505017" y="582366"/>
                  </a:lnTo>
                  <a:lnTo>
                    <a:pt x="2482556" y="618779"/>
                  </a:lnTo>
                  <a:lnTo>
                    <a:pt x="2460095" y="655189"/>
                  </a:lnTo>
                  <a:lnTo>
                    <a:pt x="2437634" y="691597"/>
                  </a:lnTo>
                  <a:lnTo>
                    <a:pt x="2415173" y="727999"/>
                  </a:lnTo>
                  <a:lnTo>
                    <a:pt x="2392712" y="764396"/>
                  </a:lnTo>
                  <a:lnTo>
                    <a:pt x="2370251" y="800784"/>
                  </a:lnTo>
                  <a:lnTo>
                    <a:pt x="2347790" y="837164"/>
                  </a:lnTo>
                  <a:lnTo>
                    <a:pt x="2325329" y="873532"/>
                  </a:lnTo>
                  <a:lnTo>
                    <a:pt x="2302868" y="909887"/>
                  </a:lnTo>
                  <a:lnTo>
                    <a:pt x="2280407" y="946226"/>
                  </a:lnTo>
                  <a:lnTo>
                    <a:pt x="2257946" y="982547"/>
                  </a:lnTo>
                  <a:lnTo>
                    <a:pt x="2235485" y="1018846"/>
                  </a:lnTo>
                  <a:lnTo>
                    <a:pt x="2213024" y="1055122"/>
                  </a:lnTo>
                  <a:lnTo>
                    <a:pt x="2190563" y="1091370"/>
                  </a:lnTo>
                  <a:lnTo>
                    <a:pt x="2168103" y="1127586"/>
                  </a:lnTo>
                  <a:lnTo>
                    <a:pt x="2145642" y="1163767"/>
                  </a:lnTo>
                  <a:lnTo>
                    <a:pt x="2123181" y="1199909"/>
                  </a:lnTo>
                  <a:lnTo>
                    <a:pt x="2100720" y="1236005"/>
                  </a:lnTo>
                  <a:lnTo>
                    <a:pt x="2078259" y="1272052"/>
                  </a:lnTo>
                  <a:lnTo>
                    <a:pt x="2055798" y="1308044"/>
                  </a:lnTo>
                  <a:lnTo>
                    <a:pt x="2033337" y="1343975"/>
                  </a:lnTo>
                  <a:lnTo>
                    <a:pt x="2010876" y="1379839"/>
                  </a:lnTo>
                  <a:lnTo>
                    <a:pt x="1988415" y="1415629"/>
                  </a:lnTo>
                  <a:lnTo>
                    <a:pt x="1965954" y="1451339"/>
                  </a:lnTo>
                  <a:lnTo>
                    <a:pt x="1943493" y="1486961"/>
                  </a:lnTo>
                  <a:lnTo>
                    <a:pt x="1921032" y="1522489"/>
                  </a:lnTo>
                  <a:lnTo>
                    <a:pt x="1898571" y="1557915"/>
                  </a:lnTo>
                  <a:lnTo>
                    <a:pt x="1876110" y="1593233"/>
                  </a:lnTo>
                  <a:lnTo>
                    <a:pt x="1853649" y="1628435"/>
                  </a:lnTo>
                  <a:lnTo>
                    <a:pt x="1831188" y="1663517"/>
                  </a:lnTo>
                  <a:lnTo>
                    <a:pt x="1808727" y="1698471"/>
                  </a:lnTo>
                  <a:lnTo>
                    <a:pt x="1786266" y="1733295"/>
                  </a:lnTo>
                  <a:lnTo>
                    <a:pt x="1763805" y="1767985"/>
                  </a:lnTo>
                  <a:lnTo>
                    <a:pt x="1741344" y="1802540"/>
                  </a:lnTo>
                  <a:lnTo>
                    <a:pt x="1718883" y="1836960"/>
                  </a:lnTo>
                  <a:lnTo>
                    <a:pt x="1696422" y="1871249"/>
                  </a:lnTo>
                  <a:lnTo>
                    <a:pt x="1673961" y="1905412"/>
                  </a:lnTo>
                  <a:lnTo>
                    <a:pt x="1651500" y="1939456"/>
                  </a:lnTo>
                  <a:lnTo>
                    <a:pt x="1629040" y="1973395"/>
                  </a:lnTo>
                  <a:lnTo>
                    <a:pt x="1606579" y="2007240"/>
                  </a:lnTo>
                  <a:lnTo>
                    <a:pt x="1584118" y="2041009"/>
                  </a:lnTo>
                  <a:lnTo>
                    <a:pt x="1561657" y="2074721"/>
                  </a:lnTo>
                  <a:lnTo>
                    <a:pt x="1539196" y="2108398"/>
                  </a:lnTo>
                  <a:lnTo>
                    <a:pt x="1516735" y="2142062"/>
                  </a:lnTo>
                  <a:lnTo>
                    <a:pt x="1494274" y="2175737"/>
                  </a:lnTo>
                  <a:lnTo>
                    <a:pt x="1471813" y="2209448"/>
                  </a:lnTo>
                  <a:lnTo>
                    <a:pt x="1449352" y="2243218"/>
                  </a:lnTo>
                  <a:lnTo>
                    <a:pt x="1426891" y="2277071"/>
                  </a:lnTo>
                  <a:lnTo>
                    <a:pt x="1404430" y="2311028"/>
                  </a:lnTo>
                  <a:lnTo>
                    <a:pt x="1381969" y="2345107"/>
                  </a:lnTo>
                  <a:lnTo>
                    <a:pt x="1359508" y="2379327"/>
                  </a:lnTo>
                  <a:lnTo>
                    <a:pt x="1337047" y="2413699"/>
                  </a:lnTo>
                  <a:lnTo>
                    <a:pt x="1314586" y="2448237"/>
                  </a:lnTo>
                  <a:lnTo>
                    <a:pt x="1292125" y="2482947"/>
                  </a:lnTo>
                  <a:lnTo>
                    <a:pt x="1269664" y="2517834"/>
                  </a:lnTo>
                  <a:lnTo>
                    <a:pt x="1247203" y="2552903"/>
                  </a:lnTo>
                  <a:lnTo>
                    <a:pt x="1224742" y="2588153"/>
                  </a:lnTo>
                  <a:lnTo>
                    <a:pt x="1202281" y="2623582"/>
                  </a:lnTo>
                  <a:lnTo>
                    <a:pt x="1179820" y="2659189"/>
                  </a:lnTo>
                  <a:lnTo>
                    <a:pt x="1157359" y="2694967"/>
                  </a:lnTo>
                  <a:lnTo>
                    <a:pt x="1134898" y="2730912"/>
                  </a:lnTo>
                  <a:lnTo>
                    <a:pt x="1112437" y="2767018"/>
                  </a:lnTo>
                  <a:lnTo>
                    <a:pt x="1089977" y="2803276"/>
                  </a:lnTo>
                  <a:lnTo>
                    <a:pt x="1067516" y="2839681"/>
                  </a:lnTo>
                  <a:lnTo>
                    <a:pt x="1045055" y="2876225"/>
                  </a:lnTo>
                  <a:lnTo>
                    <a:pt x="1022594" y="2912901"/>
                  </a:lnTo>
                  <a:lnTo>
                    <a:pt x="1000133" y="2949701"/>
                  </a:lnTo>
                  <a:lnTo>
                    <a:pt x="977672" y="2986619"/>
                  </a:lnTo>
                  <a:lnTo>
                    <a:pt x="955211" y="3023647"/>
                  </a:lnTo>
                  <a:lnTo>
                    <a:pt x="932750" y="3060780"/>
                  </a:lnTo>
                  <a:lnTo>
                    <a:pt x="910289" y="3098011"/>
                  </a:lnTo>
                  <a:lnTo>
                    <a:pt x="887828" y="3135335"/>
                  </a:lnTo>
                  <a:lnTo>
                    <a:pt x="865367" y="3172747"/>
                  </a:lnTo>
                  <a:lnTo>
                    <a:pt x="842906" y="3210240"/>
                  </a:lnTo>
                  <a:lnTo>
                    <a:pt x="820445" y="3247812"/>
                  </a:lnTo>
                  <a:lnTo>
                    <a:pt x="797984" y="3285457"/>
                  </a:lnTo>
                  <a:lnTo>
                    <a:pt x="775523" y="3323171"/>
                  </a:lnTo>
                  <a:lnTo>
                    <a:pt x="753062" y="3360952"/>
                  </a:lnTo>
                  <a:lnTo>
                    <a:pt x="730601" y="3398795"/>
                  </a:lnTo>
                  <a:lnTo>
                    <a:pt x="708140" y="3436698"/>
                  </a:lnTo>
                  <a:lnTo>
                    <a:pt x="685679" y="3474658"/>
                  </a:lnTo>
                  <a:lnTo>
                    <a:pt x="663218" y="3512671"/>
                  </a:lnTo>
                  <a:lnTo>
                    <a:pt x="640757" y="3550737"/>
                  </a:lnTo>
                  <a:lnTo>
                    <a:pt x="618296" y="3588852"/>
                  </a:lnTo>
                  <a:lnTo>
                    <a:pt x="595835" y="3627015"/>
                  </a:lnTo>
                  <a:lnTo>
                    <a:pt x="573374" y="3665224"/>
                  </a:lnTo>
                  <a:lnTo>
                    <a:pt x="550914" y="3703476"/>
                  </a:lnTo>
                  <a:lnTo>
                    <a:pt x="528453" y="3741772"/>
                  </a:lnTo>
                  <a:lnTo>
                    <a:pt x="505992" y="3780108"/>
                  </a:lnTo>
                  <a:lnTo>
                    <a:pt x="483531" y="3818485"/>
                  </a:lnTo>
                  <a:lnTo>
                    <a:pt x="461070" y="3856900"/>
                  </a:lnTo>
                  <a:lnTo>
                    <a:pt x="438609" y="3895353"/>
                  </a:lnTo>
                  <a:lnTo>
                    <a:pt x="416148" y="3933842"/>
                  </a:lnTo>
                  <a:lnTo>
                    <a:pt x="393687" y="3972366"/>
                  </a:lnTo>
                  <a:lnTo>
                    <a:pt x="371226" y="4010926"/>
                  </a:lnTo>
                  <a:lnTo>
                    <a:pt x="348765" y="4049519"/>
                  </a:lnTo>
                  <a:lnTo>
                    <a:pt x="326304" y="4088145"/>
                  </a:lnTo>
                  <a:lnTo>
                    <a:pt x="303843" y="4126803"/>
                  </a:lnTo>
                  <a:lnTo>
                    <a:pt x="281382" y="4165492"/>
                  </a:lnTo>
                  <a:lnTo>
                    <a:pt x="258921" y="4204213"/>
                  </a:lnTo>
                  <a:lnTo>
                    <a:pt x="236460" y="4242963"/>
                  </a:lnTo>
                  <a:lnTo>
                    <a:pt x="213999" y="4281743"/>
                  </a:lnTo>
                  <a:lnTo>
                    <a:pt x="191538" y="4320553"/>
                  </a:lnTo>
                  <a:lnTo>
                    <a:pt x="169077" y="4359390"/>
                  </a:lnTo>
                  <a:lnTo>
                    <a:pt x="146616" y="4398256"/>
                  </a:lnTo>
                  <a:lnTo>
                    <a:pt x="124155" y="4437148"/>
                  </a:lnTo>
                  <a:lnTo>
                    <a:pt x="101694" y="4476068"/>
                  </a:lnTo>
                  <a:lnTo>
                    <a:pt x="79233" y="4515014"/>
                  </a:lnTo>
                  <a:lnTo>
                    <a:pt x="56772" y="4553986"/>
                  </a:lnTo>
                  <a:lnTo>
                    <a:pt x="34311" y="4592983"/>
                  </a:lnTo>
                  <a:lnTo>
                    <a:pt x="11851" y="4632006"/>
                  </a:lnTo>
                  <a:lnTo>
                    <a:pt x="0" y="46526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64969" y="1184784"/>
              <a:ext cx="2907745" cy="4919312"/>
            </a:xfrm>
            <a:custGeom>
              <a:avLst/>
              <a:pathLst>
                <a:path w="2907745" h="4919312">
                  <a:moveTo>
                    <a:pt x="0" y="4919312"/>
                  </a:moveTo>
                  <a:lnTo>
                    <a:pt x="10282" y="4902434"/>
                  </a:lnTo>
                  <a:lnTo>
                    <a:pt x="32743" y="4865539"/>
                  </a:lnTo>
                  <a:lnTo>
                    <a:pt x="55204" y="4828620"/>
                  </a:lnTo>
                  <a:lnTo>
                    <a:pt x="77665" y="4791675"/>
                  </a:lnTo>
                  <a:lnTo>
                    <a:pt x="100126" y="4754703"/>
                  </a:lnTo>
                  <a:lnTo>
                    <a:pt x="122587" y="4717705"/>
                  </a:lnTo>
                  <a:lnTo>
                    <a:pt x="145048" y="4680679"/>
                  </a:lnTo>
                  <a:lnTo>
                    <a:pt x="167508" y="4643625"/>
                  </a:lnTo>
                  <a:lnTo>
                    <a:pt x="189969" y="4606542"/>
                  </a:lnTo>
                  <a:lnTo>
                    <a:pt x="212430" y="4569430"/>
                  </a:lnTo>
                  <a:lnTo>
                    <a:pt x="234891" y="4532289"/>
                  </a:lnTo>
                  <a:lnTo>
                    <a:pt x="257352" y="4495117"/>
                  </a:lnTo>
                  <a:lnTo>
                    <a:pt x="279813" y="4457915"/>
                  </a:lnTo>
                  <a:lnTo>
                    <a:pt x="302274" y="4420682"/>
                  </a:lnTo>
                  <a:lnTo>
                    <a:pt x="324735" y="4383418"/>
                  </a:lnTo>
                  <a:lnTo>
                    <a:pt x="347196" y="4346122"/>
                  </a:lnTo>
                  <a:lnTo>
                    <a:pt x="369657" y="4308794"/>
                  </a:lnTo>
                  <a:lnTo>
                    <a:pt x="392118" y="4271435"/>
                  </a:lnTo>
                  <a:lnTo>
                    <a:pt x="414579" y="4234043"/>
                  </a:lnTo>
                  <a:lnTo>
                    <a:pt x="437040" y="4196619"/>
                  </a:lnTo>
                  <a:lnTo>
                    <a:pt x="459501" y="4159162"/>
                  </a:lnTo>
                  <a:lnTo>
                    <a:pt x="481962" y="4121674"/>
                  </a:lnTo>
                  <a:lnTo>
                    <a:pt x="504423" y="4084154"/>
                  </a:lnTo>
                  <a:lnTo>
                    <a:pt x="526884" y="4046603"/>
                  </a:lnTo>
                  <a:lnTo>
                    <a:pt x="549345" y="4009021"/>
                  </a:lnTo>
                  <a:lnTo>
                    <a:pt x="571806" y="3971408"/>
                  </a:lnTo>
                  <a:lnTo>
                    <a:pt x="594267" y="3933767"/>
                  </a:lnTo>
                  <a:lnTo>
                    <a:pt x="616728" y="3896097"/>
                  </a:lnTo>
                  <a:lnTo>
                    <a:pt x="639189" y="3858400"/>
                  </a:lnTo>
                  <a:lnTo>
                    <a:pt x="661650" y="3820678"/>
                  </a:lnTo>
                  <a:lnTo>
                    <a:pt x="684111" y="3782932"/>
                  </a:lnTo>
                  <a:lnTo>
                    <a:pt x="706571" y="3745163"/>
                  </a:lnTo>
                  <a:lnTo>
                    <a:pt x="729032" y="3707375"/>
                  </a:lnTo>
                  <a:lnTo>
                    <a:pt x="751493" y="3669570"/>
                  </a:lnTo>
                  <a:lnTo>
                    <a:pt x="773954" y="3631750"/>
                  </a:lnTo>
                  <a:lnTo>
                    <a:pt x="796415" y="3593919"/>
                  </a:lnTo>
                  <a:lnTo>
                    <a:pt x="818876" y="3556080"/>
                  </a:lnTo>
                  <a:lnTo>
                    <a:pt x="841337" y="3518237"/>
                  </a:lnTo>
                  <a:lnTo>
                    <a:pt x="863798" y="3480395"/>
                  </a:lnTo>
                  <a:lnTo>
                    <a:pt x="886259" y="3442558"/>
                  </a:lnTo>
                  <a:lnTo>
                    <a:pt x="908720" y="3404731"/>
                  </a:lnTo>
                  <a:lnTo>
                    <a:pt x="931181" y="3366921"/>
                  </a:lnTo>
                  <a:lnTo>
                    <a:pt x="953642" y="3329134"/>
                  </a:lnTo>
                  <a:lnTo>
                    <a:pt x="976103" y="3291376"/>
                  </a:lnTo>
                  <a:lnTo>
                    <a:pt x="998564" y="3253655"/>
                  </a:lnTo>
                  <a:lnTo>
                    <a:pt x="1021025" y="3215978"/>
                  </a:lnTo>
                  <a:lnTo>
                    <a:pt x="1043486" y="3178354"/>
                  </a:lnTo>
                  <a:lnTo>
                    <a:pt x="1065947" y="3140791"/>
                  </a:lnTo>
                  <a:lnTo>
                    <a:pt x="1088408" y="3103299"/>
                  </a:lnTo>
                  <a:lnTo>
                    <a:pt x="1110869" y="3065886"/>
                  </a:lnTo>
                  <a:lnTo>
                    <a:pt x="1133330" y="3028562"/>
                  </a:lnTo>
                  <a:lnTo>
                    <a:pt x="1155791" y="2991337"/>
                  </a:lnTo>
                  <a:lnTo>
                    <a:pt x="1178252" y="2954219"/>
                  </a:lnTo>
                  <a:lnTo>
                    <a:pt x="1200713" y="2917217"/>
                  </a:lnTo>
                  <a:lnTo>
                    <a:pt x="1223174" y="2880339"/>
                  </a:lnTo>
                  <a:lnTo>
                    <a:pt x="1245634" y="2843590"/>
                  </a:lnTo>
                  <a:lnTo>
                    <a:pt x="1268095" y="2806976"/>
                  </a:lnTo>
                  <a:lnTo>
                    <a:pt x="1290556" y="2770500"/>
                  </a:lnTo>
                  <a:lnTo>
                    <a:pt x="1313017" y="2734161"/>
                  </a:lnTo>
                  <a:lnTo>
                    <a:pt x="1335478" y="2697957"/>
                  </a:lnTo>
                  <a:lnTo>
                    <a:pt x="1357939" y="2661883"/>
                  </a:lnTo>
                  <a:lnTo>
                    <a:pt x="1380400" y="2625928"/>
                  </a:lnTo>
                  <a:lnTo>
                    <a:pt x="1402861" y="2590081"/>
                  </a:lnTo>
                  <a:lnTo>
                    <a:pt x="1425322" y="2554324"/>
                  </a:lnTo>
                  <a:lnTo>
                    <a:pt x="1447783" y="2518638"/>
                  </a:lnTo>
                  <a:lnTo>
                    <a:pt x="1470244" y="2483000"/>
                  </a:lnTo>
                  <a:lnTo>
                    <a:pt x="1492705" y="2447384"/>
                  </a:lnTo>
                  <a:lnTo>
                    <a:pt x="1515166" y="2411763"/>
                  </a:lnTo>
                  <a:lnTo>
                    <a:pt x="1537627" y="2376111"/>
                  </a:lnTo>
                  <a:lnTo>
                    <a:pt x="1560088" y="2340399"/>
                  </a:lnTo>
                  <a:lnTo>
                    <a:pt x="1582549" y="2304601"/>
                  </a:lnTo>
                  <a:lnTo>
                    <a:pt x="1605010" y="2268692"/>
                  </a:lnTo>
                  <a:lnTo>
                    <a:pt x="1627471" y="2232650"/>
                  </a:lnTo>
                  <a:lnTo>
                    <a:pt x="1649932" y="2196455"/>
                  </a:lnTo>
                  <a:lnTo>
                    <a:pt x="1672393" y="2160094"/>
                  </a:lnTo>
                  <a:lnTo>
                    <a:pt x="1694854" y="2123552"/>
                  </a:lnTo>
                  <a:lnTo>
                    <a:pt x="1717315" y="2086823"/>
                  </a:lnTo>
                  <a:lnTo>
                    <a:pt x="1739776" y="2049902"/>
                  </a:lnTo>
                  <a:lnTo>
                    <a:pt x="1762237" y="2012786"/>
                  </a:lnTo>
                  <a:lnTo>
                    <a:pt x="1784697" y="1975476"/>
                  </a:lnTo>
                  <a:lnTo>
                    <a:pt x="1807158" y="1937976"/>
                  </a:lnTo>
                  <a:lnTo>
                    <a:pt x="1829619" y="1900292"/>
                  </a:lnTo>
                  <a:lnTo>
                    <a:pt x="1852080" y="1862430"/>
                  </a:lnTo>
                  <a:lnTo>
                    <a:pt x="1874541" y="1824398"/>
                  </a:lnTo>
                  <a:lnTo>
                    <a:pt x="1897002" y="1786204"/>
                  </a:lnTo>
                  <a:lnTo>
                    <a:pt x="1919463" y="1747858"/>
                  </a:lnTo>
                  <a:lnTo>
                    <a:pt x="1941924" y="1709370"/>
                  </a:lnTo>
                  <a:lnTo>
                    <a:pt x="1964385" y="1670748"/>
                  </a:lnTo>
                  <a:lnTo>
                    <a:pt x="1986846" y="1632002"/>
                  </a:lnTo>
                  <a:lnTo>
                    <a:pt x="2009307" y="1593141"/>
                  </a:lnTo>
                  <a:lnTo>
                    <a:pt x="2031768" y="1554173"/>
                  </a:lnTo>
                  <a:lnTo>
                    <a:pt x="2054229" y="1515107"/>
                  </a:lnTo>
                  <a:lnTo>
                    <a:pt x="2076690" y="1475950"/>
                  </a:lnTo>
                  <a:lnTo>
                    <a:pt x="2099151" y="1436710"/>
                  </a:lnTo>
                  <a:lnTo>
                    <a:pt x="2121612" y="1397393"/>
                  </a:lnTo>
                  <a:lnTo>
                    <a:pt x="2144073" y="1358005"/>
                  </a:lnTo>
                  <a:lnTo>
                    <a:pt x="2166534" y="1318553"/>
                  </a:lnTo>
                  <a:lnTo>
                    <a:pt x="2188995" y="1279042"/>
                  </a:lnTo>
                  <a:lnTo>
                    <a:pt x="2211456" y="1239476"/>
                  </a:lnTo>
                  <a:lnTo>
                    <a:pt x="2233917" y="1199860"/>
                  </a:lnTo>
                  <a:lnTo>
                    <a:pt x="2256378" y="1160198"/>
                  </a:lnTo>
                  <a:lnTo>
                    <a:pt x="2278839" y="1120494"/>
                  </a:lnTo>
                  <a:lnTo>
                    <a:pt x="2301300" y="1080752"/>
                  </a:lnTo>
                  <a:lnTo>
                    <a:pt x="2323760" y="1040974"/>
                  </a:lnTo>
                  <a:lnTo>
                    <a:pt x="2346221" y="1001163"/>
                  </a:lnTo>
                  <a:lnTo>
                    <a:pt x="2368682" y="961323"/>
                  </a:lnTo>
                  <a:lnTo>
                    <a:pt x="2391143" y="921454"/>
                  </a:lnTo>
                  <a:lnTo>
                    <a:pt x="2413604" y="881560"/>
                  </a:lnTo>
                  <a:lnTo>
                    <a:pt x="2436065" y="841642"/>
                  </a:lnTo>
                  <a:lnTo>
                    <a:pt x="2458526" y="801702"/>
                  </a:lnTo>
                  <a:lnTo>
                    <a:pt x="2480987" y="761742"/>
                  </a:lnTo>
                  <a:lnTo>
                    <a:pt x="2503448" y="721763"/>
                  </a:lnTo>
                  <a:lnTo>
                    <a:pt x="2525909" y="681767"/>
                  </a:lnTo>
                  <a:lnTo>
                    <a:pt x="2548370" y="641754"/>
                  </a:lnTo>
                  <a:lnTo>
                    <a:pt x="2570831" y="601726"/>
                  </a:lnTo>
                  <a:lnTo>
                    <a:pt x="2593292" y="561684"/>
                  </a:lnTo>
                  <a:lnTo>
                    <a:pt x="2615753" y="521629"/>
                  </a:lnTo>
                  <a:lnTo>
                    <a:pt x="2638214" y="481561"/>
                  </a:lnTo>
                  <a:lnTo>
                    <a:pt x="2660675" y="441482"/>
                  </a:lnTo>
                  <a:lnTo>
                    <a:pt x="2683136" y="401391"/>
                  </a:lnTo>
                  <a:lnTo>
                    <a:pt x="2705597" y="361290"/>
                  </a:lnTo>
                  <a:lnTo>
                    <a:pt x="2728058" y="321180"/>
                  </a:lnTo>
                  <a:lnTo>
                    <a:pt x="2750519" y="281060"/>
                  </a:lnTo>
                  <a:lnTo>
                    <a:pt x="2772980" y="240932"/>
                  </a:lnTo>
                  <a:lnTo>
                    <a:pt x="2795441" y="200795"/>
                  </a:lnTo>
                  <a:lnTo>
                    <a:pt x="2817902" y="160650"/>
                  </a:lnTo>
                  <a:lnTo>
                    <a:pt x="2840363" y="120498"/>
                  </a:lnTo>
                  <a:lnTo>
                    <a:pt x="2862823" y="80338"/>
                  </a:lnTo>
                  <a:lnTo>
                    <a:pt x="2885284" y="40172"/>
                  </a:lnTo>
                  <a:lnTo>
                    <a:pt x="2907745" y="0"/>
                  </a:lnTo>
                  <a:lnTo>
                    <a:pt x="2907745" y="494257"/>
                  </a:lnTo>
                  <a:lnTo>
                    <a:pt x="2885284" y="530368"/>
                  </a:lnTo>
                  <a:lnTo>
                    <a:pt x="2862823" y="566479"/>
                  </a:lnTo>
                  <a:lnTo>
                    <a:pt x="2840363" y="602590"/>
                  </a:lnTo>
                  <a:lnTo>
                    <a:pt x="2817902" y="638700"/>
                  </a:lnTo>
                  <a:lnTo>
                    <a:pt x="2795441" y="674810"/>
                  </a:lnTo>
                  <a:lnTo>
                    <a:pt x="2772980" y="710918"/>
                  </a:lnTo>
                  <a:lnTo>
                    <a:pt x="2750519" y="747024"/>
                  </a:lnTo>
                  <a:lnTo>
                    <a:pt x="2728058" y="783127"/>
                  </a:lnTo>
                  <a:lnTo>
                    <a:pt x="2705597" y="819227"/>
                  </a:lnTo>
                  <a:lnTo>
                    <a:pt x="2683136" y="855323"/>
                  </a:lnTo>
                  <a:lnTo>
                    <a:pt x="2660675" y="891413"/>
                  </a:lnTo>
                  <a:lnTo>
                    <a:pt x="2638214" y="927497"/>
                  </a:lnTo>
                  <a:lnTo>
                    <a:pt x="2615753" y="963574"/>
                  </a:lnTo>
                  <a:lnTo>
                    <a:pt x="2593292" y="999643"/>
                  </a:lnTo>
                  <a:lnTo>
                    <a:pt x="2570831" y="1035701"/>
                  </a:lnTo>
                  <a:lnTo>
                    <a:pt x="2548370" y="1071748"/>
                  </a:lnTo>
                  <a:lnTo>
                    <a:pt x="2525909" y="1107782"/>
                  </a:lnTo>
                  <a:lnTo>
                    <a:pt x="2503448" y="1143801"/>
                  </a:lnTo>
                  <a:lnTo>
                    <a:pt x="2480987" y="1179802"/>
                  </a:lnTo>
                  <a:lnTo>
                    <a:pt x="2458526" y="1215784"/>
                  </a:lnTo>
                  <a:lnTo>
                    <a:pt x="2436065" y="1251744"/>
                  </a:lnTo>
                  <a:lnTo>
                    <a:pt x="2413604" y="1287679"/>
                  </a:lnTo>
                  <a:lnTo>
                    <a:pt x="2391143" y="1323587"/>
                  </a:lnTo>
                  <a:lnTo>
                    <a:pt x="2368682" y="1359463"/>
                  </a:lnTo>
                  <a:lnTo>
                    <a:pt x="2346221" y="1395305"/>
                  </a:lnTo>
                  <a:lnTo>
                    <a:pt x="2323760" y="1431108"/>
                  </a:lnTo>
                  <a:lnTo>
                    <a:pt x="2301300" y="1466868"/>
                  </a:lnTo>
                  <a:lnTo>
                    <a:pt x="2278839" y="1502581"/>
                  </a:lnTo>
                  <a:lnTo>
                    <a:pt x="2256378" y="1538242"/>
                  </a:lnTo>
                  <a:lnTo>
                    <a:pt x="2233917" y="1573845"/>
                  </a:lnTo>
                  <a:lnTo>
                    <a:pt x="2211456" y="1609385"/>
                  </a:lnTo>
                  <a:lnTo>
                    <a:pt x="2188995" y="1644856"/>
                  </a:lnTo>
                  <a:lnTo>
                    <a:pt x="2166534" y="1680251"/>
                  </a:lnTo>
                  <a:lnTo>
                    <a:pt x="2144073" y="1715565"/>
                  </a:lnTo>
                  <a:lnTo>
                    <a:pt x="2121612" y="1750791"/>
                  </a:lnTo>
                  <a:lnTo>
                    <a:pt x="2099151" y="1785921"/>
                  </a:lnTo>
                  <a:lnTo>
                    <a:pt x="2076690" y="1820950"/>
                  </a:lnTo>
                  <a:lnTo>
                    <a:pt x="2054229" y="1855870"/>
                  </a:lnTo>
                  <a:lnTo>
                    <a:pt x="2031768" y="1890675"/>
                  </a:lnTo>
                  <a:lnTo>
                    <a:pt x="2009307" y="1925360"/>
                  </a:lnTo>
                  <a:lnTo>
                    <a:pt x="1986846" y="1959919"/>
                  </a:lnTo>
                  <a:lnTo>
                    <a:pt x="1964385" y="1994348"/>
                  </a:lnTo>
                  <a:lnTo>
                    <a:pt x="1941924" y="2028644"/>
                  </a:lnTo>
                  <a:lnTo>
                    <a:pt x="1919463" y="2062806"/>
                  </a:lnTo>
                  <a:lnTo>
                    <a:pt x="1897002" y="2096834"/>
                  </a:lnTo>
                  <a:lnTo>
                    <a:pt x="1874541" y="2130732"/>
                  </a:lnTo>
                  <a:lnTo>
                    <a:pt x="1852080" y="2164503"/>
                  </a:lnTo>
                  <a:lnTo>
                    <a:pt x="1829619" y="2198155"/>
                  </a:lnTo>
                  <a:lnTo>
                    <a:pt x="1807158" y="2231699"/>
                  </a:lnTo>
                  <a:lnTo>
                    <a:pt x="1784697" y="2265147"/>
                  </a:lnTo>
                  <a:lnTo>
                    <a:pt x="1762237" y="2298516"/>
                  </a:lnTo>
                  <a:lnTo>
                    <a:pt x="1739776" y="2331823"/>
                  </a:lnTo>
                  <a:lnTo>
                    <a:pt x="1717315" y="2365088"/>
                  </a:lnTo>
                  <a:lnTo>
                    <a:pt x="1694854" y="2398335"/>
                  </a:lnTo>
                  <a:lnTo>
                    <a:pt x="1672393" y="2431584"/>
                  </a:lnTo>
                  <a:lnTo>
                    <a:pt x="1649932" y="2464861"/>
                  </a:lnTo>
                  <a:lnTo>
                    <a:pt x="1627471" y="2498189"/>
                  </a:lnTo>
                  <a:lnTo>
                    <a:pt x="1605010" y="2531591"/>
                  </a:lnTo>
                  <a:lnTo>
                    <a:pt x="1582549" y="2565088"/>
                  </a:lnTo>
                  <a:lnTo>
                    <a:pt x="1560088" y="2598699"/>
                  </a:lnTo>
                  <a:lnTo>
                    <a:pt x="1537627" y="2632443"/>
                  </a:lnTo>
                  <a:lnTo>
                    <a:pt x="1515166" y="2666333"/>
                  </a:lnTo>
                  <a:lnTo>
                    <a:pt x="1492705" y="2700383"/>
                  </a:lnTo>
                  <a:lnTo>
                    <a:pt x="1470244" y="2734601"/>
                  </a:lnTo>
                  <a:lnTo>
                    <a:pt x="1447783" y="2768994"/>
                  </a:lnTo>
                  <a:lnTo>
                    <a:pt x="1425322" y="2803566"/>
                  </a:lnTo>
                  <a:lnTo>
                    <a:pt x="1402861" y="2838320"/>
                  </a:lnTo>
                  <a:lnTo>
                    <a:pt x="1380400" y="2873255"/>
                  </a:lnTo>
                  <a:lnTo>
                    <a:pt x="1357939" y="2908369"/>
                  </a:lnTo>
                  <a:lnTo>
                    <a:pt x="1335478" y="2943660"/>
                  </a:lnTo>
                  <a:lnTo>
                    <a:pt x="1313017" y="2979122"/>
                  </a:lnTo>
                  <a:lnTo>
                    <a:pt x="1290556" y="3014752"/>
                  </a:lnTo>
                  <a:lnTo>
                    <a:pt x="1268095" y="3050542"/>
                  </a:lnTo>
                  <a:lnTo>
                    <a:pt x="1245634" y="3086486"/>
                  </a:lnTo>
                  <a:lnTo>
                    <a:pt x="1223174" y="3122579"/>
                  </a:lnTo>
                  <a:lnTo>
                    <a:pt x="1200713" y="3158813"/>
                  </a:lnTo>
                  <a:lnTo>
                    <a:pt x="1178252" y="3195183"/>
                  </a:lnTo>
                  <a:lnTo>
                    <a:pt x="1155791" y="3231681"/>
                  </a:lnTo>
                  <a:lnTo>
                    <a:pt x="1133330" y="3268302"/>
                  </a:lnTo>
                  <a:lnTo>
                    <a:pt x="1110869" y="3305040"/>
                  </a:lnTo>
                  <a:lnTo>
                    <a:pt x="1088408" y="3341889"/>
                  </a:lnTo>
                  <a:lnTo>
                    <a:pt x="1065947" y="3378845"/>
                  </a:lnTo>
                  <a:lnTo>
                    <a:pt x="1043486" y="3415901"/>
                  </a:lnTo>
                  <a:lnTo>
                    <a:pt x="1021025" y="3453054"/>
                  </a:lnTo>
                  <a:lnTo>
                    <a:pt x="998564" y="3490299"/>
                  </a:lnTo>
                  <a:lnTo>
                    <a:pt x="976103" y="3527633"/>
                  </a:lnTo>
                  <a:lnTo>
                    <a:pt x="953642" y="3565051"/>
                  </a:lnTo>
                  <a:lnTo>
                    <a:pt x="931181" y="3602550"/>
                  </a:lnTo>
                  <a:lnTo>
                    <a:pt x="908720" y="3640128"/>
                  </a:lnTo>
                  <a:lnTo>
                    <a:pt x="886259" y="3677781"/>
                  </a:lnTo>
                  <a:lnTo>
                    <a:pt x="863798" y="3715506"/>
                  </a:lnTo>
                  <a:lnTo>
                    <a:pt x="841337" y="3753302"/>
                  </a:lnTo>
                  <a:lnTo>
                    <a:pt x="818876" y="3791166"/>
                  </a:lnTo>
                  <a:lnTo>
                    <a:pt x="796415" y="3829096"/>
                  </a:lnTo>
                  <a:lnTo>
                    <a:pt x="773954" y="3867089"/>
                  </a:lnTo>
                  <a:lnTo>
                    <a:pt x="751493" y="3905144"/>
                  </a:lnTo>
                  <a:lnTo>
                    <a:pt x="729032" y="3943260"/>
                  </a:lnTo>
                  <a:lnTo>
                    <a:pt x="706571" y="3981434"/>
                  </a:lnTo>
                  <a:lnTo>
                    <a:pt x="684111" y="4019666"/>
                  </a:lnTo>
                  <a:lnTo>
                    <a:pt x="661650" y="4057953"/>
                  </a:lnTo>
                  <a:lnTo>
                    <a:pt x="639189" y="4096295"/>
                  </a:lnTo>
                  <a:lnTo>
                    <a:pt x="616728" y="4134690"/>
                  </a:lnTo>
                  <a:lnTo>
                    <a:pt x="594267" y="4173136"/>
                  </a:lnTo>
                  <a:lnTo>
                    <a:pt x="571806" y="4211633"/>
                  </a:lnTo>
                  <a:lnTo>
                    <a:pt x="549345" y="4250180"/>
                  </a:lnTo>
                  <a:lnTo>
                    <a:pt x="526884" y="4288774"/>
                  </a:lnTo>
                  <a:lnTo>
                    <a:pt x="504423" y="4327416"/>
                  </a:lnTo>
                  <a:lnTo>
                    <a:pt x="481962" y="4366104"/>
                  </a:lnTo>
                  <a:lnTo>
                    <a:pt x="459501" y="4404837"/>
                  </a:lnTo>
                  <a:lnTo>
                    <a:pt x="437040" y="4443613"/>
                  </a:lnTo>
                  <a:lnTo>
                    <a:pt x="414579" y="4482433"/>
                  </a:lnTo>
                  <a:lnTo>
                    <a:pt x="392118" y="4521294"/>
                  </a:lnTo>
                  <a:lnTo>
                    <a:pt x="369657" y="4560197"/>
                  </a:lnTo>
                  <a:lnTo>
                    <a:pt x="347196" y="4599139"/>
                  </a:lnTo>
                  <a:lnTo>
                    <a:pt x="324735" y="4638120"/>
                  </a:lnTo>
                  <a:lnTo>
                    <a:pt x="302274" y="4677139"/>
                  </a:lnTo>
                  <a:lnTo>
                    <a:pt x="279813" y="4716195"/>
                  </a:lnTo>
                  <a:lnTo>
                    <a:pt x="257352" y="4755288"/>
                  </a:lnTo>
                  <a:lnTo>
                    <a:pt x="234891" y="4794415"/>
                  </a:lnTo>
                  <a:lnTo>
                    <a:pt x="212430" y="4833577"/>
                  </a:lnTo>
                  <a:lnTo>
                    <a:pt x="189969" y="4872772"/>
                  </a:lnTo>
                  <a:lnTo>
                    <a:pt x="167508" y="4912000"/>
                  </a:lnTo>
                  <a:lnTo>
                    <a:pt x="163325" y="4919312"/>
                  </a:lnTo>
                  <a:close/>
                </a:path>
              </a:pathLst>
            </a:custGeom>
            <a:solidFill>
              <a:srgbClr val="2E9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064969" y="1184784"/>
              <a:ext cx="2907745" cy="4919312"/>
            </a:xfrm>
            <a:custGeom>
              <a:avLst/>
              <a:pathLst>
                <a:path w="2907745" h="4919312">
                  <a:moveTo>
                    <a:pt x="0" y="4919312"/>
                  </a:moveTo>
                  <a:lnTo>
                    <a:pt x="10282" y="4902434"/>
                  </a:lnTo>
                  <a:lnTo>
                    <a:pt x="32743" y="4865539"/>
                  </a:lnTo>
                  <a:lnTo>
                    <a:pt x="55204" y="4828620"/>
                  </a:lnTo>
                  <a:lnTo>
                    <a:pt x="77665" y="4791675"/>
                  </a:lnTo>
                  <a:lnTo>
                    <a:pt x="100126" y="4754703"/>
                  </a:lnTo>
                  <a:lnTo>
                    <a:pt x="122587" y="4717705"/>
                  </a:lnTo>
                  <a:lnTo>
                    <a:pt x="145048" y="4680679"/>
                  </a:lnTo>
                  <a:lnTo>
                    <a:pt x="167508" y="4643625"/>
                  </a:lnTo>
                  <a:lnTo>
                    <a:pt x="189969" y="4606542"/>
                  </a:lnTo>
                  <a:lnTo>
                    <a:pt x="212430" y="4569430"/>
                  </a:lnTo>
                  <a:lnTo>
                    <a:pt x="234891" y="4532289"/>
                  </a:lnTo>
                  <a:lnTo>
                    <a:pt x="257352" y="4495117"/>
                  </a:lnTo>
                  <a:lnTo>
                    <a:pt x="279813" y="4457915"/>
                  </a:lnTo>
                  <a:lnTo>
                    <a:pt x="302274" y="4420682"/>
                  </a:lnTo>
                  <a:lnTo>
                    <a:pt x="324735" y="4383418"/>
                  </a:lnTo>
                  <a:lnTo>
                    <a:pt x="347196" y="4346122"/>
                  </a:lnTo>
                  <a:lnTo>
                    <a:pt x="369657" y="4308794"/>
                  </a:lnTo>
                  <a:lnTo>
                    <a:pt x="392118" y="4271435"/>
                  </a:lnTo>
                  <a:lnTo>
                    <a:pt x="414579" y="4234043"/>
                  </a:lnTo>
                  <a:lnTo>
                    <a:pt x="437040" y="4196619"/>
                  </a:lnTo>
                  <a:lnTo>
                    <a:pt x="459501" y="4159162"/>
                  </a:lnTo>
                  <a:lnTo>
                    <a:pt x="481962" y="4121674"/>
                  </a:lnTo>
                  <a:lnTo>
                    <a:pt x="504423" y="4084154"/>
                  </a:lnTo>
                  <a:lnTo>
                    <a:pt x="526884" y="4046603"/>
                  </a:lnTo>
                  <a:lnTo>
                    <a:pt x="549345" y="4009021"/>
                  </a:lnTo>
                  <a:lnTo>
                    <a:pt x="571806" y="3971408"/>
                  </a:lnTo>
                  <a:lnTo>
                    <a:pt x="594267" y="3933767"/>
                  </a:lnTo>
                  <a:lnTo>
                    <a:pt x="616728" y="3896097"/>
                  </a:lnTo>
                  <a:lnTo>
                    <a:pt x="639189" y="3858400"/>
                  </a:lnTo>
                  <a:lnTo>
                    <a:pt x="661650" y="3820678"/>
                  </a:lnTo>
                  <a:lnTo>
                    <a:pt x="684111" y="3782932"/>
                  </a:lnTo>
                  <a:lnTo>
                    <a:pt x="706571" y="3745163"/>
                  </a:lnTo>
                  <a:lnTo>
                    <a:pt x="729032" y="3707375"/>
                  </a:lnTo>
                  <a:lnTo>
                    <a:pt x="751493" y="3669570"/>
                  </a:lnTo>
                  <a:lnTo>
                    <a:pt x="773954" y="3631750"/>
                  </a:lnTo>
                  <a:lnTo>
                    <a:pt x="796415" y="3593919"/>
                  </a:lnTo>
                  <a:lnTo>
                    <a:pt x="818876" y="3556080"/>
                  </a:lnTo>
                  <a:lnTo>
                    <a:pt x="841337" y="3518237"/>
                  </a:lnTo>
                  <a:lnTo>
                    <a:pt x="863798" y="3480395"/>
                  </a:lnTo>
                  <a:lnTo>
                    <a:pt x="886259" y="3442558"/>
                  </a:lnTo>
                  <a:lnTo>
                    <a:pt x="908720" y="3404731"/>
                  </a:lnTo>
                  <a:lnTo>
                    <a:pt x="931181" y="3366921"/>
                  </a:lnTo>
                  <a:lnTo>
                    <a:pt x="953642" y="3329134"/>
                  </a:lnTo>
                  <a:lnTo>
                    <a:pt x="976103" y="3291376"/>
                  </a:lnTo>
                  <a:lnTo>
                    <a:pt x="998564" y="3253655"/>
                  </a:lnTo>
                  <a:lnTo>
                    <a:pt x="1021025" y="3215978"/>
                  </a:lnTo>
                  <a:lnTo>
                    <a:pt x="1043486" y="3178354"/>
                  </a:lnTo>
                  <a:lnTo>
                    <a:pt x="1065947" y="3140791"/>
                  </a:lnTo>
                  <a:lnTo>
                    <a:pt x="1088408" y="3103299"/>
                  </a:lnTo>
                  <a:lnTo>
                    <a:pt x="1110869" y="3065886"/>
                  </a:lnTo>
                  <a:lnTo>
                    <a:pt x="1133330" y="3028562"/>
                  </a:lnTo>
                  <a:lnTo>
                    <a:pt x="1155791" y="2991337"/>
                  </a:lnTo>
                  <a:lnTo>
                    <a:pt x="1178252" y="2954219"/>
                  </a:lnTo>
                  <a:lnTo>
                    <a:pt x="1200713" y="2917217"/>
                  </a:lnTo>
                  <a:lnTo>
                    <a:pt x="1223174" y="2880339"/>
                  </a:lnTo>
                  <a:lnTo>
                    <a:pt x="1245634" y="2843590"/>
                  </a:lnTo>
                  <a:lnTo>
                    <a:pt x="1268095" y="2806976"/>
                  </a:lnTo>
                  <a:lnTo>
                    <a:pt x="1290556" y="2770500"/>
                  </a:lnTo>
                  <a:lnTo>
                    <a:pt x="1313017" y="2734161"/>
                  </a:lnTo>
                  <a:lnTo>
                    <a:pt x="1335478" y="2697957"/>
                  </a:lnTo>
                  <a:lnTo>
                    <a:pt x="1357939" y="2661883"/>
                  </a:lnTo>
                  <a:lnTo>
                    <a:pt x="1380400" y="2625928"/>
                  </a:lnTo>
                  <a:lnTo>
                    <a:pt x="1402861" y="2590081"/>
                  </a:lnTo>
                  <a:lnTo>
                    <a:pt x="1425322" y="2554324"/>
                  </a:lnTo>
                  <a:lnTo>
                    <a:pt x="1447783" y="2518638"/>
                  </a:lnTo>
                  <a:lnTo>
                    <a:pt x="1470244" y="2483000"/>
                  </a:lnTo>
                  <a:lnTo>
                    <a:pt x="1492705" y="2447384"/>
                  </a:lnTo>
                  <a:lnTo>
                    <a:pt x="1515166" y="2411763"/>
                  </a:lnTo>
                  <a:lnTo>
                    <a:pt x="1537627" y="2376111"/>
                  </a:lnTo>
                  <a:lnTo>
                    <a:pt x="1560088" y="2340399"/>
                  </a:lnTo>
                  <a:lnTo>
                    <a:pt x="1582549" y="2304601"/>
                  </a:lnTo>
                  <a:lnTo>
                    <a:pt x="1605010" y="2268692"/>
                  </a:lnTo>
                  <a:lnTo>
                    <a:pt x="1627471" y="2232650"/>
                  </a:lnTo>
                  <a:lnTo>
                    <a:pt x="1649932" y="2196455"/>
                  </a:lnTo>
                  <a:lnTo>
                    <a:pt x="1672393" y="2160094"/>
                  </a:lnTo>
                  <a:lnTo>
                    <a:pt x="1694854" y="2123552"/>
                  </a:lnTo>
                  <a:lnTo>
                    <a:pt x="1717315" y="2086823"/>
                  </a:lnTo>
                  <a:lnTo>
                    <a:pt x="1739776" y="2049902"/>
                  </a:lnTo>
                  <a:lnTo>
                    <a:pt x="1762237" y="2012786"/>
                  </a:lnTo>
                  <a:lnTo>
                    <a:pt x="1784697" y="1975476"/>
                  </a:lnTo>
                  <a:lnTo>
                    <a:pt x="1807158" y="1937976"/>
                  </a:lnTo>
                  <a:lnTo>
                    <a:pt x="1829619" y="1900292"/>
                  </a:lnTo>
                  <a:lnTo>
                    <a:pt x="1852080" y="1862430"/>
                  </a:lnTo>
                  <a:lnTo>
                    <a:pt x="1874541" y="1824398"/>
                  </a:lnTo>
                  <a:lnTo>
                    <a:pt x="1897002" y="1786204"/>
                  </a:lnTo>
                  <a:lnTo>
                    <a:pt x="1919463" y="1747858"/>
                  </a:lnTo>
                  <a:lnTo>
                    <a:pt x="1941924" y="1709370"/>
                  </a:lnTo>
                  <a:lnTo>
                    <a:pt x="1964385" y="1670748"/>
                  </a:lnTo>
                  <a:lnTo>
                    <a:pt x="1986846" y="1632002"/>
                  </a:lnTo>
                  <a:lnTo>
                    <a:pt x="2009307" y="1593141"/>
                  </a:lnTo>
                  <a:lnTo>
                    <a:pt x="2031768" y="1554173"/>
                  </a:lnTo>
                  <a:lnTo>
                    <a:pt x="2054229" y="1515107"/>
                  </a:lnTo>
                  <a:lnTo>
                    <a:pt x="2076690" y="1475950"/>
                  </a:lnTo>
                  <a:lnTo>
                    <a:pt x="2099151" y="1436710"/>
                  </a:lnTo>
                  <a:lnTo>
                    <a:pt x="2121612" y="1397393"/>
                  </a:lnTo>
                  <a:lnTo>
                    <a:pt x="2144073" y="1358005"/>
                  </a:lnTo>
                  <a:lnTo>
                    <a:pt x="2166534" y="1318553"/>
                  </a:lnTo>
                  <a:lnTo>
                    <a:pt x="2188995" y="1279042"/>
                  </a:lnTo>
                  <a:lnTo>
                    <a:pt x="2211456" y="1239476"/>
                  </a:lnTo>
                  <a:lnTo>
                    <a:pt x="2233917" y="1199860"/>
                  </a:lnTo>
                  <a:lnTo>
                    <a:pt x="2256378" y="1160198"/>
                  </a:lnTo>
                  <a:lnTo>
                    <a:pt x="2278839" y="1120494"/>
                  </a:lnTo>
                  <a:lnTo>
                    <a:pt x="2301300" y="1080752"/>
                  </a:lnTo>
                  <a:lnTo>
                    <a:pt x="2323760" y="1040974"/>
                  </a:lnTo>
                  <a:lnTo>
                    <a:pt x="2346221" y="1001163"/>
                  </a:lnTo>
                  <a:lnTo>
                    <a:pt x="2368682" y="961323"/>
                  </a:lnTo>
                  <a:lnTo>
                    <a:pt x="2391143" y="921454"/>
                  </a:lnTo>
                  <a:lnTo>
                    <a:pt x="2413604" y="881560"/>
                  </a:lnTo>
                  <a:lnTo>
                    <a:pt x="2436065" y="841642"/>
                  </a:lnTo>
                  <a:lnTo>
                    <a:pt x="2458526" y="801702"/>
                  </a:lnTo>
                  <a:lnTo>
                    <a:pt x="2480987" y="761742"/>
                  </a:lnTo>
                  <a:lnTo>
                    <a:pt x="2503448" y="721763"/>
                  </a:lnTo>
                  <a:lnTo>
                    <a:pt x="2525909" y="681767"/>
                  </a:lnTo>
                  <a:lnTo>
                    <a:pt x="2548370" y="641754"/>
                  </a:lnTo>
                  <a:lnTo>
                    <a:pt x="2570831" y="601726"/>
                  </a:lnTo>
                  <a:lnTo>
                    <a:pt x="2593292" y="561684"/>
                  </a:lnTo>
                  <a:lnTo>
                    <a:pt x="2615753" y="521629"/>
                  </a:lnTo>
                  <a:lnTo>
                    <a:pt x="2638214" y="481561"/>
                  </a:lnTo>
                  <a:lnTo>
                    <a:pt x="2660675" y="441482"/>
                  </a:lnTo>
                  <a:lnTo>
                    <a:pt x="2683136" y="401391"/>
                  </a:lnTo>
                  <a:lnTo>
                    <a:pt x="2705597" y="361290"/>
                  </a:lnTo>
                  <a:lnTo>
                    <a:pt x="2728058" y="321180"/>
                  </a:lnTo>
                  <a:lnTo>
                    <a:pt x="2750519" y="281060"/>
                  </a:lnTo>
                  <a:lnTo>
                    <a:pt x="2772980" y="240932"/>
                  </a:lnTo>
                  <a:lnTo>
                    <a:pt x="2795441" y="200795"/>
                  </a:lnTo>
                  <a:lnTo>
                    <a:pt x="2817902" y="160650"/>
                  </a:lnTo>
                  <a:lnTo>
                    <a:pt x="2840363" y="120498"/>
                  </a:lnTo>
                  <a:lnTo>
                    <a:pt x="2862823" y="80338"/>
                  </a:lnTo>
                  <a:lnTo>
                    <a:pt x="2885284" y="40172"/>
                  </a:lnTo>
                  <a:lnTo>
                    <a:pt x="2907745" y="0"/>
                  </a:lnTo>
                  <a:lnTo>
                    <a:pt x="29077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28294" y="1679042"/>
              <a:ext cx="2744420" cy="4425054"/>
            </a:xfrm>
            <a:custGeom>
              <a:avLst/>
              <a:pathLst>
                <a:path w="2744420" h="4425054">
                  <a:moveTo>
                    <a:pt x="2744420" y="0"/>
                  </a:moveTo>
                  <a:lnTo>
                    <a:pt x="2721959" y="36110"/>
                  </a:lnTo>
                  <a:lnTo>
                    <a:pt x="2699498" y="72221"/>
                  </a:lnTo>
                  <a:lnTo>
                    <a:pt x="2677037" y="108332"/>
                  </a:lnTo>
                  <a:lnTo>
                    <a:pt x="2654576" y="144442"/>
                  </a:lnTo>
                  <a:lnTo>
                    <a:pt x="2632115" y="180552"/>
                  </a:lnTo>
                  <a:lnTo>
                    <a:pt x="2609654" y="216660"/>
                  </a:lnTo>
                  <a:lnTo>
                    <a:pt x="2587193" y="252766"/>
                  </a:lnTo>
                  <a:lnTo>
                    <a:pt x="2564732" y="288869"/>
                  </a:lnTo>
                  <a:lnTo>
                    <a:pt x="2542271" y="324969"/>
                  </a:lnTo>
                  <a:lnTo>
                    <a:pt x="2519810" y="361065"/>
                  </a:lnTo>
                  <a:lnTo>
                    <a:pt x="2497349" y="397155"/>
                  </a:lnTo>
                  <a:lnTo>
                    <a:pt x="2474889" y="433240"/>
                  </a:lnTo>
                  <a:lnTo>
                    <a:pt x="2452428" y="469317"/>
                  </a:lnTo>
                  <a:lnTo>
                    <a:pt x="2429967" y="505385"/>
                  </a:lnTo>
                  <a:lnTo>
                    <a:pt x="2407506" y="541444"/>
                  </a:lnTo>
                  <a:lnTo>
                    <a:pt x="2385045" y="577491"/>
                  </a:lnTo>
                  <a:lnTo>
                    <a:pt x="2362584" y="613524"/>
                  </a:lnTo>
                  <a:lnTo>
                    <a:pt x="2340123" y="649543"/>
                  </a:lnTo>
                  <a:lnTo>
                    <a:pt x="2317662" y="685544"/>
                  </a:lnTo>
                  <a:lnTo>
                    <a:pt x="2295201" y="721526"/>
                  </a:lnTo>
                  <a:lnTo>
                    <a:pt x="2272740" y="757486"/>
                  </a:lnTo>
                  <a:lnTo>
                    <a:pt x="2250279" y="793422"/>
                  </a:lnTo>
                  <a:lnTo>
                    <a:pt x="2227818" y="829329"/>
                  </a:lnTo>
                  <a:lnTo>
                    <a:pt x="2205357" y="865205"/>
                  </a:lnTo>
                  <a:lnTo>
                    <a:pt x="2182896" y="901047"/>
                  </a:lnTo>
                  <a:lnTo>
                    <a:pt x="2160435" y="936850"/>
                  </a:lnTo>
                  <a:lnTo>
                    <a:pt x="2137974" y="972611"/>
                  </a:lnTo>
                  <a:lnTo>
                    <a:pt x="2115513" y="1008323"/>
                  </a:lnTo>
                  <a:lnTo>
                    <a:pt x="2093052" y="1043984"/>
                  </a:lnTo>
                  <a:lnTo>
                    <a:pt x="2070591" y="1079587"/>
                  </a:lnTo>
                  <a:lnTo>
                    <a:pt x="2048130" y="1115127"/>
                  </a:lnTo>
                  <a:lnTo>
                    <a:pt x="2025669" y="1150598"/>
                  </a:lnTo>
                  <a:lnTo>
                    <a:pt x="2003208" y="1185993"/>
                  </a:lnTo>
                  <a:lnTo>
                    <a:pt x="1980747" y="1221307"/>
                  </a:lnTo>
                  <a:lnTo>
                    <a:pt x="1958286" y="1256533"/>
                  </a:lnTo>
                  <a:lnTo>
                    <a:pt x="1935826" y="1291663"/>
                  </a:lnTo>
                  <a:lnTo>
                    <a:pt x="1913365" y="1326692"/>
                  </a:lnTo>
                  <a:lnTo>
                    <a:pt x="1890904" y="1361612"/>
                  </a:lnTo>
                  <a:lnTo>
                    <a:pt x="1868443" y="1396417"/>
                  </a:lnTo>
                  <a:lnTo>
                    <a:pt x="1845982" y="1431102"/>
                  </a:lnTo>
                  <a:lnTo>
                    <a:pt x="1823521" y="1465661"/>
                  </a:lnTo>
                  <a:lnTo>
                    <a:pt x="1801060" y="1500090"/>
                  </a:lnTo>
                  <a:lnTo>
                    <a:pt x="1778599" y="1534386"/>
                  </a:lnTo>
                  <a:lnTo>
                    <a:pt x="1756138" y="1568548"/>
                  </a:lnTo>
                  <a:lnTo>
                    <a:pt x="1733677" y="1602577"/>
                  </a:lnTo>
                  <a:lnTo>
                    <a:pt x="1711216" y="1636474"/>
                  </a:lnTo>
                  <a:lnTo>
                    <a:pt x="1688755" y="1670245"/>
                  </a:lnTo>
                  <a:lnTo>
                    <a:pt x="1666294" y="1703897"/>
                  </a:lnTo>
                  <a:lnTo>
                    <a:pt x="1643833" y="1737441"/>
                  </a:lnTo>
                  <a:lnTo>
                    <a:pt x="1621372" y="1770890"/>
                  </a:lnTo>
                  <a:lnTo>
                    <a:pt x="1598911" y="1804258"/>
                  </a:lnTo>
                  <a:lnTo>
                    <a:pt x="1576450" y="1837565"/>
                  </a:lnTo>
                  <a:lnTo>
                    <a:pt x="1553989" y="1870831"/>
                  </a:lnTo>
                  <a:lnTo>
                    <a:pt x="1531528" y="1904077"/>
                  </a:lnTo>
                  <a:lnTo>
                    <a:pt x="1509067" y="1937327"/>
                  </a:lnTo>
                  <a:lnTo>
                    <a:pt x="1486606" y="1970604"/>
                  </a:lnTo>
                  <a:lnTo>
                    <a:pt x="1464145" y="2003932"/>
                  </a:lnTo>
                  <a:lnTo>
                    <a:pt x="1441684" y="2037333"/>
                  </a:lnTo>
                  <a:lnTo>
                    <a:pt x="1419223" y="2070830"/>
                  </a:lnTo>
                  <a:lnTo>
                    <a:pt x="1396763" y="2104442"/>
                  </a:lnTo>
                  <a:lnTo>
                    <a:pt x="1374302" y="2138185"/>
                  </a:lnTo>
                  <a:lnTo>
                    <a:pt x="1351841" y="2172076"/>
                  </a:lnTo>
                  <a:lnTo>
                    <a:pt x="1329380" y="2206125"/>
                  </a:lnTo>
                  <a:lnTo>
                    <a:pt x="1306919" y="2240343"/>
                  </a:lnTo>
                  <a:lnTo>
                    <a:pt x="1284458" y="2274736"/>
                  </a:lnTo>
                  <a:lnTo>
                    <a:pt x="1261997" y="2309309"/>
                  </a:lnTo>
                  <a:lnTo>
                    <a:pt x="1239536" y="2344062"/>
                  </a:lnTo>
                  <a:lnTo>
                    <a:pt x="1217075" y="2378997"/>
                  </a:lnTo>
                  <a:lnTo>
                    <a:pt x="1194614" y="2414112"/>
                  </a:lnTo>
                  <a:lnTo>
                    <a:pt x="1172153" y="2449402"/>
                  </a:lnTo>
                  <a:lnTo>
                    <a:pt x="1149692" y="2484865"/>
                  </a:lnTo>
                  <a:lnTo>
                    <a:pt x="1127231" y="2520494"/>
                  </a:lnTo>
                  <a:lnTo>
                    <a:pt x="1104770" y="2556284"/>
                  </a:lnTo>
                  <a:lnTo>
                    <a:pt x="1082309" y="2592229"/>
                  </a:lnTo>
                  <a:lnTo>
                    <a:pt x="1059848" y="2628321"/>
                  </a:lnTo>
                  <a:lnTo>
                    <a:pt x="1037387" y="2664556"/>
                  </a:lnTo>
                  <a:lnTo>
                    <a:pt x="1014926" y="2700925"/>
                  </a:lnTo>
                  <a:lnTo>
                    <a:pt x="992465" y="2737424"/>
                  </a:lnTo>
                  <a:lnTo>
                    <a:pt x="970004" y="2774045"/>
                  </a:lnTo>
                  <a:lnTo>
                    <a:pt x="947543" y="2810783"/>
                  </a:lnTo>
                  <a:lnTo>
                    <a:pt x="925082" y="2847632"/>
                  </a:lnTo>
                  <a:lnTo>
                    <a:pt x="902621" y="2884587"/>
                  </a:lnTo>
                  <a:lnTo>
                    <a:pt x="880160" y="2921643"/>
                  </a:lnTo>
                  <a:lnTo>
                    <a:pt x="857700" y="2958796"/>
                  </a:lnTo>
                  <a:lnTo>
                    <a:pt x="835239" y="2996041"/>
                  </a:lnTo>
                  <a:lnTo>
                    <a:pt x="812778" y="3033375"/>
                  </a:lnTo>
                  <a:lnTo>
                    <a:pt x="790317" y="3070793"/>
                  </a:lnTo>
                  <a:lnTo>
                    <a:pt x="767856" y="3108293"/>
                  </a:lnTo>
                  <a:lnTo>
                    <a:pt x="745395" y="3145870"/>
                  </a:lnTo>
                  <a:lnTo>
                    <a:pt x="722934" y="3183523"/>
                  </a:lnTo>
                  <a:lnTo>
                    <a:pt x="700473" y="3221249"/>
                  </a:lnTo>
                  <a:lnTo>
                    <a:pt x="678012" y="3259045"/>
                  </a:lnTo>
                  <a:lnTo>
                    <a:pt x="655551" y="3296908"/>
                  </a:lnTo>
                  <a:lnTo>
                    <a:pt x="633090" y="3334838"/>
                  </a:lnTo>
                  <a:lnTo>
                    <a:pt x="610629" y="3372831"/>
                  </a:lnTo>
                  <a:lnTo>
                    <a:pt x="588168" y="3410887"/>
                  </a:lnTo>
                  <a:lnTo>
                    <a:pt x="565707" y="3449002"/>
                  </a:lnTo>
                  <a:lnTo>
                    <a:pt x="543246" y="3487177"/>
                  </a:lnTo>
                  <a:lnTo>
                    <a:pt x="520785" y="3525408"/>
                  </a:lnTo>
                  <a:lnTo>
                    <a:pt x="498324" y="3563696"/>
                  </a:lnTo>
                  <a:lnTo>
                    <a:pt x="475863" y="3602037"/>
                  </a:lnTo>
                  <a:lnTo>
                    <a:pt x="453402" y="3640432"/>
                  </a:lnTo>
                  <a:lnTo>
                    <a:pt x="430941" y="3678879"/>
                  </a:lnTo>
                  <a:lnTo>
                    <a:pt x="408480" y="3717376"/>
                  </a:lnTo>
                  <a:lnTo>
                    <a:pt x="386019" y="3755922"/>
                  </a:lnTo>
                  <a:lnTo>
                    <a:pt x="363558" y="3794517"/>
                  </a:lnTo>
                  <a:lnTo>
                    <a:pt x="341097" y="3833159"/>
                  </a:lnTo>
                  <a:lnTo>
                    <a:pt x="318637" y="3871846"/>
                  </a:lnTo>
                  <a:lnTo>
                    <a:pt x="296176" y="3910579"/>
                  </a:lnTo>
                  <a:lnTo>
                    <a:pt x="273715" y="3949356"/>
                  </a:lnTo>
                  <a:lnTo>
                    <a:pt x="251254" y="3988175"/>
                  </a:lnTo>
                  <a:lnTo>
                    <a:pt x="228793" y="4027037"/>
                  </a:lnTo>
                  <a:lnTo>
                    <a:pt x="206332" y="4065939"/>
                  </a:lnTo>
                  <a:lnTo>
                    <a:pt x="183871" y="4104881"/>
                  </a:lnTo>
                  <a:lnTo>
                    <a:pt x="161410" y="4143863"/>
                  </a:lnTo>
                  <a:lnTo>
                    <a:pt x="138949" y="4182882"/>
                  </a:lnTo>
                  <a:lnTo>
                    <a:pt x="116488" y="4221938"/>
                  </a:lnTo>
                  <a:lnTo>
                    <a:pt x="94027" y="4261030"/>
                  </a:lnTo>
                  <a:lnTo>
                    <a:pt x="71566" y="4300157"/>
                  </a:lnTo>
                  <a:lnTo>
                    <a:pt x="49105" y="4339319"/>
                  </a:lnTo>
                  <a:lnTo>
                    <a:pt x="26644" y="4378514"/>
                  </a:lnTo>
                  <a:lnTo>
                    <a:pt x="4183" y="4417742"/>
                  </a:lnTo>
                  <a:lnTo>
                    <a:pt x="0" y="4425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37969" y="1314387"/>
              <a:ext cx="2834745" cy="4789709"/>
            </a:xfrm>
            <a:custGeom>
              <a:avLst/>
              <a:pathLst>
                <a:path w="2834745" h="4789709">
                  <a:moveTo>
                    <a:pt x="0" y="4789709"/>
                  </a:moveTo>
                  <a:lnTo>
                    <a:pt x="4664" y="4782033"/>
                  </a:lnTo>
                  <a:lnTo>
                    <a:pt x="27125" y="4745048"/>
                  </a:lnTo>
                  <a:lnTo>
                    <a:pt x="49586" y="4708037"/>
                  </a:lnTo>
                  <a:lnTo>
                    <a:pt x="72047" y="4671000"/>
                  </a:lnTo>
                  <a:lnTo>
                    <a:pt x="94508" y="4633937"/>
                  </a:lnTo>
                  <a:lnTo>
                    <a:pt x="116969" y="4596847"/>
                  </a:lnTo>
                  <a:lnTo>
                    <a:pt x="139430" y="4559729"/>
                  </a:lnTo>
                  <a:lnTo>
                    <a:pt x="161891" y="4522583"/>
                  </a:lnTo>
                  <a:lnTo>
                    <a:pt x="184352" y="4485409"/>
                  </a:lnTo>
                  <a:lnTo>
                    <a:pt x="206813" y="4448205"/>
                  </a:lnTo>
                  <a:lnTo>
                    <a:pt x="229274" y="4410973"/>
                  </a:lnTo>
                  <a:lnTo>
                    <a:pt x="251735" y="4373711"/>
                  </a:lnTo>
                  <a:lnTo>
                    <a:pt x="274196" y="4336419"/>
                  </a:lnTo>
                  <a:lnTo>
                    <a:pt x="296657" y="4299096"/>
                  </a:lnTo>
                  <a:lnTo>
                    <a:pt x="319118" y="4261744"/>
                  </a:lnTo>
                  <a:lnTo>
                    <a:pt x="341579" y="4224360"/>
                  </a:lnTo>
                  <a:lnTo>
                    <a:pt x="364040" y="4186946"/>
                  </a:lnTo>
                  <a:lnTo>
                    <a:pt x="386501" y="4149501"/>
                  </a:lnTo>
                  <a:lnTo>
                    <a:pt x="408962" y="4112025"/>
                  </a:lnTo>
                  <a:lnTo>
                    <a:pt x="431423" y="4074518"/>
                  </a:lnTo>
                  <a:lnTo>
                    <a:pt x="453884" y="4036980"/>
                  </a:lnTo>
                  <a:lnTo>
                    <a:pt x="476345" y="3999413"/>
                  </a:lnTo>
                  <a:lnTo>
                    <a:pt x="498805" y="3961815"/>
                  </a:lnTo>
                  <a:lnTo>
                    <a:pt x="521266" y="3924188"/>
                  </a:lnTo>
                  <a:lnTo>
                    <a:pt x="543727" y="3886532"/>
                  </a:lnTo>
                  <a:lnTo>
                    <a:pt x="566188" y="3848848"/>
                  </a:lnTo>
                  <a:lnTo>
                    <a:pt x="588649" y="3811137"/>
                  </a:lnTo>
                  <a:lnTo>
                    <a:pt x="611110" y="3773400"/>
                  </a:lnTo>
                  <a:lnTo>
                    <a:pt x="633571" y="3735638"/>
                  </a:lnTo>
                  <a:lnTo>
                    <a:pt x="656032" y="3697854"/>
                  </a:lnTo>
                  <a:lnTo>
                    <a:pt x="678493" y="3660048"/>
                  </a:lnTo>
                  <a:lnTo>
                    <a:pt x="700954" y="3622222"/>
                  </a:lnTo>
                  <a:lnTo>
                    <a:pt x="723415" y="3584379"/>
                  </a:lnTo>
                  <a:lnTo>
                    <a:pt x="745876" y="3546522"/>
                  </a:lnTo>
                  <a:lnTo>
                    <a:pt x="768337" y="3508653"/>
                  </a:lnTo>
                  <a:lnTo>
                    <a:pt x="790798" y="3470775"/>
                  </a:lnTo>
                  <a:lnTo>
                    <a:pt x="813259" y="3432892"/>
                  </a:lnTo>
                  <a:lnTo>
                    <a:pt x="835720" y="3395007"/>
                  </a:lnTo>
                  <a:lnTo>
                    <a:pt x="858181" y="3357126"/>
                  </a:lnTo>
                  <a:lnTo>
                    <a:pt x="880642" y="3319253"/>
                  </a:lnTo>
                  <a:lnTo>
                    <a:pt x="903103" y="3281393"/>
                  </a:lnTo>
                  <a:lnTo>
                    <a:pt x="925564" y="3243551"/>
                  </a:lnTo>
                  <a:lnTo>
                    <a:pt x="948025" y="3205735"/>
                  </a:lnTo>
                  <a:lnTo>
                    <a:pt x="970486" y="3167949"/>
                  </a:lnTo>
                  <a:lnTo>
                    <a:pt x="992947" y="3130203"/>
                  </a:lnTo>
                  <a:lnTo>
                    <a:pt x="1015408" y="3092503"/>
                  </a:lnTo>
                  <a:lnTo>
                    <a:pt x="1037868" y="3054858"/>
                  </a:lnTo>
                  <a:lnTo>
                    <a:pt x="1060329" y="3017275"/>
                  </a:lnTo>
                  <a:lnTo>
                    <a:pt x="1082790" y="2979764"/>
                  </a:lnTo>
                  <a:lnTo>
                    <a:pt x="1105251" y="2942335"/>
                  </a:lnTo>
                  <a:lnTo>
                    <a:pt x="1127712" y="2904996"/>
                  </a:lnTo>
                  <a:lnTo>
                    <a:pt x="1150173" y="2867756"/>
                  </a:lnTo>
                  <a:lnTo>
                    <a:pt x="1172634" y="2830625"/>
                  </a:lnTo>
                  <a:lnTo>
                    <a:pt x="1195095" y="2793610"/>
                  </a:lnTo>
                  <a:lnTo>
                    <a:pt x="1217556" y="2756721"/>
                  </a:lnTo>
                  <a:lnTo>
                    <a:pt x="1240017" y="2719962"/>
                  </a:lnTo>
                  <a:lnTo>
                    <a:pt x="1262478" y="2683340"/>
                  </a:lnTo>
                  <a:lnTo>
                    <a:pt x="1284939" y="2646857"/>
                  </a:lnTo>
                  <a:lnTo>
                    <a:pt x="1307400" y="2610513"/>
                  </a:lnTo>
                  <a:lnTo>
                    <a:pt x="1329861" y="2574307"/>
                  </a:lnTo>
                  <a:lnTo>
                    <a:pt x="1352322" y="2538233"/>
                  </a:lnTo>
                  <a:lnTo>
                    <a:pt x="1374783" y="2502282"/>
                  </a:lnTo>
                  <a:lnTo>
                    <a:pt x="1397244" y="2466442"/>
                  </a:lnTo>
                  <a:lnTo>
                    <a:pt x="1419705" y="2430696"/>
                  </a:lnTo>
                  <a:lnTo>
                    <a:pt x="1442166" y="2395027"/>
                  </a:lnTo>
                  <a:lnTo>
                    <a:pt x="1464627" y="2359410"/>
                  </a:lnTo>
                  <a:lnTo>
                    <a:pt x="1487088" y="2323821"/>
                  </a:lnTo>
                  <a:lnTo>
                    <a:pt x="1509549" y="2288233"/>
                  </a:lnTo>
                  <a:lnTo>
                    <a:pt x="1532010" y="2252619"/>
                  </a:lnTo>
                  <a:lnTo>
                    <a:pt x="1554471" y="2216951"/>
                  </a:lnTo>
                  <a:lnTo>
                    <a:pt x="1576931" y="2181203"/>
                  </a:lnTo>
                  <a:lnTo>
                    <a:pt x="1599392" y="2145348"/>
                  </a:lnTo>
                  <a:lnTo>
                    <a:pt x="1621853" y="2109365"/>
                  </a:lnTo>
                  <a:lnTo>
                    <a:pt x="1644314" y="2073234"/>
                  </a:lnTo>
                  <a:lnTo>
                    <a:pt x="1666775" y="2036939"/>
                  </a:lnTo>
                  <a:lnTo>
                    <a:pt x="1689236" y="2000467"/>
                  </a:lnTo>
                  <a:lnTo>
                    <a:pt x="1711697" y="1963809"/>
                  </a:lnTo>
                  <a:lnTo>
                    <a:pt x="1734158" y="1926960"/>
                  </a:lnTo>
                  <a:lnTo>
                    <a:pt x="1756619" y="1889917"/>
                  </a:lnTo>
                  <a:lnTo>
                    <a:pt x="1779080" y="1852682"/>
                  </a:lnTo>
                  <a:lnTo>
                    <a:pt x="1801541" y="1815256"/>
                  </a:lnTo>
                  <a:lnTo>
                    <a:pt x="1824002" y="1777644"/>
                  </a:lnTo>
                  <a:lnTo>
                    <a:pt x="1846463" y="1739854"/>
                  </a:lnTo>
                  <a:lnTo>
                    <a:pt x="1868924" y="1701893"/>
                  </a:lnTo>
                  <a:lnTo>
                    <a:pt x="1891385" y="1663770"/>
                  </a:lnTo>
                  <a:lnTo>
                    <a:pt x="1913846" y="1625493"/>
                  </a:lnTo>
                  <a:lnTo>
                    <a:pt x="1936307" y="1587071"/>
                  </a:lnTo>
                  <a:lnTo>
                    <a:pt x="1958768" y="1548515"/>
                  </a:lnTo>
                  <a:lnTo>
                    <a:pt x="1981229" y="1509833"/>
                  </a:lnTo>
                  <a:lnTo>
                    <a:pt x="2003690" y="1471034"/>
                  </a:lnTo>
                  <a:lnTo>
                    <a:pt x="2026151" y="1432127"/>
                  </a:lnTo>
                  <a:lnTo>
                    <a:pt x="2048612" y="1393120"/>
                  </a:lnTo>
                  <a:lnTo>
                    <a:pt x="2071073" y="1354021"/>
                  </a:lnTo>
                  <a:lnTo>
                    <a:pt x="2093534" y="1314838"/>
                  </a:lnTo>
                  <a:lnTo>
                    <a:pt x="2115994" y="1275576"/>
                  </a:lnTo>
                  <a:lnTo>
                    <a:pt x="2138455" y="1236243"/>
                  </a:lnTo>
                  <a:lnTo>
                    <a:pt x="2160916" y="1196843"/>
                  </a:lnTo>
                  <a:lnTo>
                    <a:pt x="2183377" y="1157383"/>
                  </a:lnTo>
                  <a:lnTo>
                    <a:pt x="2205838" y="1117868"/>
                  </a:lnTo>
                  <a:lnTo>
                    <a:pt x="2228299" y="1078302"/>
                  </a:lnTo>
                  <a:lnTo>
                    <a:pt x="2250760" y="1038688"/>
                  </a:lnTo>
                  <a:lnTo>
                    <a:pt x="2273221" y="999032"/>
                  </a:lnTo>
                  <a:lnTo>
                    <a:pt x="2295682" y="959336"/>
                  </a:lnTo>
                  <a:lnTo>
                    <a:pt x="2318143" y="919604"/>
                  </a:lnTo>
                  <a:lnTo>
                    <a:pt x="2340604" y="879838"/>
                  </a:lnTo>
                  <a:lnTo>
                    <a:pt x="2363065" y="840041"/>
                  </a:lnTo>
                  <a:lnTo>
                    <a:pt x="2385526" y="800216"/>
                  </a:lnTo>
                  <a:lnTo>
                    <a:pt x="2407987" y="760364"/>
                  </a:lnTo>
                  <a:lnTo>
                    <a:pt x="2430448" y="720488"/>
                  </a:lnTo>
                  <a:lnTo>
                    <a:pt x="2452909" y="680590"/>
                  </a:lnTo>
                  <a:lnTo>
                    <a:pt x="2475370" y="640670"/>
                  </a:lnTo>
                  <a:lnTo>
                    <a:pt x="2497831" y="600731"/>
                  </a:lnTo>
                  <a:lnTo>
                    <a:pt x="2520292" y="560774"/>
                  </a:lnTo>
                  <a:lnTo>
                    <a:pt x="2542753" y="520800"/>
                  </a:lnTo>
                  <a:lnTo>
                    <a:pt x="2565214" y="480810"/>
                  </a:lnTo>
                  <a:lnTo>
                    <a:pt x="2587675" y="440806"/>
                  </a:lnTo>
                  <a:lnTo>
                    <a:pt x="2610136" y="400787"/>
                  </a:lnTo>
                  <a:lnTo>
                    <a:pt x="2632597" y="360756"/>
                  </a:lnTo>
                  <a:lnTo>
                    <a:pt x="2655057" y="320712"/>
                  </a:lnTo>
                  <a:lnTo>
                    <a:pt x="2677518" y="280657"/>
                  </a:lnTo>
                  <a:lnTo>
                    <a:pt x="2699979" y="240592"/>
                  </a:lnTo>
                  <a:lnTo>
                    <a:pt x="2722440" y="200516"/>
                  </a:lnTo>
                  <a:lnTo>
                    <a:pt x="2744901" y="160430"/>
                  </a:lnTo>
                  <a:lnTo>
                    <a:pt x="2767362" y="120335"/>
                  </a:lnTo>
                  <a:lnTo>
                    <a:pt x="2789823" y="80231"/>
                  </a:lnTo>
                  <a:lnTo>
                    <a:pt x="2812284" y="40119"/>
                  </a:lnTo>
                  <a:lnTo>
                    <a:pt x="2834745" y="0"/>
                  </a:lnTo>
                  <a:lnTo>
                    <a:pt x="2834745" y="495145"/>
                  </a:lnTo>
                  <a:lnTo>
                    <a:pt x="2812284" y="531283"/>
                  </a:lnTo>
                  <a:lnTo>
                    <a:pt x="2789823" y="567421"/>
                  </a:lnTo>
                  <a:lnTo>
                    <a:pt x="2767362" y="603557"/>
                  </a:lnTo>
                  <a:lnTo>
                    <a:pt x="2744901" y="639691"/>
                  </a:lnTo>
                  <a:lnTo>
                    <a:pt x="2722440" y="675822"/>
                  </a:lnTo>
                  <a:lnTo>
                    <a:pt x="2699979" y="711949"/>
                  </a:lnTo>
                  <a:lnTo>
                    <a:pt x="2677518" y="748072"/>
                  </a:lnTo>
                  <a:lnTo>
                    <a:pt x="2655057" y="784189"/>
                  </a:lnTo>
                  <a:lnTo>
                    <a:pt x="2632597" y="820300"/>
                  </a:lnTo>
                  <a:lnTo>
                    <a:pt x="2610136" y="856402"/>
                  </a:lnTo>
                  <a:lnTo>
                    <a:pt x="2587675" y="892496"/>
                  </a:lnTo>
                  <a:lnTo>
                    <a:pt x="2565214" y="928579"/>
                  </a:lnTo>
                  <a:lnTo>
                    <a:pt x="2542753" y="964650"/>
                  </a:lnTo>
                  <a:lnTo>
                    <a:pt x="2520292" y="1000706"/>
                  </a:lnTo>
                  <a:lnTo>
                    <a:pt x="2497831" y="1036747"/>
                  </a:lnTo>
                  <a:lnTo>
                    <a:pt x="2475370" y="1072769"/>
                  </a:lnTo>
                  <a:lnTo>
                    <a:pt x="2452909" y="1108770"/>
                  </a:lnTo>
                  <a:lnTo>
                    <a:pt x="2430448" y="1144748"/>
                  </a:lnTo>
                  <a:lnTo>
                    <a:pt x="2407987" y="1180699"/>
                  </a:lnTo>
                  <a:lnTo>
                    <a:pt x="2385526" y="1216620"/>
                  </a:lnTo>
                  <a:lnTo>
                    <a:pt x="2363065" y="1252509"/>
                  </a:lnTo>
                  <a:lnTo>
                    <a:pt x="2340604" y="1288360"/>
                  </a:lnTo>
                  <a:lnTo>
                    <a:pt x="2318143" y="1324171"/>
                  </a:lnTo>
                  <a:lnTo>
                    <a:pt x="2295682" y="1359935"/>
                  </a:lnTo>
                  <a:lnTo>
                    <a:pt x="2273221" y="1395650"/>
                  </a:lnTo>
                  <a:lnTo>
                    <a:pt x="2250760" y="1431308"/>
                  </a:lnTo>
                  <a:lnTo>
                    <a:pt x="2228299" y="1466906"/>
                  </a:lnTo>
                  <a:lnTo>
                    <a:pt x="2205838" y="1502437"/>
                  </a:lnTo>
                  <a:lnTo>
                    <a:pt x="2183377" y="1537895"/>
                  </a:lnTo>
                  <a:lnTo>
                    <a:pt x="2160916" y="1573273"/>
                  </a:lnTo>
                  <a:lnTo>
                    <a:pt x="2138455" y="1608566"/>
                  </a:lnTo>
                  <a:lnTo>
                    <a:pt x="2115994" y="1643765"/>
                  </a:lnTo>
                  <a:lnTo>
                    <a:pt x="2093534" y="1678865"/>
                  </a:lnTo>
                  <a:lnTo>
                    <a:pt x="2071073" y="1713859"/>
                  </a:lnTo>
                  <a:lnTo>
                    <a:pt x="2048612" y="1748739"/>
                  </a:lnTo>
                  <a:lnTo>
                    <a:pt x="2026151" y="1783501"/>
                  </a:lnTo>
                  <a:lnTo>
                    <a:pt x="2003690" y="1818139"/>
                  </a:lnTo>
                  <a:lnTo>
                    <a:pt x="1981229" y="1852647"/>
                  </a:lnTo>
                  <a:lnTo>
                    <a:pt x="1958768" y="1887023"/>
                  </a:lnTo>
                  <a:lnTo>
                    <a:pt x="1936307" y="1921265"/>
                  </a:lnTo>
                  <a:lnTo>
                    <a:pt x="1913846" y="1955372"/>
                  </a:lnTo>
                  <a:lnTo>
                    <a:pt x="1891385" y="1989347"/>
                  </a:lnTo>
                  <a:lnTo>
                    <a:pt x="1868924" y="2023193"/>
                  </a:lnTo>
                  <a:lnTo>
                    <a:pt x="1846463" y="2056916"/>
                  </a:lnTo>
                  <a:lnTo>
                    <a:pt x="1824002" y="2090527"/>
                  </a:lnTo>
                  <a:lnTo>
                    <a:pt x="1801541" y="2124036"/>
                  </a:lnTo>
                  <a:lnTo>
                    <a:pt x="1779080" y="2157460"/>
                  </a:lnTo>
                  <a:lnTo>
                    <a:pt x="1756619" y="2190815"/>
                  </a:lnTo>
                  <a:lnTo>
                    <a:pt x="1734158" y="2224121"/>
                  </a:lnTo>
                  <a:lnTo>
                    <a:pt x="1711697" y="2257399"/>
                  </a:lnTo>
                  <a:lnTo>
                    <a:pt x="1689236" y="2290671"/>
                  </a:lnTo>
                  <a:lnTo>
                    <a:pt x="1666775" y="2323963"/>
                  </a:lnTo>
                  <a:lnTo>
                    <a:pt x="1644314" y="2357296"/>
                  </a:lnTo>
                  <a:lnTo>
                    <a:pt x="1621853" y="2390695"/>
                  </a:lnTo>
                  <a:lnTo>
                    <a:pt x="1599392" y="2424181"/>
                  </a:lnTo>
                  <a:lnTo>
                    <a:pt x="1576931" y="2457774"/>
                  </a:lnTo>
                  <a:lnTo>
                    <a:pt x="1554471" y="2491493"/>
                  </a:lnTo>
                  <a:lnTo>
                    <a:pt x="1532010" y="2525354"/>
                  </a:lnTo>
                  <a:lnTo>
                    <a:pt x="1509549" y="2559368"/>
                  </a:lnTo>
                  <a:lnTo>
                    <a:pt x="1487088" y="2593547"/>
                  </a:lnTo>
                  <a:lnTo>
                    <a:pt x="1464627" y="2627897"/>
                  </a:lnTo>
                  <a:lnTo>
                    <a:pt x="1442166" y="2662425"/>
                  </a:lnTo>
                  <a:lnTo>
                    <a:pt x="1419705" y="2697132"/>
                  </a:lnTo>
                  <a:lnTo>
                    <a:pt x="1397244" y="2732018"/>
                  </a:lnTo>
                  <a:lnTo>
                    <a:pt x="1374783" y="2767083"/>
                  </a:lnTo>
                  <a:lnTo>
                    <a:pt x="1352322" y="2802324"/>
                  </a:lnTo>
                  <a:lnTo>
                    <a:pt x="1329861" y="2837736"/>
                  </a:lnTo>
                  <a:lnTo>
                    <a:pt x="1307400" y="2873314"/>
                  </a:lnTo>
                  <a:lnTo>
                    <a:pt x="1284939" y="2909053"/>
                  </a:lnTo>
                  <a:lnTo>
                    <a:pt x="1262478" y="2944946"/>
                  </a:lnTo>
                  <a:lnTo>
                    <a:pt x="1240017" y="2980987"/>
                  </a:lnTo>
                  <a:lnTo>
                    <a:pt x="1217556" y="3017170"/>
                  </a:lnTo>
                  <a:lnTo>
                    <a:pt x="1195095" y="3053487"/>
                  </a:lnTo>
                  <a:lnTo>
                    <a:pt x="1172634" y="3089931"/>
                  </a:lnTo>
                  <a:lnTo>
                    <a:pt x="1150173" y="3126498"/>
                  </a:lnTo>
                  <a:lnTo>
                    <a:pt x="1127712" y="3163180"/>
                  </a:lnTo>
                  <a:lnTo>
                    <a:pt x="1105251" y="3199973"/>
                  </a:lnTo>
                  <a:lnTo>
                    <a:pt x="1082790" y="3236870"/>
                  </a:lnTo>
                  <a:lnTo>
                    <a:pt x="1060329" y="3273866"/>
                  </a:lnTo>
                  <a:lnTo>
                    <a:pt x="1037868" y="3310957"/>
                  </a:lnTo>
                  <a:lnTo>
                    <a:pt x="1015408" y="3348139"/>
                  </a:lnTo>
                  <a:lnTo>
                    <a:pt x="992947" y="3385407"/>
                  </a:lnTo>
                  <a:lnTo>
                    <a:pt x="970486" y="3422757"/>
                  </a:lnTo>
                  <a:lnTo>
                    <a:pt x="948025" y="3460186"/>
                  </a:lnTo>
                  <a:lnTo>
                    <a:pt x="925564" y="3497690"/>
                  </a:lnTo>
                  <a:lnTo>
                    <a:pt x="903103" y="3535268"/>
                  </a:lnTo>
                  <a:lnTo>
                    <a:pt x="880642" y="3572915"/>
                  </a:lnTo>
                  <a:lnTo>
                    <a:pt x="858181" y="3610630"/>
                  </a:lnTo>
                  <a:lnTo>
                    <a:pt x="835720" y="3648411"/>
                  </a:lnTo>
                  <a:lnTo>
                    <a:pt x="813259" y="3686254"/>
                  </a:lnTo>
                  <a:lnTo>
                    <a:pt x="790798" y="3724159"/>
                  </a:lnTo>
                  <a:lnTo>
                    <a:pt x="768337" y="3762123"/>
                  </a:lnTo>
                  <a:lnTo>
                    <a:pt x="745876" y="3800145"/>
                  </a:lnTo>
                  <a:lnTo>
                    <a:pt x="723415" y="3838222"/>
                  </a:lnTo>
                  <a:lnTo>
                    <a:pt x="700954" y="3876355"/>
                  </a:lnTo>
                  <a:lnTo>
                    <a:pt x="678493" y="3914541"/>
                  </a:lnTo>
                  <a:lnTo>
                    <a:pt x="656032" y="3952779"/>
                  </a:lnTo>
                  <a:lnTo>
                    <a:pt x="633571" y="3991067"/>
                  </a:lnTo>
                  <a:lnTo>
                    <a:pt x="611110" y="4029406"/>
                  </a:lnTo>
                  <a:lnTo>
                    <a:pt x="588649" y="4067793"/>
                  </a:lnTo>
                  <a:lnTo>
                    <a:pt x="566188" y="4106227"/>
                  </a:lnTo>
                  <a:lnTo>
                    <a:pt x="543727" y="4144708"/>
                  </a:lnTo>
                  <a:lnTo>
                    <a:pt x="521266" y="4183235"/>
                  </a:lnTo>
                  <a:lnTo>
                    <a:pt x="498805" y="4221806"/>
                  </a:lnTo>
                  <a:lnTo>
                    <a:pt x="476345" y="4260420"/>
                  </a:lnTo>
                  <a:lnTo>
                    <a:pt x="453884" y="4299078"/>
                  </a:lnTo>
                  <a:lnTo>
                    <a:pt x="431423" y="4337777"/>
                  </a:lnTo>
                  <a:lnTo>
                    <a:pt x="408962" y="4376517"/>
                  </a:lnTo>
                  <a:lnTo>
                    <a:pt x="386501" y="4415298"/>
                  </a:lnTo>
                  <a:lnTo>
                    <a:pt x="364040" y="4454117"/>
                  </a:lnTo>
                  <a:lnTo>
                    <a:pt x="341579" y="4492976"/>
                  </a:lnTo>
                  <a:lnTo>
                    <a:pt x="319118" y="4531871"/>
                  </a:lnTo>
                  <a:lnTo>
                    <a:pt x="296657" y="4570804"/>
                  </a:lnTo>
                  <a:lnTo>
                    <a:pt x="274196" y="4609773"/>
                  </a:lnTo>
                  <a:lnTo>
                    <a:pt x="251735" y="4648776"/>
                  </a:lnTo>
                  <a:lnTo>
                    <a:pt x="229274" y="4687815"/>
                  </a:lnTo>
                  <a:lnTo>
                    <a:pt x="206813" y="4726887"/>
                  </a:lnTo>
                  <a:lnTo>
                    <a:pt x="184352" y="4765992"/>
                  </a:lnTo>
                  <a:lnTo>
                    <a:pt x="170740" y="4789709"/>
                  </a:lnTo>
                  <a:close/>
                </a:path>
              </a:pathLst>
            </a:custGeom>
            <a:solidFill>
              <a:srgbClr val="009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137969" y="1314387"/>
              <a:ext cx="2834745" cy="4789709"/>
            </a:xfrm>
            <a:custGeom>
              <a:avLst/>
              <a:pathLst>
                <a:path w="2834745" h="4789709">
                  <a:moveTo>
                    <a:pt x="0" y="4789709"/>
                  </a:moveTo>
                  <a:lnTo>
                    <a:pt x="4664" y="4782033"/>
                  </a:lnTo>
                  <a:lnTo>
                    <a:pt x="27125" y="4745048"/>
                  </a:lnTo>
                  <a:lnTo>
                    <a:pt x="49586" y="4708037"/>
                  </a:lnTo>
                  <a:lnTo>
                    <a:pt x="72047" y="4671000"/>
                  </a:lnTo>
                  <a:lnTo>
                    <a:pt x="94508" y="4633937"/>
                  </a:lnTo>
                  <a:lnTo>
                    <a:pt x="116969" y="4596847"/>
                  </a:lnTo>
                  <a:lnTo>
                    <a:pt x="139430" y="4559729"/>
                  </a:lnTo>
                  <a:lnTo>
                    <a:pt x="161891" y="4522583"/>
                  </a:lnTo>
                  <a:lnTo>
                    <a:pt x="184352" y="4485409"/>
                  </a:lnTo>
                  <a:lnTo>
                    <a:pt x="206813" y="4448205"/>
                  </a:lnTo>
                  <a:lnTo>
                    <a:pt x="229274" y="4410973"/>
                  </a:lnTo>
                  <a:lnTo>
                    <a:pt x="251735" y="4373711"/>
                  </a:lnTo>
                  <a:lnTo>
                    <a:pt x="274196" y="4336419"/>
                  </a:lnTo>
                  <a:lnTo>
                    <a:pt x="296657" y="4299096"/>
                  </a:lnTo>
                  <a:lnTo>
                    <a:pt x="319118" y="4261744"/>
                  </a:lnTo>
                  <a:lnTo>
                    <a:pt x="341579" y="4224360"/>
                  </a:lnTo>
                  <a:lnTo>
                    <a:pt x="364040" y="4186946"/>
                  </a:lnTo>
                  <a:lnTo>
                    <a:pt x="386501" y="4149501"/>
                  </a:lnTo>
                  <a:lnTo>
                    <a:pt x="408962" y="4112025"/>
                  </a:lnTo>
                  <a:lnTo>
                    <a:pt x="431423" y="4074518"/>
                  </a:lnTo>
                  <a:lnTo>
                    <a:pt x="453884" y="4036980"/>
                  </a:lnTo>
                  <a:lnTo>
                    <a:pt x="476345" y="3999413"/>
                  </a:lnTo>
                  <a:lnTo>
                    <a:pt x="498805" y="3961815"/>
                  </a:lnTo>
                  <a:lnTo>
                    <a:pt x="521266" y="3924188"/>
                  </a:lnTo>
                  <a:lnTo>
                    <a:pt x="543727" y="3886532"/>
                  </a:lnTo>
                  <a:lnTo>
                    <a:pt x="566188" y="3848848"/>
                  </a:lnTo>
                  <a:lnTo>
                    <a:pt x="588649" y="3811137"/>
                  </a:lnTo>
                  <a:lnTo>
                    <a:pt x="611110" y="3773400"/>
                  </a:lnTo>
                  <a:lnTo>
                    <a:pt x="633571" y="3735638"/>
                  </a:lnTo>
                  <a:lnTo>
                    <a:pt x="656032" y="3697854"/>
                  </a:lnTo>
                  <a:lnTo>
                    <a:pt x="678493" y="3660048"/>
                  </a:lnTo>
                  <a:lnTo>
                    <a:pt x="700954" y="3622222"/>
                  </a:lnTo>
                  <a:lnTo>
                    <a:pt x="723415" y="3584379"/>
                  </a:lnTo>
                  <a:lnTo>
                    <a:pt x="745876" y="3546522"/>
                  </a:lnTo>
                  <a:lnTo>
                    <a:pt x="768337" y="3508653"/>
                  </a:lnTo>
                  <a:lnTo>
                    <a:pt x="790798" y="3470775"/>
                  </a:lnTo>
                  <a:lnTo>
                    <a:pt x="813259" y="3432892"/>
                  </a:lnTo>
                  <a:lnTo>
                    <a:pt x="835720" y="3395007"/>
                  </a:lnTo>
                  <a:lnTo>
                    <a:pt x="858181" y="3357126"/>
                  </a:lnTo>
                  <a:lnTo>
                    <a:pt x="880642" y="3319253"/>
                  </a:lnTo>
                  <a:lnTo>
                    <a:pt x="903103" y="3281393"/>
                  </a:lnTo>
                  <a:lnTo>
                    <a:pt x="925564" y="3243551"/>
                  </a:lnTo>
                  <a:lnTo>
                    <a:pt x="948025" y="3205735"/>
                  </a:lnTo>
                  <a:lnTo>
                    <a:pt x="970486" y="3167949"/>
                  </a:lnTo>
                  <a:lnTo>
                    <a:pt x="992947" y="3130203"/>
                  </a:lnTo>
                  <a:lnTo>
                    <a:pt x="1015408" y="3092503"/>
                  </a:lnTo>
                  <a:lnTo>
                    <a:pt x="1037868" y="3054858"/>
                  </a:lnTo>
                  <a:lnTo>
                    <a:pt x="1060329" y="3017275"/>
                  </a:lnTo>
                  <a:lnTo>
                    <a:pt x="1082790" y="2979764"/>
                  </a:lnTo>
                  <a:lnTo>
                    <a:pt x="1105251" y="2942335"/>
                  </a:lnTo>
                  <a:lnTo>
                    <a:pt x="1127712" y="2904996"/>
                  </a:lnTo>
                  <a:lnTo>
                    <a:pt x="1150173" y="2867756"/>
                  </a:lnTo>
                  <a:lnTo>
                    <a:pt x="1172634" y="2830625"/>
                  </a:lnTo>
                  <a:lnTo>
                    <a:pt x="1195095" y="2793610"/>
                  </a:lnTo>
                  <a:lnTo>
                    <a:pt x="1217556" y="2756721"/>
                  </a:lnTo>
                  <a:lnTo>
                    <a:pt x="1240017" y="2719962"/>
                  </a:lnTo>
                  <a:lnTo>
                    <a:pt x="1262478" y="2683340"/>
                  </a:lnTo>
                  <a:lnTo>
                    <a:pt x="1284939" y="2646857"/>
                  </a:lnTo>
                  <a:lnTo>
                    <a:pt x="1307400" y="2610513"/>
                  </a:lnTo>
                  <a:lnTo>
                    <a:pt x="1329861" y="2574307"/>
                  </a:lnTo>
                  <a:lnTo>
                    <a:pt x="1352322" y="2538233"/>
                  </a:lnTo>
                  <a:lnTo>
                    <a:pt x="1374783" y="2502282"/>
                  </a:lnTo>
                  <a:lnTo>
                    <a:pt x="1397244" y="2466442"/>
                  </a:lnTo>
                  <a:lnTo>
                    <a:pt x="1419705" y="2430696"/>
                  </a:lnTo>
                  <a:lnTo>
                    <a:pt x="1442166" y="2395027"/>
                  </a:lnTo>
                  <a:lnTo>
                    <a:pt x="1464627" y="2359410"/>
                  </a:lnTo>
                  <a:lnTo>
                    <a:pt x="1487088" y="2323821"/>
                  </a:lnTo>
                  <a:lnTo>
                    <a:pt x="1509549" y="2288233"/>
                  </a:lnTo>
                  <a:lnTo>
                    <a:pt x="1532010" y="2252619"/>
                  </a:lnTo>
                  <a:lnTo>
                    <a:pt x="1554471" y="2216951"/>
                  </a:lnTo>
                  <a:lnTo>
                    <a:pt x="1576931" y="2181203"/>
                  </a:lnTo>
                  <a:lnTo>
                    <a:pt x="1599392" y="2145348"/>
                  </a:lnTo>
                  <a:lnTo>
                    <a:pt x="1621853" y="2109365"/>
                  </a:lnTo>
                  <a:lnTo>
                    <a:pt x="1644314" y="2073234"/>
                  </a:lnTo>
                  <a:lnTo>
                    <a:pt x="1666775" y="2036939"/>
                  </a:lnTo>
                  <a:lnTo>
                    <a:pt x="1689236" y="2000467"/>
                  </a:lnTo>
                  <a:lnTo>
                    <a:pt x="1711697" y="1963809"/>
                  </a:lnTo>
                  <a:lnTo>
                    <a:pt x="1734158" y="1926960"/>
                  </a:lnTo>
                  <a:lnTo>
                    <a:pt x="1756619" y="1889917"/>
                  </a:lnTo>
                  <a:lnTo>
                    <a:pt x="1779080" y="1852682"/>
                  </a:lnTo>
                  <a:lnTo>
                    <a:pt x="1801541" y="1815256"/>
                  </a:lnTo>
                  <a:lnTo>
                    <a:pt x="1824002" y="1777644"/>
                  </a:lnTo>
                  <a:lnTo>
                    <a:pt x="1846463" y="1739854"/>
                  </a:lnTo>
                  <a:lnTo>
                    <a:pt x="1868924" y="1701893"/>
                  </a:lnTo>
                  <a:lnTo>
                    <a:pt x="1891385" y="1663770"/>
                  </a:lnTo>
                  <a:lnTo>
                    <a:pt x="1913846" y="1625493"/>
                  </a:lnTo>
                  <a:lnTo>
                    <a:pt x="1936307" y="1587071"/>
                  </a:lnTo>
                  <a:lnTo>
                    <a:pt x="1958768" y="1548515"/>
                  </a:lnTo>
                  <a:lnTo>
                    <a:pt x="1981229" y="1509833"/>
                  </a:lnTo>
                  <a:lnTo>
                    <a:pt x="2003690" y="1471034"/>
                  </a:lnTo>
                  <a:lnTo>
                    <a:pt x="2026151" y="1432127"/>
                  </a:lnTo>
                  <a:lnTo>
                    <a:pt x="2048612" y="1393120"/>
                  </a:lnTo>
                  <a:lnTo>
                    <a:pt x="2071073" y="1354021"/>
                  </a:lnTo>
                  <a:lnTo>
                    <a:pt x="2093534" y="1314838"/>
                  </a:lnTo>
                  <a:lnTo>
                    <a:pt x="2115994" y="1275576"/>
                  </a:lnTo>
                  <a:lnTo>
                    <a:pt x="2138455" y="1236243"/>
                  </a:lnTo>
                  <a:lnTo>
                    <a:pt x="2160916" y="1196843"/>
                  </a:lnTo>
                  <a:lnTo>
                    <a:pt x="2183377" y="1157383"/>
                  </a:lnTo>
                  <a:lnTo>
                    <a:pt x="2205838" y="1117868"/>
                  </a:lnTo>
                  <a:lnTo>
                    <a:pt x="2228299" y="1078302"/>
                  </a:lnTo>
                  <a:lnTo>
                    <a:pt x="2250760" y="1038688"/>
                  </a:lnTo>
                  <a:lnTo>
                    <a:pt x="2273221" y="999032"/>
                  </a:lnTo>
                  <a:lnTo>
                    <a:pt x="2295682" y="959336"/>
                  </a:lnTo>
                  <a:lnTo>
                    <a:pt x="2318143" y="919604"/>
                  </a:lnTo>
                  <a:lnTo>
                    <a:pt x="2340604" y="879838"/>
                  </a:lnTo>
                  <a:lnTo>
                    <a:pt x="2363065" y="840041"/>
                  </a:lnTo>
                  <a:lnTo>
                    <a:pt x="2385526" y="800216"/>
                  </a:lnTo>
                  <a:lnTo>
                    <a:pt x="2407987" y="760364"/>
                  </a:lnTo>
                  <a:lnTo>
                    <a:pt x="2430448" y="720488"/>
                  </a:lnTo>
                  <a:lnTo>
                    <a:pt x="2452909" y="680590"/>
                  </a:lnTo>
                  <a:lnTo>
                    <a:pt x="2475370" y="640670"/>
                  </a:lnTo>
                  <a:lnTo>
                    <a:pt x="2497831" y="600731"/>
                  </a:lnTo>
                  <a:lnTo>
                    <a:pt x="2520292" y="560774"/>
                  </a:lnTo>
                  <a:lnTo>
                    <a:pt x="2542753" y="520800"/>
                  </a:lnTo>
                  <a:lnTo>
                    <a:pt x="2565214" y="480810"/>
                  </a:lnTo>
                  <a:lnTo>
                    <a:pt x="2587675" y="440806"/>
                  </a:lnTo>
                  <a:lnTo>
                    <a:pt x="2610136" y="400787"/>
                  </a:lnTo>
                  <a:lnTo>
                    <a:pt x="2632597" y="360756"/>
                  </a:lnTo>
                  <a:lnTo>
                    <a:pt x="2655057" y="320712"/>
                  </a:lnTo>
                  <a:lnTo>
                    <a:pt x="2677518" y="280657"/>
                  </a:lnTo>
                  <a:lnTo>
                    <a:pt x="2699979" y="240592"/>
                  </a:lnTo>
                  <a:lnTo>
                    <a:pt x="2722440" y="200516"/>
                  </a:lnTo>
                  <a:lnTo>
                    <a:pt x="2744901" y="160430"/>
                  </a:lnTo>
                  <a:lnTo>
                    <a:pt x="2767362" y="120335"/>
                  </a:lnTo>
                  <a:lnTo>
                    <a:pt x="2789823" y="80231"/>
                  </a:lnTo>
                  <a:lnTo>
                    <a:pt x="2812284" y="40119"/>
                  </a:lnTo>
                  <a:lnTo>
                    <a:pt x="2834745" y="0"/>
                  </a:lnTo>
                  <a:lnTo>
                    <a:pt x="28347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308710" y="1809532"/>
              <a:ext cx="2664004" cy="4294564"/>
            </a:xfrm>
            <a:custGeom>
              <a:avLst/>
              <a:pathLst>
                <a:path w="2664004" h="4294564">
                  <a:moveTo>
                    <a:pt x="2664004" y="0"/>
                  </a:moveTo>
                  <a:lnTo>
                    <a:pt x="2641543" y="36138"/>
                  </a:lnTo>
                  <a:lnTo>
                    <a:pt x="2619082" y="72276"/>
                  </a:lnTo>
                  <a:lnTo>
                    <a:pt x="2596621" y="108411"/>
                  </a:lnTo>
                  <a:lnTo>
                    <a:pt x="2574160" y="144545"/>
                  </a:lnTo>
                  <a:lnTo>
                    <a:pt x="2551700" y="180676"/>
                  </a:lnTo>
                  <a:lnTo>
                    <a:pt x="2529239" y="216804"/>
                  </a:lnTo>
                  <a:lnTo>
                    <a:pt x="2506778" y="252926"/>
                  </a:lnTo>
                  <a:lnTo>
                    <a:pt x="2484317" y="289044"/>
                  </a:lnTo>
                  <a:lnTo>
                    <a:pt x="2461856" y="325154"/>
                  </a:lnTo>
                  <a:lnTo>
                    <a:pt x="2439395" y="361257"/>
                  </a:lnTo>
                  <a:lnTo>
                    <a:pt x="2416934" y="397351"/>
                  </a:lnTo>
                  <a:lnTo>
                    <a:pt x="2394473" y="433434"/>
                  </a:lnTo>
                  <a:lnTo>
                    <a:pt x="2372012" y="469505"/>
                  </a:lnTo>
                  <a:lnTo>
                    <a:pt x="2349551" y="505561"/>
                  </a:lnTo>
                  <a:lnTo>
                    <a:pt x="2327090" y="541601"/>
                  </a:lnTo>
                  <a:lnTo>
                    <a:pt x="2304629" y="577623"/>
                  </a:lnTo>
                  <a:lnTo>
                    <a:pt x="2282168" y="613625"/>
                  </a:lnTo>
                  <a:lnTo>
                    <a:pt x="2259707" y="649602"/>
                  </a:lnTo>
                  <a:lnTo>
                    <a:pt x="2237246" y="685554"/>
                  </a:lnTo>
                  <a:lnTo>
                    <a:pt x="2214785" y="721475"/>
                  </a:lnTo>
                  <a:lnTo>
                    <a:pt x="2192324" y="757364"/>
                  </a:lnTo>
                  <a:lnTo>
                    <a:pt x="2169863" y="793215"/>
                  </a:lnTo>
                  <a:lnTo>
                    <a:pt x="2147402" y="829025"/>
                  </a:lnTo>
                  <a:lnTo>
                    <a:pt x="2124941" y="864790"/>
                  </a:lnTo>
                  <a:lnTo>
                    <a:pt x="2102480" y="900504"/>
                  </a:lnTo>
                  <a:lnTo>
                    <a:pt x="2080019" y="936163"/>
                  </a:lnTo>
                  <a:lnTo>
                    <a:pt x="2057558" y="971761"/>
                  </a:lnTo>
                  <a:lnTo>
                    <a:pt x="2035097" y="1007292"/>
                  </a:lnTo>
                  <a:lnTo>
                    <a:pt x="2012637" y="1042750"/>
                  </a:lnTo>
                  <a:lnTo>
                    <a:pt x="1990176" y="1078128"/>
                  </a:lnTo>
                  <a:lnTo>
                    <a:pt x="1967715" y="1113420"/>
                  </a:lnTo>
                  <a:lnTo>
                    <a:pt x="1945254" y="1148620"/>
                  </a:lnTo>
                  <a:lnTo>
                    <a:pt x="1922793" y="1183720"/>
                  </a:lnTo>
                  <a:lnTo>
                    <a:pt x="1900332" y="1218713"/>
                  </a:lnTo>
                  <a:lnTo>
                    <a:pt x="1877871" y="1253594"/>
                  </a:lnTo>
                  <a:lnTo>
                    <a:pt x="1855410" y="1288356"/>
                  </a:lnTo>
                  <a:lnTo>
                    <a:pt x="1832949" y="1322993"/>
                  </a:lnTo>
                  <a:lnTo>
                    <a:pt x="1810488" y="1357502"/>
                  </a:lnTo>
                  <a:lnTo>
                    <a:pt x="1788027" y="1391878"/>
                  </a:lnTo>
                  <a:lnTo>
                    <a:pt x="1765566" y="1426120"/>
                  </a:lnTo>
                  <a:lnTo>
                    <a:pt x="1743105" y="1460227"/>
                  </a:lnTo>
                  <a:lnTo>
                    <a:pt x="1720644" y="1494202"/>
                  </a:lnTo>
                  <a:lnTo>
                    <a:pt x="1698183" y="1528047"/>
                  </a:lnTo>
                  <a:lnTo>
                    <a:pt x="1675722" y="1561771"/>
                  </a:lnTo>
                  <a:lnTo>
                    <a:pt x="1653261" y="1595381"/>
                  </a:lnTo>
                  <a:lnTo>
                    <a:pt x="1630800" y="1628891"/>
                  </a:lnTo>
                  <a:lnTo>
                    <a:pt x="1608339" y="1662315"/>
                  </a:lnTo>
                  <a:lnTo>
                    <a:pt x="1585878" y="1695670"/>
                  </a:lnTo>
                  <a:lnTo>
                    <a:pt x="1563417" y="1728975"/>
                  </a:lnTo>
                  <a:lnTo>
                    <a:pt x="1540956" y="1762253"/>
                  </a:lnTo>
                  <a:lnTo>
                    <a:pt x="1518495" y="1795526"/>
                  </a:lnTo>
                  <a:lnTo>
                    <a:pt x="1496034" y="1828818"/>
                  </a:lnTo>
                  <a:lnTo>
                    <a:pt x="1473574" y="1862151"/>
                  </a:lnTo>
                  <a:lnTo>
                    <a:pt x="1451113" y="1895550"/>
                  </a:lnTo>
                  <a:lnTo>
                    <a:pt x="1428652" y="1929036"/>
                  </a:lnTo>
                  <a:lnTo>
                    <a:pt x="1406191" y="1962629"/>
                  </a:lnTo>
                  <a:lnTo>
                    <a:pt x="1383730" y="1996348"/>
                  </a:lnTo>
                  <a:lnTo>
                    <a:pt x="1361269" y="2030208"/>
                  </a:lnTo>
                  <a:lnTo>
                    <a:pt x="1338808" y="2064223"/>
                  </a:lnTo>
                  <a:lnTo>
                    <a:pt x="1316347" y="2098401"/>
                  </a:lnTo>
                  <a:lnTo>
                    <a:pt x="1293886" y="2132752"/>
                  </a:lnTo>
                  <a:lnTo>
                    <a:pt x="1271425" y="2167279"/>
                  </a:lnTo>
                  <a:lnTo>
                    <a:pt x="1248964" y="2201986"/>
                  </a:lnTo>
                  <a:lnTo>
                    <a:pt x="1226503" y="2236873"/>
                  </a:lnTo>
                  <a:lnTo>
                    <a:pt x="1204042" y="2271938"/>
                  </a:lnTo>
                  <a:lnTo>
                    <a:pt x="1181581" y="2307179"/>
                  </a:lnTo>
                  <a:lnTo>
                    <a:pt x="1159120" y="2342591"/>
                  </a:lnTo>
                  <a:lnTo>
                    <a:pt x="1136659" y="2378169"/>
                  </a:lnTo>
                  <a:lnTo>
                    <a:pt x="1114198" y="2413908"/>
                  </a:lnTo>
                  <a:lnTo>
                    <a:pt x="1091737" y="2449801"/>
                  </a:lnTo>
                  <a:lnTo>
                    <a:pt x="1069276" y="2485842"/>
                  </a:lnTo>
                  <a:lnTo>
                    <a:pt x="1046815" y="2522024"/>
                  </a:lnTo>
                  <a:lnTo>
                    <a:pt x="1024354" y="2558341"/>
                  </a:lnTo>
                  <a:lnTo>
                    <a:pt x="1001893" y="2594786"/>
                  </a:lnTo>
                  <a:lnTo>
                    <a:pt x="979432" y="2631353"/>
                  </a:lnTo>
                  <a:lnTo>
                    <a:pt x="956971" y="2668035"/>
                  </a:lnTo>
                  <a:lnTo>
                    <a:pt x="934511" y="2704828"/>
                  </a:lnTo>
                  <a:lnTo>
                    <a:pt x="912050" y="2741725"/>
                  </a:lnTo>
                  <a:lnTo>
                    <a:pt x="889589" y="2778721"/>
                  </a:lnTo>
                  <a:lnTo>
                    <a:pt x="867128" y="2815812"/>
                  </a:lnTo>
                  <a:lnTo>
                    <a:pt x="844667" y="2852994"/>
                  </a:lnTo>
                  <a:lnTo>
                    <a:pt x="822206" y="2890261"/>
                  </a:lnTo>
                  <a:lnTo>
                    <a:pt x="799745" y="2927611"/>
                  </a:lnTo>
                  <a:lnTo>
                    <a:pt x="777284" y="2965040"/>
                  </a:lnTo>
                  <a:lnTo>
                    <a:pt x="754823" y="3002545"/>
                  </a:lnTo>
                  <a:lnTo>
                    <a:pt x="732362" y="3040123"/>
                  </a:lnTo>
                  <a:lnTo>
                    <a:pt x="709901" y="3077770"/>
                  </a:lnTo>
                  <a:lnTo>
                    <a:pt x="687440" y="3115485"/>
                  </a:lnTo>
                  <a:lnTo>
                    <a:pt x="664979" y="3153265"/>
                  </a:lnTo>
                  <a:lnTo>
                    <a:pt x="642518" y="3191109"/>
                  </a:lnTo>
                  <a:lnTo>
                    <a:pt x="620057" y="3229014"/>
                  </a:lnTo>
                  <a:lnTo>
                    <a:pt x="597596" y="3266978"/>
                  </a:lnTo>
                  <a:lnTo>
                    <a:pt x="575135" y="3304999"/>
                  </a:lnTo>
                  <a:lnTo>
                    <a:pt x="552674" y="3343077"/>
                  </a:lnTo>
                  <a:lnTo>
                    <a:pt x="530213" y="3381210"/>
                  </a:lnTo>
                  <a:lnTo>
                    <a:pt x="507752" y="3419396"/>
                  </a:lnTo>
                  <a:lnTo>
                    <a:pt x="485291" y="3457634"/>
                  </a:lnTo>
                  <a:lnTo>
                    <a:pt x="462830" y="3495922"/>
                  </a:lnTo>
                  <a:lnTo>
                    <a:pt x="440369" y="3534261"/>
                  </a:lnTo>
                  <a:lnTo>
                    <a:pt x="417908" y="3572648"/>
                  </a:lnTo>
                  <a:lnTo>
                    <a:pt x="395448" y="3611082"/>
                  </a:lnTo>
                  <a:lnTo>
                    <a:pt x="372987" y="3649563"/>
                  </a:lnTo>
                  <a:lnTo>
                    <a:pt x="350526" y="3688089"/>
                  </a:lnTo>
                  <a:lnTo>
                    <a:pt x="328065" y="3726661"/>
                  </a:lnTo>
                  <a:lnTo>
                    <a:pt x="305604" y="3765275"/>
                  </a:lnTo>
                  <a:lnTo>
                    <a:pt x="283143" y="3803933"/>
                  </a:lnTo>
                  <a:lnTo>
                    <a:pt x="260682" y="3842632"/>
                  </a:lnTo>
                  <a:lnTo>
                    <a:pt x="238221" y="3881372"/>
                  </a:lnTo>
                  <a:lnTo>
                    <a:pt x="215760" y="3920153"/>
                  </a:lnTo>
                  <a:lnTo>
                    <a:pt x="193299" y="3958972"/>
                  </a:lnTo>
                  <a:lnTo>
                    <a:pt x="170838" y="3997830"/>
                  </a:lnTo>
                  <a:lnTo>
                    <a:pt x="148377" y="4036726"/>
                  </a:lnTo>
                  <a:lnTo>
                    <a:pt x="125916" y="4075659"/>
                  </a:lnTo>
                  <a:lnTo>
                    <a:pt x="103455" y="4114627"/>
                  </a:lnTo>
                  <a:lnTo>
                    <a:pt x="80994" y="4153631"/>
                  </a:lnTo>
                  <a:lnTo>
                    <a:pt x="58533" y="4192669"/>
                  </a:lnTo>
                  <a:lnTo>
                    <a:pt x="36072" y="4231741"/>
                  </a:lnTo>
                  <a:lnTo>
                    <a:pt x="13611" y="4270846"/>
                  </a:lnTo>
                  <a:lnTo>
                    <a:pt x="0" y="42945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090835" y="1256177"/>
              <a:ext cx="2881879" cy="4847919"/>
            </a:xfrm>
            <a:custGeom>
              <a:avLst/>
              <a:pathLst>
                <a:path w="2881879" h="4847919">
                  <a:moveTo>
                    <a:pt x="0" y="4847919"/>
                  </a:moveTo>
                  <a:lnTo>
                    <a:pt x="6877" y="4836457"/>
                  </a:lnTo>
                  <a:lnTo>
                    <a:pt x="29338" y="4799002"/>
                  </a:lnTo>
                  <a:lnTo>
                    <a:pt x="51799" y="4761528"/>
                  </a:lnTo>
                  <a:lnTo>
                    <a:pt x="74260" y="4724036"/>
                  </a:lnTo>
                  <a:lnTo>
                    <a:pt x="96721" y="4686524"/>
                  </a:lnTo>
                  <a:lnTo>
                    <a:pt x="119181" y="4648992"/>
                  </a:lnTo>
                  <a:lnTo>
                    <a:pt x="141642" y="4611442"/>
                  </a:lnTo>
                  <a:lnTo>
                    <a:pt x="164103" y="4573873"/>
                  </a:lnTo>
                  <a:lnTo>
                    <a:pt x="186564" y="4536284"/>
                  </a:lnTo>
                  <a:lnTo>
                    <a:pt x="209025" y="4498677"/>
                  </a:lnTo>
                  <a:lnTo>
                    <a:pt x="231486" y="4461051"/>
                  </a:lnTo>
                  <a:lnTo>
                    <a:pt x="253947" y="4423405"/>
                  </a:lnTo>
                  <a:lnTo>
                    <a:pt x="276408" y="4385742"/>
                  </a:lnTo>
                  <a:lnTo>
                    <a:pt x="298869" y="4348060"/>
                  </a:lnTo>
                  <a:lnTo>
                    <a:pt x="321330" y="4310359"/>
                  </a:lnTo>
                  <a:lnTo>
                    <a:pt x="343791" y="4272641"/>
                  </a:lnTo>
                  <a:lnTo>
                    <a:pt x="366252" y="4234906"/>
                  </a:lnTo>
                  <a:lnTo>
                    <a:pt x="388713" y="4197153"/>
                  </a:lnTo>
                  <a:lnTo>
                    <a:pt x="411174" y="4159384"/>
                  </a:lnTo>
                  <a:lnTo>
                    <a:pt x="433635" y="4121599"/>
                  </a:lnTo>
                  <a:lnTo>
                    <a:pt x="456096" y="4083798"/>
                  </a:lnTo>
                  <a:lnTo>
                    <a:pt x="478557" y="4045983"/>
                  </a:lnTo>
                  <a:lnTo>
                    <a:pt x="501018" y="4008153"/>
                  </a:lnTo>
                  <a:lnTo>
                    <a:pt x="523479" y="3970311"/>
                  </a:lnTo>
                  <a:lnTo>
                    <a:pt x="545940" y="3932456"/>
                  </a:lnTo>
                  <a:lnTo>
                    <a:pt x="568401" y="3894591"/>
                  </a:lnTo>
                  <a:lnTo>
                    <a:pt x="590862" y="3856716"/>
                  </a:lnTo>
                  <a:lnTo>
                    <a:pt x="613323" y="3818833"/>
                  </a:lnTo>
                  <a:lnTo>
                    <a:pt x="635784" y="3780943"/>
                  </a:lnTo>
                  <a:lnTo>
                    <a:pt x="658244" y="3743049"/>
                  </a:lnTo>
                  <a:lnTo>
                    <a:pt x="680705" y="3705151"/>
                  </a:lnTo>
                  <a:lnTo>
                    <a:pt x="703166" y="3667253"/>
                  </a:lnTo>
                  <a:lnTo>
                    <a:pt x="725627" y="3629357"/>
                  </a:lnTo>
                  <a:lnTo>
                    <a:pt x="748088" y="3591465"/>
                  </a:lnTo>
                  <a:lnTo>
                    <a:pt x="770549" y="3553580"/>
                  </a:lnTo>
                  <a:lnTo>
                    <a:pt x="793010" y="3515706"/>
                  </a:lnTo>
                  <a:lnTo>
                    <a:pt x="815471" y="3477846"/>
                  </a:lnTo>
                  <a:lnTo>
                    <a:pt x="837932" y="3440003"/>
                  </a:lnTo>
                  <a:lnTo>
                    <a:pt x="860393" y="3402184"/>
                  </a:lnTo>
                  <a:lnTo>
                    <a:pt x="882854" y="3364391"/>
                  </a:lnTo>
                  <a:lnTo>
                    <a:pt x="905315" y="3326630"/>
                  </a:lnTo>
                  <a:lnTo>
                    <a:pt x="927776" y="3288907"/>
                  </a:lnTo>
                  <a:lnTo>
                    <a:pt x="950237" y="3251228"/>
                  </a:lnTo>
                  <a:lnTo>
                    <a:pt x="972698" y="3213599"/>
                  </a:lnTo>
                  <a:lnTo>
                    <a:pt x="995159" y="3176026"/>
                  </a:lnTo>
                  <a:lnTo>
                    <a:pt x="1017620" y="3138518"/>
                  </a:lnTo>
                  <a:lnTo>
                    <a:pt x="1040081" y="3101082"/>
                  </a:lnTo>
                  <a:lnTo>
                    <a:pt x="1062542" y="3063726"/>
                  </a:lnTo>
                  <a:lnTo>
                    <a:pt x="1085003" y="3026458"/>
                  </a:lnTo>
                  <a:lnTo>
                    <a:pt x="1107464" y="2989287"/>
                  </a:lnTo>
                  <a:lnTo>
                    <a:pt x="1129925" y="2952221"/>
                  </a:lnTo>
                  <a:lnTo>
                    <a:pt x="1152386" y="2915270"/>
                  </a:lnTo>
                  <a:lnTo>
                    <a:pt x="1174847" y="2878441"/>
                  </a:lnTo>
                  <a:lnTo>
                    <a:pt x="1197307" y="2841741"/>
                  </a:lnTo>
                  <a:lnTo>
                    <a:pt x="1219768" y="2805177"/>
                  </a:lnTo>
                  <a:lnTo>
                    <a:pt x="1242229" y="2768755"/>
                  </a:lnTo>
                  <a:lnTo>
                    <a:pt x="1264690" y="2732479"/>
                  </a:lnTo>
                  <a:lnTo>
                    <a:pt x="1287151" y="2696350"/>
                  </a:lnTo>
                  <a:lnTo>
                    <a:pt x="1309612" y="2660367"/>
                  </a:lnTo>
                  <a:lnTo>
                    <a:pt x="1332073" y="2624528"/>
                  </a:lnTo>
                  <a:lnTo>
                    <a:pt x="1354534" y="2588825"/>
                  </a:lnTo>
                  <a:lnTo>
                    <a:pt x="1376995" y="2553249"/>
                  </a:lnTo>
                  <a:lnTo>
                    <a:pt x="1399456" y="2517786"/>
                  </a:lnTo>
                  <a:lnTo>
                    <a:pt x="1421917" y="2482421"/>
                  </a:lnTo>
                  <a:lnTo>
                    <a:pt x="1444378" y="2447132"/>
                  </a:lnTo>
                  <a:lnTo>
                    <a:pt x="1466839" y="2411898"/>
                  </a:lnTo>
                  <a:lnTo>
                    <a:pt x="1489300" y="2376693"/>
                  </a:lnTo>
                  <a:lnTo>
                    <a:pt x="1511761" y="2341491"/>
                  </a:lnTo>
                  <a:lnTo>
                    <a:pt x="1534222" y="2306265"/>
                  </a:lnTo>
                  <a:lnTo>
                    <a:pt x="1556683" y="2270987"/>
                  </a:lnTo>
                  <a:lnTo>
                    <a:pt x="1579144" y="2235632"/>
                  </a:lnTo>
                  <a:lnTo>
                    <a:pt x="1601605" y="2200175"/>
                  </a:lnTo>
                  <a:lnTo>
                    <a:pt x="1624066" y="2164595"/>
                  </a:lnTo>
                  <a:lnTo>
                    <a:pt x="1646527" y="2128872"/>
                  </a:lnTo>
                  <a:lnTo>
                    <a:pt x="1668988" y="2092990"/>
                  </a:lnTo>
                  <a:lnTo>
                    <a:pt x="1691449" y="2056938"/>
                  </a:lnTo>
                  <a:lnTo>
                    <a:pt x="1713910" y="2020707"/>
                  </a:lnTo>
                  <a:lnTo>
                    <a:pt x="1736370" y="1984292"/>
                  </a:lnTo>
                  <a:lnTo>
                    <a:pt x="1758831" y="1947689"/>
                  </a:lnTo>
                  <a:lnTo>
                    <a:pt x="1781292" y="1910900"/>
                  </a:lnTo>
                  <a:lnTo>
                    <a:pt x="1803753" y="1873926"/>
                  </a:lnTo>
                  <a:lnTo>
                    <a:pt x="1826214" y="1836773"/>
                  </a:lnTo>
                  <a:lnTo>
                    <a:pt x="1848675" y="1799446"/>
                  </a:lnTo>
                  <a:lnTo>
                    <a:pt x="1871136" y="1761952"/>
                  </a:lnTo>
                  <a:lnTo>
                    <a:pt x="1893597" y="1724300"/>
                  </a:lnTo>
                  <a:lnTo>
                    <a:pt x="1916058" y="1686497"/>
                  </a:lnTo>
                  <a:lnTo>
                    <a:pt x="1938519" y="1648553"/>
                  </a:lnTo>
                  <a:lnTo>
                    <a:pt x="1960980" y="1610476"/>
                  </a:lnTo>
                  <a:lnTo>
                    <a:pt x="1983441" y="1572276"/>
                  </a:lnTo>
                  <a:lnTo>
                    <a:pt x="2005902" y="1533959"/>
                  </a:lnTo>
                  <a:lnTo>
                    <a:pt x="2028363" y="1495536"/>
                  </a:lnTo>
                  <a:lnTo>
                    <a:pt x="2050824" y="1457013"/>
                  </a:lnTo>
                  <a:lnTo>
                    <a:pt x="2073285" y="1418397"/>
                  </a:lnTo>
                  <a:lnTo>
                    <a:pt x="2095746" y="1379697"/>
                  </a:lnTo>
                  <a:lnTo>
                    <a:pt x="2118207" y="1340918"/>
                  </a:lnTo>
                  <a:lnTo>
                    <a:pt x="2140668" y="1302066"/>
                  </a:lnTo>
                  <a:lnTo>
                    <a:pt x="2163129" y="1263147"/>
                  </a:lnTo>
                  <a:lnTo>
                    <a:pt x="2185590" y="1224166"/>
                  </a:lnTo>
                  <a:lnTo>
                    <a:pt x="2208051" y="1185127"/>
                  </a:lnTo>
                  <a:lnTo>
                    <a:pt x="2230512" y="1146036"/>
                  </a:lnTo>
                  <a:lnTo>
                    <a:pt x="2252973" y="1106895"/>
                  </a:lnTo>
                  <a:lnTo>
                    <a:pt x="2275433" y="1067710"/>
                  </a:lnTo>
                  <a:lnTo>
                    <a:pt x="2297894" y="1028482"/>
                  </a:lnTo>
                  <a:lnTo>
                    <a:pt x="2320355" y="989216"/>
                  </a:lnTo>
                  <a:lnTo>
                    <a:pt x="2342816" y="949913"/>
                  </a:lnTo>
                  <a:lnTo>
                    <a:pt x="2365277" y="910577"/>
                  </a:lnTo>
                  <a:lnTo>
                    <a:pt x="2387738" y="871209"/>
                  </a:lnTo>
                  <a:lnTo>
                    <a:pt x="2410199" y="831812"/>
                  </a:lnTo>
                  <a:lnTo>
                    <a:pt x="2432660" y="792388"/>
                  </a:lnTo>
                  <a:lnTo>
                    <a:pt x="2455121" y="752939"/>
                  </a:lnTo>
                  <a:lnTo>
                    <a:pt x="2477582" y="713465"/>
                  </a:lnTo>
                  <a:lnTo>
                    <a:pt x="2500043" y="673968"/>
                  </a:lnTo>
                  <a:lnTo>
                    <a:pt x="2522504" y="634451"/>
                  </a:lnTo>
                  <a:lnTo>
                    <a:pt x="2544965" y="594913"/>
                  </a:lnTo>
                  <a:lnTo>
                    <a:pt x="2567426" y="555356"/>
                  </a:lnTo>
                  <a:lnTo>
                    <a:pt x="2589887" y="515782"/>
                  </a:lnTo>
                  <a:lnTo>
                    <a:pt x="2612348" y="476190"/>
                  </a:lnTo>
                  <a:lnTo>
                    <a:pt x="2634809" y="436582"/>
                  </a:lnTo>
                  <a:lnTo>
                    <a:pt x="2657270" y="396958"/>
                  </a:lnTo>
                  <a:lnTo>
                    <a:pt x="2679731" y="357320"/>
                  </a:lnTo>
                  <a:lnTo>
                    <a:pt x="2702192" y="317668"/>
                  </a:lnTo>
                  <a:lnTo>
                    <a:pt x="2724653" y="278002"/>
                  </a:lnTo>
                  <a:lnTo>
                    <a:pt x="2747114" y="238322"/>
                  </a:lnTo>
                  <a:lnTo>
                    <a:pt x="2769575" y="198631"/>
                  </a:lnTo>
                  <a:lnTo>
                    <a:pt x="2792036" y="158927"/>
                  </a:lnTo>
                  <a:lnTo>
                    <a:pt x="2814496" y="119212"/>
                  </a:lnTo>
                  <a:lnTo>
                    <a:pt x="2836957" y="79485"/>
                  </a:lnTo>
                  <a:lnTo>
                    <a:pt x="2859418" y="39748"/>
                  </a:lnTo>
                  <a:lnTo>
                    <a:pt x="2881879" y="0"/>
                  </a:lnTo>
                  <a:lnTo>
                    <a:pt x="2881879" y="631413"/>
                  </a:lnTo>
                  <a:lnTo>
                    <a:pt x="2859418" y="667910"/>
                  </a:lnTo>
                  <a:lnTo>
                    <a:pt x="2836957" y="704407"/>
                  </a:lnTo>
                  <a:lnTo>
                    <a:pt x="2814496" y="740904"/>
                  </a:lnTo>
                  <a:lnTo>
                    <a:pt x="2792036" y="777399"/>
                  </a:lnTo>
                  <a:lnTo>
                    <a:pt x="2769575" y="813892"/>
                  </a:lnTo>
                  <a:lnTo>
                    <a:pt x="2747114" y="850381"/>
                  </a:lnTo>
                  <a:lnTo>
                    <a:pt x="2724653" y="886866"/>
                  </a:lnTo>
                  <a:lnTo>
                    <a:pt x="2702192" y="923345"/>
                  </a:lnTo>
                  <a:lnTo>
                    <a:pt x="2679731" y="959816"/>
                  </a:lnTo>
                  <a:lnTo>
                    <a:pt x="2657270" y="996279"/>
                  </a:lnTo>
                  <a:lnTo>
                    <a:pt x="2634809" y="1032731"/>
                  </a:lnTo>
                  <a:lnTo>
                    <a:pt x="2612348" y="1069170"/>
                  </a:lnTo>
                  <a:lnTo>
                    <a:pt x="2589887" y="1105594"/>
                  </a:lnTo>
                  <a:lnTo>
                    <a:pt x="2567426" y="1142000"/>
                  </a:lnTo>
                  <a:lnTo>
                    <a:pt x="2544965" y="1178386"/>
                  </a:lnTo>
                  <a:lnTo>
                    <a:pt x="2522504" y="1214750"/>
                  </a:lnTo>
                  <a:lnTo>
                    <a:pt x="2500043" y="1251087"/>
                  </a:lnTo>
                  <a:lnTo>
                    <a:pt x="2477582" y="1287395"/>
                  </a:lnTo>
                  <a:lnTo>
                    <a:pt x="2455121" y="1323668"/>
                  </a:lnTo>
                  <a:lnTo>
                    <a:pt x="2432660" y="1359905"/>
                  </a:lnTo>
                  <a:lnTo>
                    <a:pt x="2410199" y="1396099"/>
                  </a:lnTo>
                  <a:lnTo>
                    <a:pt x="2387738" y="1432246"/>
                  </a:lnTo>
                  <a:lnTo>
                    <a:pt x="2365277" y="1468340"/>
                  </a:lnTo>
                  <a:lnTo>
                    <a:pt x="2342816" y="1504377"/>
                  </a:lnTo>
                  <a:lnTo>
                    <a:pt x="2320355" y="1540350"/>
                  </a:lnTo>
                  <a:lnTo>
                    <a:pt x="2297894" y="1576253"/>
                  </a:lnTo>
                  <a:lnTo>
                    <a:pt x="2275433" y="1612079"/>
                  </a:lnTo>
                  <a:lnTo>
                    <a:pt x="2252973" y="1647822"/>
                  </a:lnTo>
                  <a:lnTo>
                    <a:pt x="2230512" y="1683473"/>
                  </a:lnTo>
                  <a:lnTo>
                    <a:pt x="2208051" y="1719027"/>
                  </a:lnTo>
                  <a:lnTo>
                    <a:pt x="2185590" y="1754476"/>
                  </a:lnTo>
                  <a:lnTo>
                    <a:pt x="2163129" y="1789813"/>
                  </a:lnTo>
                  <a:lnTo>
                    <a:pt x="2140668" y="1825030"/>
                  </a:lnTo>
                  <a:lnTo>
                    <a:pt x="2118207" y="1860123"/>
                  </a:lnTo>
                  <a:lnTo>
                    <a:pt x="2095746" y="1895086"/>
                  </a:lnTo>
                  <a:lnTo>
                    <a:pt x="2073285" y="1929913"/>
                  </a:lnTo>
                  <a:lnTo>
                    <a:pt x="2050824" y="1964604"/>
                  </a:lnTo>
                  <a:lnTo>
                    <a:pt x="2028363" y="1999155"/>
                  </a:lnTo>
                  <a:lnTo>
                    <a:pt x="2005902" y="2033568"/>
                  </a:lnTo>
                  <a:lnTo>
                    <a:pt x="1983441" y="2067845"/>
                  </a:lnTo>
                  <a:lnTo>
                    <a:pt x="1960980" y="2101993"/>
                  </a:lnTo>
                  <a:lnTo>
                    <a:pt x="1938519" y="2136019"/>
                  </a:lnTo>
                  <a:lnTo>
                    <a:pt x="1916058" y="2169935"/>
                  </a:lnTo>
                  <a:lnTo>
                    <a:pt x="1893597" y="2203754"/>
                  </a:lnTo>
                  <a:lnTo>
                    <a:pt x="1871136" y="2237493"/>
                  </a:lnTo>
                  <a:lnTo>
                    <a:pt x="1848675" y="2271172"/>
                  </a:lnTo>
                  <a:lnTo>
                    <a:pt x="1826214" y="2304812"/>
                  </a:lnTo>
                  <a:lnTo>
                    <a:pt x="1803753" y="2338434"/>
                  </a:lnTo>
                  <a:lnTo>
                    <a:pt x="1781292" y="2372064"/>
                  </a:lnTo>
                  <a:lnTo>
                    <a:pt x="1758831" y="2405726"/>
                  </a:lnTo>
                  <a:lnTo>
                    <a:pt x="1736370" y="2439442"/>
                  </a:lnTo>
                  <a:lnTo>
                    <a:pt x="1713910" y="2473236"/>
                  </a:lnTo>
                  <a:lnTo>
                    <a:pt x="1691449" y="2507128"/>
                  </a:lnTo>
                  <a:lnTo>
                    <a:pt x="1668988" y="2541138"/>
                  </a:lnTo>
                  <a:lnTo>
                    <a:pt x="1646527" y="2575282"/>
                  </a:lnTo>
                  <a:lnTo>
                    <a:pt x="1624066" y="2609573"/>
                  </a:lnTo>
                  <a:lnTo>
                    <a:pt x="1601605" y="2644022"/>
                  </a:lnTo>
                  <a:lnTo>
                    <a:pt x="1579144" y="2678637"/>
                  </a:lnTo>
                  <a:lnTo>
                    <a:pt x="1556683" y="2713424"/>
                  </a:lnTo>
                  <a:lnTo>
                    <a:pt x="1534222" y="2748383"/>
                  </a:lnTo>
                  <a:lnTo>
                    <a:pt x="1511761" y="2783517"/>
                  </a:lnTo>
                  <a:lnTo>
                    <a:pt x="1489300" y="2818823"/>
                  </a:lnTo>
                  <a:lnTo>
                    <a:pt x="1466839" y="2854298"/>
                  </a:lnTo>
                  <a:lnTo>
                    <a:pt x="1444378" y="2889938"/>
                  </a:lnTo>
                  <a:lnTo>
                    <a:pt x="1421917" y="2925736"/>
                  </a:lnTo>
                  <a:lnTo>
                    <a:pt x="1399456" y="2961687"/>
                  </a:lnTo>
                  <a:lnTo>
                    <a:pt x="1376995" y="2997783"/>
                  </a:lnTo>
                  <a:lnTo>
                    <a:pt x="1354534" y="3034018"/>
                  </a:lnTo>
                  <a:lnTo>
                    <a:pt x="1332073" y="3070384"/>
                  </a:lnTo>
                  <a:lnTo>
                    <a:pt x="1309612" y="3106874"/>
                  </a:lnTo>
                  <a:lnTo>
                    <a:pt x="1287151" y="3143480"/>
                  </a:lnTo>
                  <a:lnTo>
                    <a:pt x="1264690" y="3180196"/>
                  </a:lnTo>
                  <a:lnTo>
                    <a:pt x="1242229" y="3217015"/>
                  </a:lnTo>
                  <a:lnTo>
                    <a:pt x="1219768" y="3253931"/>
                  </a:lnTo>
                  <a:lnTo>
                    <a:pt x="1197307" y="3290937"/>
                  </a:lnTo>
                  <a:lnTo>
                    <a:pt x="1174847" y="3328029"/>
                  </a:lnTo>
                  <a:lnTo>
                    <a:pt x="1152386" y="3365200"/>
                  </a:lnTo>
                  <a:lnTo>
                    <a:pt x="1129925" y="3402446"/>
                  </a:lnTo>
                  <a:lnTo>
                    <a:pt x="1107464" y="3439762"/>
                  </a:lnTo>
                  <a:lnTo>
                    <a:pt x="1085003" y="3477145"/>
                  </a:lnTo>
                  <a:lnTo>
                    <a:pt x="1062542" y="3514590"/>
                  </a:lnTo>
                  <a:lnTo>
                    <a:pt x="1040081" y="3552093"/>
                  </a:lnTo>
                  <a:lnTo>
                    <a:pt x="1017620" y="3589652"/>
                  </a:lnTo>
                  <a:lnTo>
                    <a:pt x="995159" y="3627264"/>
                  </a:lnTo>
                  <a:lnTo>
                    <a:pt x="972698" y="3664925"/>
                  </a:lnTo>
                  <a:lnTo>
                    <a:pt x="950237" y="3702634"/>
                  </a:lnTo>
                  <a:lnTo>
                    <a:pt x="927776" y="3740388"/>
                  </a:lnTo>
                  <a:lnTo>
                    <a:pt x="905315" y="3778185"/>
                  </a:lnTo>
                  <a:lnTo>
                    <a:pt x="882854" y="3816023"/>
                  </a:lnTo>
                  <a:lnTo>
                    <a:pt x="860393" y="3853901"/>
                  </a:lnTo>
                  <a:lnTo>
                    <a:pt x="837932" y="3891817"/>
                  </a:lnTo>
                  <a:lnTo>
                    <a:pt x="815471" y="3929769"/>
                  </a:lnTo>
                  <a:lnTo>
                    <a:pt x="793010" y="3967757"/>
                  </a:lnTo>
                  <a:lnTo>
                    <a:pt x="770549" y="4005779"/>
                  </a:lnTo>
                  <a:lnTo>
                    <a:pt x="748088" y="4043834"/>
                  </a:lnTo>
                  <a:lnTo>
                    <a:pt x="725627" y="4081921"/>
                  </a:lnTo>
                  <a:lnTo>
                    <a:pt x="703166" y="4120039"/>
                  </a:lnTo>
                  <a:lnTo>
                    <a:pt x="680705" y="4158188"/>
                  </a:lnTo>
                  <a:lnTo>
                    <a:pt x="658244" y="4196367"/>
                  </a:lnTo>
                  <a:lnTo>
                    <a:pt x="635784" y="4234575"/>
                  </a:lnTo>
                  <a:lnTo>
                    <a:pt x="613323" y="4272811"/>
                  </a:lnTo>
                  <a:lnTo>
                    <a:pt x="590862" y="4311075"/>
                  </a:lnTo>
                  <a:lnTo>
                    <a:pt x="568401" y="4349367"/>
                  </a:lnTo>
                  <a:lnTo>
                    <a:pt x="545940" y="4387686"/>
                  </a:lnTo>
                  <a:lnTo>
                    <a:pt x="523479" y="4426031"/>
                  </a:lnTo>
                  <a:lnTo>
                    <a:pt x="501018" y="4464402"/>
                  </a:lnTo>
                  <a:lnTo>
                    <a:pt x="478557" y="4502799"/>
                  </a:lnTo>
                  <a:lnTo>
                    <a:pt x="456096" y="4541221"/>
                  </a:lnTo>
                  <a:lnTo>
                    <a:pt x="433635" y="4579668"/>
                  </a:lnTo>
                  <a:lnTo>
                    <a:pt x="411174" y="4618140"/>
                  </a:lnTo>
                  <a:lnTo>
                    <a:pt x="388713" y="4656637"/>
                  </a:lnTo>
                  <a:lnTo>
                    <a:pt x="366252" y="4695157"/>
                  </a:lnTo>
                  <a:lnTo>
                    <a:pt x="343791" y="4733701"/>
                  </a:lnTo>
                  <a:lnTo>
                    <a:pt x="321330" y="4772269"/>
                  </a:lnTo>
                  <a:lnTo>
                    <a:pt x="298869" y="4810860"/>
                  </a:lnTo>
                  <a:lnTo>
                    <a:pt x="277313" y="4847919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090835" y="1256177"/>
              <a:ext cx="2881879" cy="4847919"/>
            </a:xfrm>
            <a:custGeom>
              <a:avLst/>
              <a:pathLst>
                <a:path w="2881879" h="4847919">
                  <a:moveTo>
                    <a:pt x="0" y="4847919"/>
                  </a:moveTo>
                  <a:lnTo>
                    <a:pt x="6877" y="4836457"/>
                  </a:lnTo>
                  <a:lnTo>
                    <a:pt x="29338" y="4799002"/>
                  </a:lnTo>
                  <a:lnTo>
                    <a:pt x="51799" y="4761528"/>
                  </a:lnTo>
                  <a:lnTo>
                    <a:pt x="74260" y="4724036"/>
                  </a:lnTo>
                  <a:lnTo>
                    <a:pt x="96721" y="4686524"/>
                  </a:lnTo>
                  <a:lnTo>
                    <a:pt x="119181" y="4648992"/>
                  </a:lnTo>
                  <a:lnTo>
                    <a:pt x="141642" y="4611442"/>
                  </a:lnTo>
                  <a:lnTo>
                    <a:pt x="164103" y="4573873"/>
                  </a:lnTo>
                  <a:lnTo>
                    <a:pt x="186564" y="4536284"/>
                  </a:lnTo>
                  <a:lnTo>
                    <a:pt x="209025" y="4498677"/>
                  </a:lnTo>
                  <a:lnTo>
                    <a:pt x="231486" y="4461051"/>
                  </a:lnTo>
                  <a:lnTo>
                    <a:pt x="253947" y="4423405"/>
                  </a:lnTo>
                  <a:lnTo>
                    <a:pt x="276408" y="4385742"/>
                  </a:lnTo>
                  <a:lnTo>
                    <a:pt x="298869" y="4348060"/>
                  </a:lnTo>
                  <a:lnTo>
                    <a:pt x="321330" y="4310359"/>
                  </a:lnTo>
                  <a:lnTo>
                    <a:pt x="343791" y="4272641"/>
                  </a:lnTo>
                  <a:lnTo>
                    <a:pt x="366252" y="4234906"/>
                  </a:lnTo>
                  <a:lnTo>
                    <a:pt x="388713" y="4197153"/>
                  </a:lnTo>
                  <a:lnTo>
                    <a:pt x="411174" y="4159384"/>
                  </a:lnTo>
                  <a:lnTo>
                    <a:pt x="433635" y="4121599"/>
                  </a:lnTo>
                  <a:lnTo>
                    <a:pt x="456096" y="4083798"/>
                  </a:lnTo>
                  <a:lnTo>
                    <a:pt x="478557" y="4045983"/>
                  </a:lnTo>
                  <a:lnTo>
                    <a:pt x="501018" y="4008153"/>
                  </a:lnTo>
                  <a:lnTo>
                    <a:pt x="523479" y="3970311"/>
                  </a:lnTo>
                  <a:lnTo>
                    <a:pt x="545940" y="3932456"/>
                  </a:lnTo>
                  <a:lnTo>
                    <a:pt x="568401" y="3894591"/>
                  </a:lnTo>
                  <a:lnTo>
                    <a:pt x="590862" y="3856716"/>
                  </a:lnTo>
                  <a:lnTo>
                    <a:pt x="613323" y="3818833"/>
                  </a:lnTo>
                  <a:lnTo>
                    <a:pt x="635784" y="3780943"/>
                  </a:lnTo>
                  <a:lnTo>
                    <a:pt x="658244" y="3743049"/>
                  </a:lnTo>
                  <a:lnTo>
                    <a:pt x="680705" y="3705151"/>
                  </a:lnTo>
                  <a:lnTo>
                    <a:pt x="703166" y="3667253"/>
                  </a:lnTo>
                  <a:lnTo>
                    <a:pt x="725627" y="3629357"/>
                  </a:lnTo>
                  <a:lnTo>
                    <a:pt x="748088" y="3591465"/>
                  </a:lnTo>
                  <a:lnTo>
                    <a:pt x="770549" y="3553580"/>
                  </a:lnTo>
                  <a:lnTo>
                    <a:pt x="793010" y="3515706"/>
                  </a:lnTo>
                  <a:lnTo>
                    <a:pt x="815471" y="3477846"/>
                  </a:lnTo>
                  <a:lnTo>
                    <a:pt x="837932" y="3440003"/>
                  </a:lnTo>
                  <a:lnTo>
                    <a:pt x="860393" y="3402184"/>
                  </a:lnTo>
                  <a:lnTo>
                    <a:pt x="882854" y="3364391"/>
                  </a:lnTo>
                  <a:lnTo>
                    <a:pt x="905315" y="3326630"/>
                  </a:lnTo>
                  <a:lnTo>
                    <a:pt x="927776" y="3288907"/>
                  </a:lnTo>
                  <a:lnTo>
                    <a:pt x="950237" y="3251228"/>
                  </a:lnTo>
                  <a:lnTo>
                    <a:pt x="972698" y="3213599"/>
                  </a:lnTo>
                  <a:lnTo>
                    <a:pt x="995159" y="3176026"/>
                  </a:lnTo>
                  <a:lnTo>
                    <a:pt x="1017620" y="3138518"/>
                  </a:lnTo>
                  <a:lnTo>
                    <a:pt x="1040081" y="3101082"/>
                  </a:lnTo>
                  <a:lnTo>
                    <a:pt x="1062542" y="3063726"/>
                  </a:lnTo>
                  <a:lnTo>
                    <a:pt x="1085003" y="3026458"/>
                  </a:lnTo>
                  <a:lnTo>
                    <a:pt x="1107464" y="2989287"/>
                  </a:lnTo>
                  <a:lnTo>
                    <a:pt x="1129925" y="2952221"/>
                  </a:lnTo>
                  <a:lnTo>
                    <a:pt x="1152386" y="2915270"/>
                  </a:lnTo>
                  <a:lnTo>
                    <a:pt x="1174847" y="2878441"/>
                  </a:lnTo>
                  <a:lnTo>
                    <a:pt x="1197307" y="2841741"/>
                  </a:lnTo>
                  <a:lnTo>
                    <a:pt x="1219768" y="2805177"/>
                  </a:lnTo>
                  <a:lnTo>
                    <a:pt x="1242229" y="2768755"/>
                  </a:lnTo>
                  <a:lnTo>
                    <a:pt x="1264690" y="2732479"/>
                  </a:lnTo>
                  <a:lnTo>
                    <a:pt x="1287151" y="2696350"/>
                  </a:lnTo>
                  <a:lnTo>
                    <a:pt x="1309612" y="2660367"/>
                  </a:lnTo>
                  <a:lnTo>
                    <a:pt x="1332073" y="2624528"/>
                  </a:lnTo>
                  <a:lnTo>
                    <a:pt x="1354534" y="2588825"/>
                  </a:lnTo>
                  <a:lnTo>
                    <a:pt x="1376995" y="2553249"/>
                  </a:lnTo>
                  <a:lnTo>
                    <a:pt x="1399456" y="2517786"/>
                  </a:lnTo>
                  <a:lnTo>
                    <a:pt x="1421917" y="2482421"/>
                  </a:lnTo>
                  <a:lnTo>
                    <a:pt x="1444378" y="2447132"/>
                  </a:lnTo>
                  <a:lnTo>
                    <a:pt x="1466839" y="2411898"/>
                  </a:lnTo>
                  <a:lnTo>
                    <a:pt x="1489300" y="2376693"/>
                  </a:lnTo>
                  <a:lnTo>
                    <a:pt x="1511761" y="2341491"/>
                  </a:lnTo>
                  <a:lnTo>
                    <a:pt x="1534222" y="2306265"/>
                  </a:lnTo>
                  <a:lnTo>
                    <a:pt x="1556683" y="2270987"/>
                  </a:lnTo>
                  <a:lnTo>
                    <a:pt x="1579144" y="2235632"/>
                  </a:lnTo>
                  <a:lnTo>
                    <a:pt x="1601605" y="2200175"/>
                  </a:lnTo>
                  <a:lnTo>
                    <a:pt x="1624066" y="2164595"/>
                  </a:lnTo>
                  <a:lnTo>
                    <a:pt x="1646527" y="2128872"/>
                  </a:lnTo>
                  <a:lnTo>
                    <a:pt x="1668988" y="2092990"/>
                  </a:lnTo>
                  <a:lnTo>
                    <a:pt x="1691449" y="2056938"/>
                  </a:lnTo>
                  <a:lnTo>
                    <a:pt x="1713910" y="2020707"/>
                  </a:lnTo>
                  <a:lnTo>
                    <a:pt x="1736370" y="1984292"/>
                  </a:lnTo>
                  <a:lnTo>
                    <a:pt x="1758831" y="1947689"/>
                  </a:lnTo>
                  <a:lnTo>
                    <a:pt x="1781292" y="1910900"/>
                  </a:lnTo>
                  <a:lnTo>
                    <a:pt x="1803753" y="1873926"/>
                  </a:lnTo>
                  <a:lnTo>
                    <a:pt x="1826214" y="1836773"/>
                  </a:lnTo>
                  <a:lnTo>
                    <a:pt x="1848675" y="1799446"/>
                  </a:lnTo>
                  <a:lnTo>
                    <a:pt x="1871136" y="1761952"/>
                  </a:lnTo>
                  <a:lnTo>
                    <a:pt x="1893597" y="1724300"/>
                  </a:lnTo>
                  <a:lnTo>
                    <a:pt x="1916058" y="1686497"/>
                  </a:lnTo>
                  <a:lnTo>
                    <a:pt x="1938519" y="1648553"/>
                  </a:lnTo>
                  <a:lnTo>
                    <a:pt x="1960980" y="1610476"/>
                  </a:lnTo>
                  <a:lnTo>
                    <a:pt x="1983441" y="1572276"/>
                  </a:lnTo>
                  <a:lnTo>
                    <a:pt x="2005902" y="1533959"/>
                  </a:lnTo>
                  <a:lnTo>
                    <a:pt x="2028363" y="1495536"/>
                  </a:lnTo>
                  <a:lnTo>
                    <a:pt x="2050824" y="1457013"/>
                  </a:lnTo>
                  <a:lnTo>
                    <a:pt x="2073285" y="1418397"/>
                  </a:lnTo>
                  <a:lnTo>
                    <a:pt x="2095746" y="1379697"/>
                  </a:lnTo>
                  <a:lnTo>
                    <a:pt x="2118207" y="1340918"/>
                  </a:lnTo>
                  <a:lnTo>
                    <a:pt x="2140668" y="1302066"/>
                  </a:lnTo>
                  <a:lnTo>
                    <a:pt x="2163129" y="1263147"/>
                  </a:lnTo>
                  <a:lnTo>
                    <a:pt x="2185590" y="1224166"/>
                  </a:lnTo>
                  <a:lnTo>
                    <a:pt x="2208051" y="1185127"/>
                  </a:lnTo>
                  <a:lnTo>
                    <a:pt x="2230512" y="1146036"/>
                  </a:lnTo>
                  <a:lnTo>
                    <a:pt x="2252973" y="1106895"/>
                  </a:lnTo>
                  <a:lnTo>
                    <a:pt x="2275433" y="1067710"/>
                  </a:lnTo>
                  <a:lnTo>
                    <a:pt x="2297894" y="1028482"/>
                  </a:lnTo>
                  <a:lnTo>
                    <a:pt x="2320355" y="989216"/>
                  </a:lnTo>
                  <a:lnTo>
                    <a:pt x="2342816" y="949913"/>
                  </a:lnTo>
                  <a:lnTo>
                    <a:pt x="2365277" y="910577"/>
                  </a:lnTo>
                  <a:lnTo>
                    <a:pt x="2387738" y="871209"/>
                  </a:lnTo>
                  <a:lnTo>
                    <a:pt x="2410199" y="831812"/>
                  </a:lnTo>
                  <a:lnTo>
                    <a:pt x="2432660" y="792388"/>
                  </a:lnTo>
                  <a:lnTo>
                    <a:pt x="2455121" y="752939"/>
                  </a:lnTo>
                  <a:lnTo>
                    <a:pt x="2477582" y="713465"/>
                  </a:lnTo>
                  <a:lnTo>
                    <a:pt x="2500043" y="673968"/>
                  </a:lnTo>
                  <a:lnTo>
                    <a:pt x="2522504" y="634451"/>
                  </a:lnTo>
                  <a:lnTo>
                    <a:pt x="2544965" y="594913"/>
                  </a:lnTo>
                  <a:lnTo>
                    <a:pt x="2567426" y="555356"/>
                  </a:lnTo>
                  <a:lnTo>
                    <a:pt x="2589887" y="515782"/>
                  </a:lnTo>
                  <a:lnTo>
                    <a:pt x="2612348" y="476190"/>
                  </a:lnTo>
                  <a:lnTo>
                    <a:pt x="2634809" y="436582"/>
                  </a:lnTo>
                  <a:lnTo>
                    <a:pt x="2657270" y="396958"/>
                  </a:lnTo>
                  <a:lnTo>
                    <a:pt x="2679731" y="357320"/>
                  </a:lnTo>
                  <a:lnTo>
                    <a:pt x="2702192" y="317668"/>
                  </a:lnTo>
                  <a:lnTo>
                    <a:pt x="2724653" y="278002"/>
                  </a:lnTo>
                  <a:lnTo>
                    <a:pt x="2747114" y="238322"/>
                  </a:lnTo>
                  <a:lnTo>
                    <a:pt x="2769575" y="198631"/>
                  </a:lnTo>
                  <a:lnTo>
                    <a:pt x="2792036" y="158927"/>
                  </a:lnTo>
                  <a:lnTo>
                    <a:pt x="2814496" y="119212"/>
                  </a:lnTo>
                  <a:lnTo>
                    <a:pt x="2836957" y="79485"/>
                  </a:lnTo>
                  <a:lnTo>
                    <a:pt x="2859418" y="39748"/>
                  </a:lnTo>
                  <a:lnTo>
                    <a:pt x="2881879" y="0"/>
                  </a:lnTo>
                  <a:lnTo>
                    <a:pt x="288187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68148" y="1887591"/>
              <a:ext cx="2604566" cy="4216505"/>
            </a:xfrm>
            <a:custGeom>
              <a:avLst/>
              <a:pathLst>
                <a:path w="2604566" h="4216505">
                  <a:moveTo>
                    <a:pt x="2604566" y="0"/>
                  </a:moveTo>
                  <a:lnTo>
                    <a:pt x="2582105" y="36496"/>
                  </a:lnTo>
                  <a:lnTo>
                    <a:pt x="2559644" y="72993"/>
                  </a:lnTo>
                  <a:lnTo>
                    <a:pt x="2537183" y="109490"/>
                  </a:lnTo>
                  <a:lnTo>
                    <a:pt x="2514722" y="145985"/>
                  </a:lnTo>
                  <a:lnTo>
                    <a:pt x="2492261" y="182478"/>
                  </a:lnTo>
                  <a:lnTo>
                    <a:pt x="2469800" y="218967"/>
                  </a:lnTo>
                  <a:lnTo>
                    <a:pt x="2447339" y="255452"/>
                  </a:lnTo>
                  <a:lnTo>
                    <a:pt x="2424878" y="291931"/>
                  </a:lnTo>
                  <a:lnTo>
                    <a:pt x="2402417" y="328403"/>
                  </a:lnTo>
                  <a:lnTo>
                    <a:pt x="2379956" y="364865"/>
                  </a:lnTo>
                  <a:lnTo>
                    <a:pt x="2357495" y="401317"/>
                  </a:lnTo>
                  <a:lnTo>
                    <a:pt x="2335034" y="437756"/>
                  </a:lnTo>
                  <a:lnTo>
                    <a:pt x="2312573" y="474180"/>
                  </a:lnTo>
                  <a:lnTo>
                    <a:pt x="2290112" y="510586"/>
                  </a:lnTo>
                  <a:lnTo>
                    <a:pt x="2267651" y="546973"/>
                  </a:lnTo>
                  <a:lnTo>
                    <a:pt x="2245190" y="583336"/>
                  </a:lnTo>
                  <a:lnTo>
                    <a:pt x="2222729" y="619673"/>
                  </a:lnTo>
                  <a:lnTo>
                    <a:pt x="2200268" y="655981"/>
                  </a:lnTo>
                  <a:lnTo>
                    <a:pt x="2177808" y="692255"/>
                  </a:lnTo>
                  <a:lnTo>
                    <a:pt x="2155347" y="728491"/>
                  </a:lnTo>
                  <a:lnTo>
                    <a:pt x="2132886" y="764685"/>
                  </a:lnTo>
                  <a:lnTo>
                    <a:pt x="2110425" y="800832"/>
                  </a:lnTo>
                  <a:lnTo>
                    <a:pt x="2087964" y="836927"/>
                  </a:lnTo>
                  <a:lnTo>
                    <a:pt x="2065503" y="872964"/>
                  </a:lnTo>
                  <a:lnTo>
                    <a:pt x="2043042" y="908937"/>
                  </a:lnTo>
                  <a:lnTo>
                    <a:pt x="2020581" y="944839"/>
                  </a:lnTo>
                  <a:lnTo>
                    <a:pt x="1998120" y="980666"/>
                  </a:lnTo>
                  <a:lnTo>
                    <a:pt x="1975659" y="1016408"/>
                  </a:lnTo>
                  <a:lnTo>
                    <a:pt x="1953198" y="1052060"/>
                  </a:lnTo>
                  <a:lnTo>
                    <a:pt x="1930737" y="1087614"/>
                  </a:lnTo>
                  <a:lnTo>
                    <a:pt x="1908276" y="1123062"/>
                  </a:lnTo>
                  <a:lnTo>
                    <a:pt x="1885815" y="1158399"/>
                  </a:lnTo>
                  <a:lnTo>
                    <a:pt x="1863354" y="1193617"/>
                  </a:lnTo>
                  <a:lnTo>
                    <a:pt x="1840893" y="1228710"/>
                  </a:lnTo>
                  <a:lnTo>
                    <a:pt x="1818432" y="1263672"/>
                  </a:lnTo>
                  <a:lnTo>
                    <a:pt x="1795971" y="1298500"/>
                  </a:lnTo>
                  <a:lnTo>
                    <a:pt x="1773510" y="1333190"/>
                  </a:lnTo>
                  <a:lnTo>
                    <a:pt x="1751049" y="1367741"/>
                  </a:lnTo>
                  <a:lnTo>
                    <a:pt x="1728588" y="1402154"/>
                  </a:lnTo>
                  <a:lnTo>
                    <a:pt x="1706127" y="1436431"/>
                  </a:lnTo>
                  <a:lnTo>
                    <a:pt x="1683666" y="1470579"/>
                  </a:lnTo>
                  <a:lnTo>
                    <a:pt x="1661205" y="1504605"/>
                  </a:lnTo>
                  <a:lnTo>
                    <a:pt x="1638745" y="1538521"/>
                  </a:lnTo>
                  <a:lnTo>
                    <a:pt x="1616284" y="1572340"/>
                  </a:lnTo>
                  <a:lnTo>
                    <a:pt x="1593823" y="1606080"/>
                  </a:lnTo>
                  <a:lnTo>
                    <a:pt x="1571362" y="1639759"/>
                  </a:lnTo>
                  <a:lnTo>
                    <a:pt x="1548901" y="1673398"/>
                  </a:lnTo>
                  <a:lnTo>
                    <a:pt x="1526440" y="1707021"/>
                  </a:lnTo>
                  <a:lnTo>
                    <a:pt x="1503979" y="1740651"/>
                  </a:lnTo>
                  <a:lnTo>
                    <a:pt x="1481518" y="1774312"/>
                  </a:lnTo>
                  <a:lnTo>
                    <a:pt x="1459057" y="1808028"/>
                  </a:lnTo>
                  <a:lnTo>
                    <a:pt x="1436596" y="1841822"/>
                  </a:lnTo>
                  <a:lnTo>
                    <a:pt x="1414135" y="1875714"/>
                  </a:lnTo>
                  <a:lnTo>
                    <a:pt x="1391674" y="1909724"/>
                  </a:lnTo>
                  <a:lnTo>
                    <a:pt x="1369213" y="1943868"/>
                  </a:lnTo>
                  <a:lnTo>
                    <a:pt x="1346752" y="1978159"/>
                  </a:lnTo>
                  <a:lnTo>
                    <a:pt x="1324291" y="2012608"/>
                  </a:lnTo>
                  <a:lnTo>
                    <a:pt x="1301830" y="2047224"/>
                  </a:lnTo>
                  <a:lnTo>
                    <a:pt x="1279369" y="2082010"/>
                  </a:lnTo>
                  <a:lnTo>
                    <a:pt x="1256908" y="2116970"/>
                  </a:lnTo>
                  <a:lnTo>
                    <a:pt x="1234447" y="2152103"/>
                  </a:lnTo>
                  <a:lnTo>
                    <a:pt x="1211986" y="2187409"/>
                  </a:lnTo>
                  <a:lnTo>
                    <a:pt x="1189525" y="2222884"/>
                  </a:lnTo>
                  <a:lnTo>
                    <a:pt x="1167064" y="2258524"/>
                  </a:lnTo>
                  <a:lnTo>
                    <a:pt x="1144603" y="2294322"/>
                  </a:lnTo>
                  <a:lnTo>
                    <a:pt x="1122142" y="2330273"/>
                  </a:lnTo>
                  <a:lnTo>
                    <a:pt x="1099682" y="2366370"/>
                  </a:lnTo>
                  <a:lnTo>
                    <a:pt x="1077221" y="2402604"/>
                  </a:lnTo>
                  <a:lnTo>
                    <a:pt x="1054760" y="2438970"/>
                  </a:lnTo>
                  <a:lnTo>
                    <a:pt x="1032299" y="2475460"/>
                  </a:lnTo>
                  <a:lnTo>
                    <a:pt x="1009838" y="2512066"/>
                  </a:lnTo>
                  <a:lnTo>
                    <a:pt x="987377" y="2548782"/>
                  </a:lnTo>
                  <a:lnTo>
                    <a:pt x="964916" y="2585602"/>
                  </a:lnTo>
                  <a:lnTo>
                    <a:pt x="942455" y="2622517"/>
                  </a:lnTo>
                  <a:lnTo>
                    <a:pt x="919994" y="2659524"/>
                  </a:lnTo>
                  <a:lnTo>
                    <a:pt x="897533" y="2696615"/>
                  </a:lnTo>
                  <a:lnTo>
                    <a:pt x="875072" y="2733786"/>
                  </a:lnTo>
                  <a:lnTo>
                    <a:pt x="852611" y="2771032"/>
                  </a:lnTo>
                  <a:lnTo>
                    <a:pt x="830150" y="2808349"/>
                  </a:lnTo>
                  <a:lnTo>
                    <a:pt x="807689" y="2845731"/>
                  </a:lnTo>
                  <a:lnTo>
                    <a:pt x="785228" y="2883176"/>
                  </a:lnTo>
                  <a:lnTo>
                    <a:pt x="762767" y="2920679"/>
                  </a:lnTo>
                  <a:lnTo>
                    <a:pt x="740306" y="2958239"/>
                  </a:lnTo>
                  <a:lnTo>
                    <a:pt x="717845" y="2995850"/>
                  </a:lnTo>
                  <a:lnTo>
                    <a:pt x="695384" y="3033512"/>
                  </a:lnTo>
                  <a:lnTo>
                    <a:pt x="672923" y="3071220"/>
                  </a:lnTo>
                  <a:lnTo>
                    <a:pt x="650462" y="3108974"/>
                  </a:lnTo>
                  <a:lnTo>
                    <a:pt x="628001" y="3146771"/>
                  </a:lnTo>
                  <a:lnTo>
                    <a:pt x="605540" y="3184610"/>
                  </a:lnTo>
                  <a:lnTo>
                    <a:pt x="583079" y="3222488"/>
                  </a:lnTo>
                  <a:lnTo>
                    <a:pt x="560619" y="3260403"/>
                  </a:lnTo>
                  <a:lnTo>
                    <a:pt x="538158" y="3298356"/>
                  </a:lnTo>
                  <a:lnTo>
                    <a:pt x="515697" y="3336343"/>
                  </a:lnTo>
                  <a:lnTo>
                    <a:pt x="493236" y="3374365"/>
                  </a:lnTo>
                  <a:lnTo>
                    <a:pt x="470775" y="3412420"/>
                  </a:lnTo>
                  <a:lnTo>
                    <a:pt x="448314" y="3450507"/>
                  </a:lnTo>
                  <a:lnTo>
                    <a:pt x="425853" y="3488626"/>
                  </a:lnTo>
                  <a:lnTo>
                    <a:pt x="403392" y="3526775"/>
                  </a:lnTo>
                  <a:lnTo>
                    <a:pt x="380931" y="3564953"/>
                  </a:lnTo>
                  <a:lnTo>
                    <a:pt x="358470" y="3603161"/>
                  </a:lnTo>
                  <a:lnTo>
                    <a:pt x="336009" y="3641397"/>
                  </a:lnTo>
                  <a:lnTo>
                    <a:pt x="313548" y="3679662"/>
                  </a:lnTo>
                  <a:lnTo>
                    <a:pt x="291087" y="3717953"/>
                  </a:lnTo>
                  <a:lnTo>
                    <a:pt x="268626" y="3756272"/>
                  </a:lnTo>
                  <a:lnTo>
                    <a:pt x="246165" y="3794617"/>
                  </a:lnTo>
                  <a:lnTo>
                    <a:pt x="223704" y="3832988"/>
                  </a:lnTo>
                  <a:lnTo>
                    <a:pt x="201243" y="3871385"/>
                  </a:lnTo>
                  <a:lnTo>
                    <a:pt x="178782" y="3909807"/>
                  </a:lnTo>
                  <a:lnTo>
                    <a:pt x="156321" y="3948255"/>
                  </a:lnTo>
                  <a:lnTo>
                    <a:pt x="133860" y="3986727"/>
                  </a:lnTo>
                  <a:lnTo>
                    <a:pt x="111399" y="4025223"/>
                  </a:lnTo>
                  <a:lnTo>
                    <a:pt x="88938" y="4063743"/>
                  </a:lnTo>
                  <a:lnTo>
                    <a:pt x="66477" y="4102288"/>
                  </a:lnTo>
                  <a:lnTo>
                    <a:pt x="44016" y="4140856"/>
                  </a:lnTo>
                  <a:lnTo>
                    <a:pt x="21556" y="4179447"/>
                  </a:lnTo>
                  <a:lnTo>
                    <a:pt x="0" y="42165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194517" y="1411644"/>
              <a:ext cx="2778197" cy="4692453"/>
            </a:xfrm>
            <a:custGeom>
              <a:avLst/>
              <a:pathLst>
                <a:path w="2778197" h="4692453">
                  <a:moveTo>
                    <a:pt x="0" y="4692453"/>
                  </a:moveTo>
                  <a:lnTo>
                    <a:pt x="15499" y="4666782"/>
                  </a:lnTo>
                  <a:lnTo>
                    <a:pt x="37960" y="4629556"/>
                  </a:lnTo>
                  <a:lnTo>
                    <a:pt x="60421" y="4592304"/>
                  </a:lnTo>
                  <a:lnTo>
                    <a:pt x="82882" y="4555026"/>
                  </a:lnTo>
                  <a:lnTo>
                    <a:pt x="105343" y="4517721"/>
                  </a:lnTo>
                  <a:lnTo>
                    <a:pt x="127804" y="4480389"/>
                  </a:lnTo>
                  <a:lnTo>
                    <a:pt x="150265" y="4443029"/>
                  </a:lnTo>
                  <a:lnTo>
                    <a:pt x="172726" y="4405642"/>
                  </a:lnTo>
                  <a:lnTo>
                    <a:pt x="195187" y="4368227"/>
                  </a:lnTo>
                  <a:lnTo>
                    <a:pt x="217648" y="4330784"/>
                  </a:lnTo>
                  <a:lnTo>
                    <a:pt x="240109" y="4293313"/>
                  </a:lnTo>
                  <a:lnTo>
                    <a:pt x="262570" y="4255814"/>
                  </a:lnTo>
                  <a:lnTo>
                    <a:pt x="285031" y="4218286"/>
                  </a:lnTo>
                  <a:lnTo>
                    <a:pt x="307492" y="4180730"/>
                  </a:lnTo>
                  <a:lnTo>
                    <a:pt x="329953" y="4143146"/>
                  </a:lnTo>
                  <a:lnTo>
                    <a:pt x="352414" y="4105533"/>
                  </a:lnTo>
                  <a:lnTo>
                    <a:pt x="374875" y="4067893"/>
                  </a:lnTo>
                  <a:lnTo>
                    <a:pt x="397335" y="4030224"/>
                  </a:lnTo>
                  <a:lnTo>
                    <a:pt x="419796" y="3992528"/>
                  </a:lnTo>
                  <a:lnTo>
                    <a:pt x="442257" y="3954805"/>
                  </a:lnTo>
                  <a:lnTo>
                    <a:pt x="464718" y="3917055"/>
                  </a:lnTo>
                  <a:lnTo>
                    <a:pt x="487179" y="3879279"/>
                  </a:lnTo>
                  <a:lnTo>
                    <a:pt x="509640" y="3841477"/>
                  </a:lnTo>
                  <a:lnTo>
                    <a:pt x="532101" y="3803651"/>
                  </a:lnTo>
                  <a:lnTo>
                    <a:pt x="554562" y="3765802"/>
                  </a:lnTo>
                  <a:lnTo>
                    <a:pt x="577023" y="3727930"/>
                  </a:lnTo>
                  <a:lnTo>
                    <a:pt x="599484" y="3690036"/>
                  </a:lnTo>
                  <a:lnTo>
                    <a:pt x="621945" y="3652123"/>
                  </a:lnTo>
                  <a:lnTo>
                    <a:pt x="644406" y="3614192"/>
                  </a:lnTo>
                  <a:lnTo>
                    <a:pt x="666867" y="3576244"/>
                  </a:lnTo>
                  <a:lnTo>
                    <a:pt x="689328" y="3538282"/>
                  </a:lnTo>
                  <a:lnTo>
                    <a:pt x="711789" y="3500308"/>
                  </a:lnTo>
                  <a:lnTo>
                    <a:pt x="734250" y="3462324"/>
                  </a:lnTo>
                  <a:lnTo>
                    <a:pt x="756711" y="3424334"/>
                  </a:lnTo>
                  <a:lnTo>
                    <a:pt x="779172" y="3386340"/>
                  </a:lnTo>
                  <a:lnTo>
                    <a:pt x="801633" y="3348347"/>
                  </a:lnTo>
                  <a:lnTo>
                    <a:pt x="824094" y="3310357"/>
                  </a:lnTo>
                  <a:lnTo>
                    <a:pt x="846555" y="3272375"/>
                  </a:lnTo>
                  <a:lnTo>
                    <a:pt x="869016" y="3234407"/>
                  </a:lnTo>
                  <a:lnTo>
                    <a:pt x="891477" y="3196456"/>
                  </a:lnTo>
                  <a:lnTo>
                    <a:pt x="913938" y="3158528"/>
                  </a:lnTo>
                  <a:lnTo>
                    <a:pt x="936398" y="3120630"/>
                  </a:lnTo>
                  <a:lnTo>
                    <a:pt x="958859" y="3082768"/>
                  </a:lnTo>
                  <a:lnTo>
                    <a:pt x="981320" y="3044948"/>
                  </a:lnTo>
                  <a:lnTo>
                    <a:pt x="1003781" y="3007179"/>
                  </a:lnTo>
                  <a:lnTo>
                    <a:pt x="1026242" y="2969468"/>
                  </a:lnTo>
                  <a:lnTo>
                    <a:pt x="1048703" y="2931823"/>
                  </a:lnTo>
                  <a:lnTo>
                    <a:pt x="1071164" y="2894253"/>
                  </a:lnTo>
                  <a:lnTo>
                    <a:pt x="1093625" y="2856767"/>
                  </a:lnTo>
                  <a:lnTo>
                    <a:pt x="1116086" y="2819375"/>
                  </a:lnTo>
                  <a:lnTo>
                    <a:pt x="1138547" y="2782084"/>
                  </a:lnTo>
                  <a:lnTo>
                    <a:pt x="1161008" y="2744905"/>
                  </a:lnTo>
                  <a:lnTo>
                    <a:pt x="1183469" y="2707845"/>
                  </a:lnTo>
                  <a:lnTo>
                    <a:pt x="1205930" y="2670913"/>
                  </a:lnTo>
                  <a:lnTo>
                    <a:pt x="1228391" y="2634115"/>
                  </a:lnTo>
                  <a:lnTo>
                    <a:pt x="1250852" y="2597456"/>
                  </a:lnTo>
                  <a:lnTo>
                    <a:pt x="1273313" y="2560940"/>
                  </a:lnTo>
                  <a:lnTo>
                    <a:pt x="1295774" y="2524567"/>
                  </a:lnTo>
                  <a:lnTo>
                    <a:pt x="1318235" y="2488337"/>
                  </a:lnTo>
                  <a:lnTo>
                    <a:pt x="1340696" y="2452244"/>
                  </a:lnTo>
                  <a:lnTo>
                    <a:pt x="1363157" y="2416282"/>
                  </a:lnTo>
                  <a:lnTo>
                    <a:pt x="1385618" y="2380437"/>
                  </a:lnTo>
                  <a:lnTo>
                    <a:pt x="1408079" y="2344697"/>
                  </a:lnTo>
                  <a:lnTo>
                    <a:pt x="1430540" y="2309041"/>
                  </a:lnTo>
                  <a:lnTo>
                    <a:pt x="1453001" y="2273448"/>
                  </a:lnTo>
                  <a:lnTo>
                    <a:pt x="1475461" y="2237894"/>
                  </a:lnTo>
                  <a:lnTo>
                    <a:pt x="1497922" y="2202352"/>
                  </a:lnTo>
                  <a:lnTo>
                    <a:pt x="1520383" y="2166796"/>
                  </a:lnTo>
                  <a:lnTo>
                    <a:pt x="1542844" y="2131197"/>
                  </a:lnTo>
                  <a:lnTo>
                    <a:pt x="1565305" y="2095528"/>
                  </a:lnTo>
                  <a:lnTo>
                    <a:pt x="1587766" y="2059764"/>
                  </a:lnTo>
                  <a:lnTo>
                    <a:pt x="1610227" y="2023880"/>
                  </a:lnTo>
                  <a:lnTo>
                    <a:pt x="1632688" y="1987856"/>
                  </a:lnTo>
                  <a:lnTo>
                    <a:pt x="1655149" y="1951676"/>
                  </a:lnTo>
                  <a:lnTo>
                    <a:pt x="1677610" y="1915324"/>
                  </a:lnTo>
                  <a:lnTo>
                    <a:pt x="1700071" y="1878792"/>
                  </a:lnTo>
                  <a:lnTo>
                    <a:pt x="1722532" y="1842072"/>
                  </a:lnTo>
                  <a:lnTo>
                    <a:pt x="1744993" y="1805160"/>
                  </a:lnTo>
                  <a:lnTo>
                    <a:pt x="1767454" y="1768057"/>
                  </a:lnTo>
                  <a:lnTo>
                    <a:pt x="1789915" y="1730764"/>
                  </a:lnTo>
                  <a:lnTo>
                    <a:pt x="1812376" y="1693285"/>
                  </a:lnTo>
                  <a:lnTo>
                    <a:pt x="1834837" y="1655627"/>
                  </a:lnTo>
                  <a:lnTo>
                    <a:pt x="1857298" y="1617797"/>
                  </a:lnTo>
                  <a:lnTo>
                    <a:pt x="1879759" y="1579802"/>
                  </a:lnTo>
                  <a:lnTo>
                    <a:pt x="1902220" y="1541652"/>
                  </a:lnTo>
                  <a:lnTo>
                    <a:pt x="1924681" y="1503355"/>
                  </a:lnTo>
                  <a:lnTo>
                    <a:pt x="1947142" y="1464921"/>
                  </a:lnTo>
                  <a:lnTo>
                    <a:pt x="1969603" y="1426360"/>
                  </a:lnTo>
                  <a:lnTo>
                    <a:pt x="1992064" y="1387679"/>
                  </a:lnTo>
                  <a:lnTo>
                    <a:pt x="2014524" y="1348887"/>
                  </a:lnTo>
                  <a:lnTo>
                    <a:pt x="2036985" y="1309994"/>
                  </a:lnTo>
                  <a:lnTo>
                    <a:pt x="2059446" y="1271006"/>
                  </a:lnTo>
                  <a:lnTo>
                    <a:pt x="2081907" y="1231931"/>
                  </a:lnTo>
                  <a:lnTo>
                    <a:pt x="2104368" y="1192776"/>
                  </a:lnTo>
                  <a:lnTo>
                    <a:pt x="2126829" y="1153547"/>
                  </a:lnTo>
                  <a:lnTo>
                    <a:pt x="2149290" y="1114250"/>
                  </a:lnTo>
                  <a:lnTo>
                    <a:pt x="2171751" y="1074891"/>
                  </a:lnTo>
                  <a:lnTo>
                    <a:pt x="2194212" y="1035475"/>
                  </a:lnTo>
                  <a:lnTo>
                    <a:pt x="2216673" y="996006"/>
                  </a:lnTo>
                  <a:lnTo>
                    <a:pt x="2239134" y="956489"/>
                  </a:lnTo>
                  <a:lnTo>
                    <a:pt x="2261595" y="916927"/>
                  </a:lnTo>
                  <a:lnTo>
                    <a:pt x="2284056" y="877324"/>
                  </a:lnTo>
                  <a:lnTo>
                    <a:pt x="2306517" y="837684"/>
                  </a:lnTo>
                  <a:lnTo>
                    <a:pt x="2328978" y="798008"/>
                  </a:lnTo>
                  <a:lnTo>
                    <a:pt x="2351439" y="758301"/>
                  </a:lnTo>
                  <a:lnTo>
                    <a:pt x="2373900" y="718564"/>
                  </a:lnTo>
                  <a:lnTo>
                    <a:pt x="2396361" y="678799"/>
                  </a:lnTo>
                  <a:lnTo>
                    <a:pt x="2418822" y="639009"/>
                  </a:lnTo>
                  <a:lnTo>
                    <a:pt x="2441283" y="599195"/>
                  </a:lnTo>
                  <a:lnTo>
                    <a:pt x="2463744" y="559359"/>
                  </a:lnTo>
                  <a:lnTo>
                    <a:pt x="2486205" y="519503"/>
                  </a:lnTo>
                  <a:lnTo>
                    <a:pt x="2508666" y="479627"/>
                  </a:lnTo>
                  <a:lnTo>
                    <a:pt x="2531127" y="439734"/>
                  </a:lnTo>
                  <a:lnTo>
                    <a:pt x="2553587" y="399824"/>
                  </a:lnTo>
                  <a:lnTo>
                    <a:pt x="2576048" y="359899"/>
                  </a:lnTo>
                  <a:lnTo>
                    <a:pt x="2598509" y="319959"/>
                  </a:lnTo>
                  <a:lnTo>
                    <a:pt x="2620970" y="280005"/>
                  </a:lnTo>
                  <a:lnTo>
                    <a:pt x="2643431" y="240038"/>
                  </a:lnTo>
                  <a:lnTo>
                    <a:pt x="2665892" y="200059"/>
                  </a:lnTo>
                  <a:lnTo>
                    <a:pt x="2688353" y="160068"/>
                  </a:lnTo>
                  <a:lnTo>
                    <a:pt x="2710814" y="120066"/>
                  </a:lnTo>
                  <a:lnTo>
                    <a:pt x="2733275" y="80054"/>
                  </a:lnTo>
                  <a:lnTo>
                    <a:pt x="2755736" y="40031"/>
                  </a:lnTo>
                  <a:lnTo>
                    <a:pt x="2778197" y="0"/>
                  </a:lnTo>
                  <a:lnTo>
                    <a:pt x="2778197" y="522871"/>
                  </a:lnTo>
                  <a:lnTo>
                    <a:pt x="2755736" y="559065"/>
                  </a:lnTo>
                  <a:lnTo>
                    <a:pt x="2733275" y="595257"/>
                  </a:lnTo>
                  <a:lnTo>
                    <a:pt x="2710814" y="631445"/>
                  </a:lnTo>
                  <a:lnTo>
                    <a:pt x="2688353" y="667628"/>
                  </a:lnTo>
                  <a:lnTo>
                    <a:pt x="2665892" y="703805"/>
                  </a:lnTo>
                  <a:lnTo>
                    <a:pt x="2643431" y="739976"/>
                  </a:lnTo>
                  <a:lnTo>
                    <a:pt x="2620970" y="776139"/>
                  </a:lnTo>
                  <a:lnTo>
                    <a:pt x="2598509" y="812292"/>
                  </a:lnTo>
                  <a:lnTo>
                    <a:pt x="2576048" y="848433"/>
                  </a:lnTo>
                  <a:lnTo>
                    <a:pt x="2553587" y="884562"/>
                  </a:lnTo>
                  <a:lnTo>
                    <a:pt x="2531127" y="920676"/>
                  </a:lnTo>
                  <a:lnTo>
                    <a:pt x="2508666" y="956773"/>
                  </a:lnTo>
                  <a:lnTo>
                    <a:pt x="2486205" y="992851"/>
                  </a:lnTo>
                  <a:lnTo>
                    <a:pt x="2463744" y="1028907"/>
                  </a:lnTo>
                  <a:lnTo>
                    <a:pt x="2441283" y="1064938"/>
                  </a:lnTo>
                  <a:lnTo>
                    <a:pt x="2418822" y="1100941"/>
                  </a:lnTo>
                  <a:lnTo>
                    <a:pt x="2396361" y="1136913"/>
                  </a:lnTo>
                  <a:lnTo>
                    <a:pt x="2373900" y="1172849"/>
                  </a:lnTo>
                  <a:lnTo>
                    <a:pt x="2351439" y="1208747"/>
                  </a:lnTo>
                  <a:lnTo>
                    <a:pt x="2328978" y="1244601"/>
                  </a:lnTo>
                  <a:lnTo>
                    <a:pt x="2306517" y="1280407"/>
                  </a:lnTo>
                  <a:lnTo>
                    <a:pt x="2284056" y="1316160"/>
                  </a:lnTo>
                  <a:lnTo>
                    <a:pt x="2261595" y="1351855"/>
                  </a:lnTo>
                  <a:lnTo>
                    <a:pt x="2239134" y="1387485"/>
                  </a:lnTo>
                  <a:lnTo>
                    <a:pt x="2216673" y="1423045"/>
                  </a:lnTo>
                  <a:lnTo>
                    <a:pt x="2194212" y="1458528"/>
                  </a:lnTo>
                  <a:lnTo>
                    <a:pt x="2171751" y="1493928"/>
                  </a:lnTo>
                  <a:lnTo>
                    <a:pt x="2149290" y="1529238"/>
                  </a:lnTo>
                  <a:lnTo>
                    <a:pt x="2126829" y="1564451"/>
                  </a:lnTo>
                  <a:lnTo>
                    <a:pt x="2104368" y="1599559"/>
                  </a:lnTo>
                  <a:lnTo>
                    <a:pt x="2081907" y="1634558"/>
                  </a:lnTo>
                  <a:lnTo>
                    <a:pt x="2059446" y="1669439"/>
                  </a:lnTo>
                  <a:lnTo>
                    <a:pt x="2036985" y="1704198"/>
                  </a:lnTo>
                  <a:lnTo>
                    <a:pt x="2014524" y="1738829"/>
                  </a:lnTo>
                  <a:lnTo>
                    <a:pt x="1992064" y="1773327"/>
                  </a:lnTo>
                  <a:lnTo>
                    <a:pt x="1969603" y="1807691"/>
                  </a:lnTo>
                  <a:lnTo>
                    <a:pt x="1947142" y="1841919"/>
                  </a:lnTo>
                  <a:lnTo>
                    <a:pt x="1924681" y="1876011"/>
                  </a:lnTo>
                  <a:lnTo>
                    <a:pt x="1902220" y="1909971"/>
                  </a:lnTo>
                  <a:lnTo>
                    <a:pt x="1879759" y="1943804"/>
                  </a:lnTo>
                  <a:lnTo>
                    <a:pt x="1857298" y="1977518"/>
                  </a:lnTo>
                  <a:lnTo>
                    <a:pt x="1834837" y="2011123"/>
                  </a:lnTo>
                  <a:lnTo>
                    <a:pt x="1812376" y="2044634"/>
                  </a:lnTo>
                  <a:lnTo>
                    <a:pt x="1789915" y="2078065"/>
                  </a:lnTo>
                  <a:lnTo>
                    <a:pt x="1767454" y="2111437"/>
                  </a:lnTo>
                  <a:lnTo>
                    <a:pt x="1744993" y="2144768"/>
                  </a:lnTo>
                  <a:lnTo>
                    <a:pt x="1722532" y="2178082"/>
                  </a:lnTo>
                  <a:lnTo>
                    <a:pt x="1700071" y="2211402"/>
                  </a:lnTo>
                  <a:lnTo>
                    <a:pt x="1677610" y="2244751"/>
                  </a:lnTo>
                  <a:lnTo>
                    <a:pt x="1655149" y="2278153"/>
                  </a:lnTo>
                  <a:lnTo>
                    <a:pt x="1632688" y="2311630"/>
                  </a:lnTo>
                  <a:lnTo>
                    <a:pt x="1610227" y="2345203"/>
                  </a:lnTo>
                  <a:lnTo>
                    <a:pt x="1587766" y="2378891"/>
                  </a:lnTo>
                  <a:lnTo>
                    <a:pt x="1565305" y="2412712"/>
                  </a:lnTo>
                  <a:lnTo>
                    <a:pt x="1542844" y="2446678"/>
                  </a:lnTo>
                  <a:lnTo>
                    <a:pt x="1520383" y="2480801"/>
                  </a:lnTo>
                  <a:lnTo>
                    <a:pt x="1497922" y="2515091"/>
                  </a:lnTo>
                  <a:lnTo>
                    <a:pt x="1475461" y="2549552"/>
                  </a:lnTo>
                  <a:lnTo>
                    <a:pt x="1453001" y="2584188"/>
                  </a:lnTo>
                  <a:lnTo>
                    <a:pt x="1430540" y="2619001"/>
                  </a:lnTo>
                  <a:lnTo>
                    <a:pt x="1408079" y="2653989"/>
                  </a:lnTo>
                  <a:lnTo>
                    <a:pt x="1385618" y="2689150"/>
                  </a:lnTo>
                  <a:lnTo>
                    <a:pt x="1363157" y="2724480"/>
                  </a:lnTo>
                  <a:lnTo>
                    <a:pt x="1340696" y="2759975"/>
                  </a:lnTo>
                  <a:lnTo>
                    <a:pt x="1318235" y="2795628"/>
                  </a:lnTo>
                  <a:lnTo>
                    <a:pt x="1295774" y="2831433"/>
                  </a:lnTo>
                  <a:lnTo>
                    <a:pt x="1273313" y="2867384"/>
                  </a:lnTo>
                  <a:lnTo>
                    <a:pt x="1250852" y="2903474"/>
                  </a:lnTo>
                  <a:lnTo>
                    <a:pt x="1228391" y="2939696"/>
                  </a:lnTo>
                  <a:lnTo>
                    <a:pt x="1205930" y="2976044"/>
                  </a:lnTo>
                  <a:lnTo>
                    <a:pt x="1183469" y="3012510"/>
                  </a:lnTo>
                  <a:lnTo>
                    <a:pt x="1161008" y="3049089"/>
                  </a:lnTo>
                  <a:lnTo>
                    <a:pt x="1138547" y="3085774"/>
                  </a:lnTo>
                  <a:lnTo>
                    <a:pt x="1116086" y="3122561"/>
                  </a:lnTo>
                  <a:lnTo>
                    <a:pt x="1093625" y="3159442"/>
                  </a:lnTo>
                  <a:lnTo>
                    <a:pt x="1071164" y="3196414"/>
                  </a:lnTo>
                  <a:lnTo>
                    <a:pt x="1048703" y="3233472"/>
                  </a:lnTo>
                  <a:lnTo>
                    <a:pt x="1026242" y="3270611"/>
                  </a:lnTo>
                  <a:lnTo>
                    <a:pt x="1003781" y="3307828"/>
                  </a:lnTo>
                  <a:lnTo>
                    <a:pt x="981320" y="3345118"/>
                  </a:lnTo>
                  <a:lnTo>
                    <a:pt x="958859" y="3382479"/>
                  </a:lnTo>
                  <a:lnTo>
                    <a:pt x="936398" y="3419907"/>
                  </a:lnTo>
                  <a:lnTo>
                    <a:pt x="913938" y="3457399"/>
                  </a:lnTo>
                  <a:lnTo>
                    <a:pt x="891477" y="3494954"/>
                  </a:lnTo>
                  <a:lnTo>
                    <a:pt x="869016" y="3532568"/>
                  </a:lnTo>
                  <a:lnTo>
                    <a:pt x="846555" y="3570239"/>
                  </a:lnTo>
                  <a:lnTo>
                    <a:pt x="824094" y="3607966"/>
                  </a:lnTo>
                  <a:lnTo>
                    <a:pt x="801633" y="3645747"/>
                  </a:lnTo>
                  <a:lnTo>
                    <a:pt x="779172" y="3683579"/>
                  </a:lnTo>
                  <a:lnTo>
                    <a:pt x="756711" y="3721462"/>
                  </a:lnTo>
                  <a:lnTo>
                    <a:pt x="734250" y="3759395"/>
                  </a:lnTo>
                  <a:lnTo>
                    <a:pt x="711789" y="3797375"/>
                  </a:lnTo>
                  <a:lnTo>
                    <a:pt x="689328" y="3835402"/>
                  </a:lnTo>
                  <a:lnTo>
                    <a:pt x="666867" y="3873474"/>
                  </a:lnTo>
                  <a:lnTo>
                    <a:pt x="644406" y="3911592"/>
                  </a:lnTo>
                  <a:lnTo>
                    <a:pt x="621945" y="3949753"/>
                  </a:lnTo>
                  <a:lnTo>
                    <a:pt x="599484" y="3987957"/>
                  </a:lnTo>
                  <a:lnTo>
                    <a:pt x="577023" y="4026202"/>
                  </a:lnTo>
                  <a:lnTo>
                    <a:pt x="554562" y="4064490"/>
                  </a:lnTo>
                  <a:lnTo>
                    <a:pt x="532101" y="4102818"/>
                  </a:lnTo>
                  <a:lnTo>
                    <a:pt x="509640" y="4141185"/>
                  </a:lnTo>
                  <a:lnTo>
                    <a:pt x="487179" y="4179592"/>
                  </a:lnTo>
                  <a:lnTo>
                    <a:pt x="464718" y="4218038"/>
                  </a:lnTo>
                  <a:lnTo>
                    <a:pt x="442257" y="4256522"/>
                  </a:lnTo>
                  <a:lnTo>
                    <a:pt x="419796" y="4295043"/>
                  </a:lnTo>
                  <a:lnTo>
                    <a:pt x="397335" y="4333600"/>
                  </a:lnTo>
                  <a:lnTo>
                    <a:pt x="374875" y="4372194"/>
                  </a:lnTo>
                  <a:lnTo>
                    <a:pt x="352414" y="4410824"/>
                  </a:lnTo>
                  <a:lnTo>
                    <a:pt x="329953" y="4449489"/>
                  </a:lnTo>
                  <a:lnTo>
                    <a:pt x="307492" y="4488188"/>
                  </a:lnTo>
                  <a:lnTo>
                    <a:pt x="285031" y="4526922"/>
                  </a:lnTo>
                  <a:lnTo>
                    <a:pt x="262570" y="4565689"/>
                  </a:lnTo>
                  <a:lnTo>
                    <a:pt x="240109" y="4604489"/>
                  </a:lnTo>
                  <a:lnTo>
                    <a:pt x="217648" y="4643321"/>
                  </a:lnTo>
                  <a:lnTo>
                    <a:pt x="195187" y="4682185"/>
                  </a:lnTo>
                  <a:lnTo>
                    <a:pt x="189258" y="4692453"/>
                  </a:lnTo>
                  <a:close/>
                </a:path>
              </a:pathLst>
            </a:custGeom>
            <a:solidFill>
              <a:srgbClr val="00B84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94517" y="1411644"/>
              <a:ext cx="2778197" cy="4692453"/>
            </a:xfrm>
            <a:custGeom>
              <a:avLst/>
              <a:pathLst>
                <a:path w="2778197" h="4692453">
                  <a:moveTo>
                    <a:pt x="0" y="4692453"/>
                  </a:moveTo>
                  <a:lnTo>
                    <a:pt x="15499" y="4666782"/>
                  </a:lnTo>
                  <a:lnTo>
                    <a:pt x="37960" y="4629556"/>
                  </a:lnTo>
                  <a:lnTo>
                    <a:pt x="60421" y="4592304"/>
                  </a:lnTo>
                  <a:lnTo>
                    <a:pt x="82882" y="4555026"/>
                  </a:lnTo>
                  <a:lnTo>
                    <a:pt x="105343" y="4517721"/>
                  </a:lnTo>
                  <a:lnTo>
                    <a:pt x="127804" y="4480389"/>
                  </a:lnTo>
                  <a:lnTo>
                    <a:pt x="150265" y="4443029"/>
                  </a:lnTo>
                  <a:lnTo>
                    <a:pt x="172726" y="4405642"/>
                  </a:lnTo>
                  <a:lnTo>
                    <a:pt x="195187" y="4368227"/>
                  </a:lnTo>
                  <a:lnTo>
                    <a:pt x="217648" y="4330784"/>
                  </a:lnTo>
                  <a:lnTo>
                    <a:pt x="240109" y="4293313"/>
                  </a:lnTo>
                  <a:lnTo>
                    <a:pt x="262570" y="4255814"/>
                  </a:lnTo>
                  <a:lnTo>
                    <a:pt x="285031" y="4218286"/>
                  </a:lnTo>
                  <a:lnTo>
                    <a:pt x="307492" y="4180730"/>
                  </a:lnTo>
                  <a:lnTo>
                    <a:pt x="329953" y="4143146"/>
                  </a:lnTo>
                  <a:lnTo>
                    <a:pt x="352414" y="4105533"/>
                  </a:lnTo>
                  <a:lnTo>
                    <a:pt x="374875" y="4067893"/>
                  </a:lnTo>
                  <a:lnTo>
                    <a:pt x="397335" y="4030224"/>
                  </a:lnTo>
                  <a:lnTo>
                    <a:pt x="419796" y="3992528"/>
                  </a:lnTo>
                  <a:lnTo>
                    <a:pt x="442257" y="3954805"/>
                  </a:lnTo>
                  <a:lnTo>
                    <a:pt x="464718" y="3917055"/>
                  </a:lnTo>
                  <a:lnTo>
                    <a:pt x="487179" y="3879279"/>
                  </a:lnTo>
                  <a:lnTo>
                    <a:pt x="509640" y="3841477"/>
                  </a:lnTo>
                  <a:lnTo>
                    <a:pt x="532101" y="3803651"/>
                  </a:lnTo>
                  <a:lnTo>
                    <a:pt x="554562" y="3765802"/>
                  </a:lnTo>
                  <a:lnTo>
                    <a:pt x="577023" y="3727930"/>
                  </a:lnTo>
                  <a:lnTo>
                    <a:pt x="599484" y="3690036"/>
                  </a:lnTo>
                  <a:lnTo>
                    <a:pt x="621945" y="3652123"/>
                  </a:lnTo>
                  <a:lnTo>
                    <a:pt x="644406" y="3614192"/>
                  </a:lnTo>
                  <a:lnTo>
                    <a:pt x="666867" y="3576244"/>
                  </a:lnTo>
                  <a:lnTo>
                    <a:pt x="689328" y="3538282"/>
                  </a:lnTo>
                  <a:lnTo>
                    <a:pt x="711789" y="3500308"/>
                  </a:lnTo>
                  <a:lnTo>
                    <a:pt x="734250" y="3462324"/>
                  </a:lnTo>
                  <a:lnTo>
                    <a:pt x="756711" y="3424334"/>
                  </a:lnTo>
                  <a:lnTo>
                    <a:pt x="779172" y="3386340"/>
                  </a:lnTo>
                  <a:lnTo>
                    <a:pt x="801633" y="3348347"/>
                  </a:lnTo>
                  <a:lnTo>
                    <a:pt x="824094" y="3310357"/>
                  </a:lnTo>
                  <a:lnTo>
                    <a:pt x="846555" y="3272375"/>
                  </a:lnTo>
                  <a:lnTo>
                    <a:pt x="869016" y="3234407"/>
                  </a:lnTo>
                  <a:lnTo>
                    <a:pt x="891477" y="3196456"/>
                  </a:lnTo>
                  <a:lnTo>
                    <a:pt x="913938" y="3158528"/>
                  </a:lnTo>
                  <a:lnTo>
                    <a:pt x="936398" y="3120630"/>
                  </a:lnTo>
                  <a:lnTo>
                    <a:pt x="958859" y="3082768"/>
                  </a:lnTo>
                  <a:lnTo>
                    <a:pt x="981320" y="3044948"/>
                  </a:lnTo>
                  <a:lnTo>
                    <a:pt x="1003781" y="3007179"/>
                  </a:lnTo>
                  <a:lnTo>
                    <a:pt x="1026242" y="2969468"/>
                  </a:lnTo>
                  <a:lnTo>
                    <a:pt x="1048703" y="2931823"/>
                  </a:lnTo>
                  <a:lnTo>
                    <a:pt x="1071164" y="2894253"/>
                  </a:lnTo>
                  <a:lnTo>
                    <a:pt x="1093625" y="2856767"/>
                  </a:lnTo>
                  <a:lnTo>
                    <a:pt x="1116086" y="2819375"/>
                  </a:lnTo>
                  <a:lnTo>
                    <a:pt x="1138547" y="2782084"/>
                  </a:lnTo>
                  <a:lnTo>
                    <a:pt x="1161008" y="2744905"/>
                  </a:lnTo>
                  <a:lnTo>
                    <a:pt x="1183469" y="2707845"/>
                  </a:lnTo>
                  <a:lnTo>
                    <a:pt x="1205930" y="2670913"/>
                  </a:lnTo>
                  <a:lnTo>
                    <a:pt x="1228391" y="2634115"/>
                  </a:lnTo>
                  <a:lnTo>
                    <a:pt x="1250852" y="2597456"/>
                  </a:lnTo>
                  <a:lnTo>
                    <a:pt x="1273313" y="2560940"/>
                  </a:lnTo>
                  <a:lnTo>
                    <a:pt x="1295774" y="2524567"/>
                  </a:lnTo>
                  <a:lnTo>
                    <a:pt x="1318235" y="2488337"/>
                  </a:lnTo>
                  <a:lnTo>
                    <a:pt x="1340696" y="2452244"/>
                  </a:lnTo>
                  <a:lnTo>
                    <a:pt x="1363157" y="2416282"/>
                  </a:lnTo>
                  <a:lnTo>
                    <a:pt x="1385618" y="2380437"/>
                  </a:lnTo>
                  <a:lnTo>
                    <a:pt x="1408079" y="2344697"/>
                  </a:lnTo>
                  <a:lnTo>
                    <a:pt x="1430540" y="2309041"/>
                  </a:lnTo>
                  <a:lnTo>
                    <a:pt x="1453001" y="2273448"/>
                  </a:lnTo>
                  <a:lnTo>
                    <a:pt x="1475461" y="2237894"/>
                  </a:lnTo>
                  <a:lnTo>
                    <a:pt x="1497922" y="2202352"/>
                  </a:lnTo>
                  <a:lnTo>
                    <a:pt x="1520383" y="2166796"/>
                  </a:lnTo>
                  <a:lnTo>
                    <a:pt x="1542844" y="2131197"/>
                  </a:lnTo>
                  <a:lnTo>
                    <a:pt x="1565305" y="2095528"/>
                  </a:lnTo>
                  <a:lnTo>
                    <a:pt x="1587766" y="2059764"/>
                  </a:lnTo>
                  <a:lnTo>
                    <a:pt x="1610227" y="2023880"/>
                  </a:lnTo>
                  <a:lnTo>
                    <a:pt x="1632688" y="1987856"/>
                  </a:lnTo>
                  <a:lnTo>
                    <a:pt x="1655149" y="1951676"/>
                  </a:lnTo>
                  <a:lnTo>
                    <a:pt x="1677610" y="1915324"/>
                  </a:lnTo>
                  <a:lnTo>
                    <a:pt x="1700071" y="1878792"/>
                  </a:lnTo>
                  <a:lnTo>
                    <a:pt x="1722532" y="1842072"/>
                  </a:lnTo>
                  <a:lnTo>
                    <a:pt x="1744993" y="1805160"/>
                  </a:lnTo>
                  <a:lnTo>
                    <a:pt x="1767454" y="1768057"/>
                  </a:lnTo>
                  <a:lnTo>
                    <a:pt x="1789915" y="1730764"/>
                  </a:lnTo>
                  <a:lnTo>
                    <a:pt x="1812376" y="1693285"/>
                  </a:lnTo>
                  <a:lnTo>
                    <a:pt x="1834837" y="1655627"/>
                  </a:lnTo>
                  <a:lnTo>
                    <a:pt x="1857298" y="1617797"/>
                  </a:lnTo>
                  <a:lnTo>
                    <a:pt x="1879759" y="1579802"/>
                  </a:lnTo>
                  <a:lnTo>
                    <a:pt x="1902220" y="1541652"/>
                  </a:lnTo>
                  <a:lnTo>
                    <a:pt x="1924681" y="1503355"/>
                  </a:lnTo>
                  <a:lnTo>
                    <a:pt x="1947142" y="1464921"/>
                  </a:lnTo>
                  <a:lnTo>
                    <a:pt x="1969603" y="1426360"/>
                  </a:lnTo>
                  <a:lnTo>
                    <a:pt x="1992064" y="1387679"/>
                  </a:lnTo>
                  <a:lnTo>
                    <a:pt x="2014524" y="1348887"/>
                  </a:lnTo>
                  <a:lnTo>
                    <a:pt x="2036985" y="1309994"/>
                  </a:lnTo>
                  <a:lnTo>
                    <a:pt x="2059446" y="1271006"/>
                  </a:lnTo>
                  <a:lnTo>
                    <a:pt x="2081907" y="1231931"/>
                  </a:lnTo>
                  <a:lnTo>
                    <a:pt x="2104368" y="1192776"/>
                  </a:lnTo>
                  <a:lnTo>
                    <a:pt x="2126829" y="1153547"/>
                  </a:lnTo>
                  <a:lnTo>
                    <a:pt x="2149290" y="1114250"/>
                  </a:lnTo>
                  <a:lnTo>
                    <a:pt x="2171751" y="1074891"/>
                  </a:lnTo>
                  <a:lnTo>
                    <a:pt x="2194212" y="1035475"/>
                  </a:lnTo>
                  <a:lnTo>
                    <a:pt x="2216673" y="996006"/>
                  </a:lnTo>
                  <a:lnTo>
                    <a:pt x="2239134" y="956489"/>
                  </a:lnTo>
                  <a:lnTo>
                    <a:pt x="2261595" y="916927"/>
                  </a:lnTo>
                  <a:lnTo>
                    <a:pt x="2284056" y="877324"/>
                  </a:lnTo>
                  <a:lnTo>
                    <a:pt x="2306517" y="837684"/>
                  </a:lnTo>
                  <a:lnTo>
                    <a:pt x="2328978" y="798008"/>
                  </a:lnTo>
                  <a:lnTo>
                    <a:pt x="2351439" y="758301"/>
                  </a:lnTo>
                  <a:lnTo>
                    <a:pt x="2373900" y="718564"/>
                  </a:lnTo>
                  <a:lnTo>
                    <a:pt x="2396361" y="678799"/>
                  </a:lnTo>
                  <a:lnTo>
                    <a:pt x="2418822" y="639009"/>
                  </a:lnTo>
                  <a:lnTo>
                    <a:pt x="2441283" y="599195"/>
                  </a:lnTo>
                  <a:lnTo>
                    <a:pt x="2463744" y="559359"/>
                  </a:lnTo>
                  <a:lnTo>
                    <a:pt x="2486205" y="519503"/>
                  </a:lnTo>
                  <a:lnTo>
                    <a:pt x="2508666" y="479627"/>
                  </a:lnTo>
                  <a:lnTo>
                    <a:pt x="2531127" y="439734"/>
                  </a:lnTo>
                  <a:lnTo>
                    <a:pt x="2553587" y="399824"/>
                  </a:lnTo>
                  <a:lnTo>
                    <a:pt x="2576048" y="359899"/>
                  </a:lnTo>
                  <a:lnTo>
                    <a:pt x="2598509" y="319959"/>
                  </a:lnTo>
                  <a:lnTo>
                    <a:pt x="2620970" y="280005"/>
                  </a:lnTo>
                  <a:lnTo>
                    <a:pt x="2643431" y="240038"/>
                  </a:lnTo>
                  <a:lnTo>
                    <a:pt x="2665892" y="200059"/>
                  </a:lnTo>
                  <a:lnTo>
                    <a:pt x="2688353" y="160068"/>
                  </a:lnTo>
                  <a:lnTo>
                    <a:pt x="2710814" y="120066"/>
                  </a:lnTo>
                  <a:lnTo>
                    <a:pt x="2733275" y="80054"/>
                  </a:lnTo>
                  <a:lnTo>
                    <a:pt x="2755736" y="40031"/>
                  </a:lnTo>
                  <a:lnTo>
                    <a:pt x="2778197" y="0"/>
                  </a:lnTo>
                  <a:lnTo>
                    <a:pt x="27781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83775" y="1934515"/>
              <a:ext cx="2588939" cy="4169581"/>
            </a:xfrm>
            <a:custGeom>
              <a:avLst/>
              <a:pathLst>
                <a:path w="2588939" h="4169581">
                  <a:moveTo>
                    <a:pt x="2588939" y="0"/>
                  </a:moveTo>
                  <a:lnTo>
                    <a:pt x="2566478" y="36194"/>
                  </a:lnTo>
                  <a:lnTo>
                    <a:pt x="2544017" y="72385"/>
                  </a:lnTo>
                  <a:lnTo>
                    <a:pt x="2521556" y="108573"/>
                  </a:lnTo>
                  <a:lnTo>
                    <a:pt x="2499095" y="144756"/>
                  </a:lnTo>
                  <a:lnTo>
                    <a:pt x="2476634" y="180934"/>
                  </a:lnTo>
                  <a:lnTo>
                    <a:pt x="2454173" y="217105"/>
                  </a:lnTo>
                  <a:lnTo>
                    <a:pt x="2431712" y="253267"/>
                  </a:lnTo>
                  <a:lnTo>
                    <a:pt x="2409251" y="289420"/>
                  </a:lnTo>
                  <a:lnTo>
                    <a:pt x="2386790" y="325562"/>
                  </a:lnTo>
                  <a:lnTo>
                    <a:pt x="2364329" y="361691"/>
                  </a:lnTo>
                  <a:lnTo>
                    <a:pt x="2341868" y="397805"/>
                  </a:lnTo>
                  <a:lnTo>
                    <a:pt x="2319407" y="433902"/>
                  </a:lnTo>
                  <a:lnTo>
                    <a:pt x="2296946" y="469980"/>
                  </a:lnTo>
                  <a:lnTo>
                    <a:pt x="2274486" y="506035"/>
                  </a:lnTo>
                  <a:lnTo>
                    <a:pt x="2252025" y="542066"/>
                  </a:lnTo>
                  <a:lnTo>
                    <a:pt x="2229564" y="578069"/>
                  </a:lnTo>
                  <a:lnTo>
                    <a:pt x="2207103" y="614041"/>
                  </a:lnTo>
                  <a:lnTo>
                    <a:pt x="2184642" y="649978"/>
                  </a:lnTo>
                  <a:lnTo>
                    <a:pt x="2162181" y="685875"/>
                  </a:lnTo>
                  <a:lnTo>
                    <a:pt x="2139720" y="721730"/>
                  </a:lnTo>
                  <a:lnTo>
                    <a:pt x="2117259" y="757536"/>
                  </a:lnTo>
                  <a:lnTo>
                    <a:pt x="2094798" y="793289"/>
                  </a:lnTo>
                  <a:lnTo>
                    <a:pt x="2072337" y="828983"/>
                  </a:lnTo>
                  <a:lnTo>
                    <a:pt x="2049876" y="864614"/>
                  </a:lnTo>
                  <a:lnTo>
                    <a:pt x="2027415" y="900173"/>
                  </a:lnTo>
                  <a:lnTo>
                    <a:pt x="2004954" y="935657"/>
                  </a:lnTo>
                  <a:lnTo>
                    <a:pt x="1982493" y="971057"/>
                  </a:lnTo>
                  <a:lnTo>
                    <a:pt x="1960032" y="1006366"/>
                  </a:lnTo>
                  <a:lnTo>
                    <a:pt x="1937571" y="1041579"/>
                  </a:lnTo>
                  <a:lnTo>
                    <a:pt x="1915110" y="1076688"/>
                  </a:lnTo>
                  <a:lnTo>
                    <a:pt x="1892649" y="1111686"/>
                  </a:lnTo>
                  <a:lnTo>
                    <a:pt x="1870188" y="1146568"/>
                  </a:lnTo>
                  <a:lnTo>
                    <a:pt x="1847727" y="1181327"/>
                  </a:lnTo>
                  <a:lnTo>
                    <a:pt x="1825266" y="1215957"/>
                  </a:lnTo>
                  <a:lnTo>
                    <a:pt x="1802805" y="1250456"/>
                  </a:lnTo>
                  <a:lnTo>
                    <a:pt x="1780344" y="1284820"/>
                  </a:lnTo>
                  <a:lnTo>
                    <a:pt x="1757883" y="1319047"/>
                  </a:lnTo>
                  <a:lnTo>
                    <a:pt x="1735423" y="1353140"/>
                  </a:lnTo>
                  <a:lnTo>
                    <a:pt x="1712962" y="1387100"/>
                  </a:lnTo>
                  <a:lnTo>
                    <a:pt x="1690501" y="1420933"/>
                  </a:lnTo>
                  <a:lnTo>
                    <a:pt x="1668040" y="1454647"/>
                  </a:lnTo>
                  <a:lnTo>
                    <a:pt x="1645579" y="1488252"/>
                  </a:lnTo>
                  <a:lnTo>
                    <a:pt x="1623118" y="1521762"/>
                  </a:lnTo>
                  <a:lnTo>
                    <a:pt x="1600657" y="1555194"/>
                  </a:lnTo>
                  <a:lnTo>
                    <a:pt x="1578196" y="1588565"/>
                  </a:lnTo>
                  <a:lnTo>
                    <a:pt x="1555735" y="1621897"/>
                  </a:lnTo>
                  <a:lnTo>
                    <a:pt x="1533274" y="1655211"/>
                  </a:lnTo>
                  <a:lnTo>
                    <a:pt x="1510813" y="1688530"/>
                  </a:lnTo>
                  <a:lnTo>
                    <a:pt x="1488352" y="1721879"/>
                  </a:lnTo>
                  <a:lnTo>
                    <a:pt x="1465891" y="1755281"/>
                  </a:lnTo>
                  <a:lnTo>
                    <a:pt x="1443430" y="1788758"/>
                  </a:lnTo>
                  <a:lnTo>
                    <a:pt x="1420969" y="1822331"/>
                  </a:lnTo>
                  <a:lnTo>
                    <a:pt x="1398508" y="1856020"/>
                  </a:lnTo>
                  <a:lnTo>
                    <a:pt x="1376047" y="1889840"/>
                  </a:lnTo>
                  <a:lnTo>
                    <a:pt x="1353586" y="1923806"/>
                  </a:lnTo>
                  <a:lnTo>
                    <a:pt x="1331125" y="1957930"/>
                  </a:lnTo>
                  <a:lnTo>
                    <a:pt x="1308664" y="1992220"/>
                  </a:lnTo>
                  <a:lnTo>
                    <a:pt x="1286203" y="2026681"/>
                  </a:lnTo>
                  <a:lnTo>
                    <a:pt x="1263742" y="2061317"/>
                  </a:lnTo>
                  <a:lnTo>
                    <a:pt x="1241281" y="2096130"/>
                  </a:lnTo>
                  <a:lnTo>
                    <a:pt x="1218820" y="2131118"/>
                  </a:lnTo>
                  <a:lnTo>
                    <a:pt x="1196360" y="2166279"/>
                  </a:lnTo>
                  <a:lnTo>
                    <a:pt x="1173899" y="2201609"/>
                  </a:lnTo>
                  <a:lnTo>
                    <a:pt x="1151438" y="2237103"/>
                  </a:lnTo>
                  <a:lnTo>
                    <a:pt x="1128977" y="2272756"/>
                  </a:lnTo>
                  <a:lnTo>
                    <a:pt x="1106516" y="2308562"/>
                  </a:lnTo>
                  <a:lnTo>
                    <a:pt x="1084055" y="2344513"/>
                  </a:lnTo>
                  <a:lnTo>
                    <a:pt x="1061594" y="2380603"/>
                  </a:lnTo>
                  <a:lnTo>
                    <a:pt x="1039133" y="2416825"/>
                  </a:lnTo>
                  <a:lnTo>
                    <a:pt x="1016672" y="2453172"/>
                  </a:lnTo>
                  <a:lnTo>
                    <a:pt x="994211" y="2489639"/>
                  </a:lnTo>
                  <a:lnTo>
                    <a:pt x="971750" y="2526218"/>
                  </a:lnTo>
                  <a:lnTo>
                    <a:pt x="949289" y="2562903"/>
                  </a:lnTo>
                  <a:lnTo>
                    <a:pt x="926828" y="2599689"/>
                  </a:lnTo>
                  <a:lnTo>
                    <a:pt x="904367" y="2636571"/>
                  </a:lnTo>
                  <a:lnTo>
                    <a:pt x="881906" y="2673543"/>
                  </a:lnTo>
                  <a:lnTo>
                    <a:pt x="859445" y="2710600"/>
                  </a:lnTo>
                  <a:lnTo>
                    <a:pt x="836984" y="2747740"/>
                  </a:lnTo>
                  <a:lnTo>
                    <a:pt x="814523" y="2784956"/>
                  </a:lnTo>
                  <a:lnTo>
                    <a:pt x="792062" y="2822247"/>
                  </a:lnTo>
                  <a:lnTo>
                    <a:pt x="769601" y="2859607"/>
                  </a:lnTo>
                  <a:lnTo>
                    <a:pt x="747140" y="2897035"/>
                  </a:lnTo>
                  <a:lnTo>
                    <a:pt x="724679" y="2934528"/>
                  </a:lnTo>
                  <a:lnTo>
                    <a:pt x="702218" y="2972082"/>
                  </a:lnTo>
                  <a:lnTo>
                    <a:pt x="679757" y="3009696"/>
                  </a:lnTo>
                  <a:lnTo>
                    <a:pt x="657297" y="3047368"/>
                  </a:lnTo>
                  <a:lnTo>
                    <a:pt x="634836" y="3085095"/>
                  </a:lnTo>
                  <a:lnTo>
                    <a:pt x="612375" y="3122875"/>
                  </a:lnTo>
                  <a:lnTo>
                    <a:pt x="589914" y="3160708"/>
                  </a:lnTo>
                  <a:lnTo>
                    <a:pt x="567453" y="3198591"/>
                  </a:lnTo>
                  <a:lnTo>
                    <a:pt x="544992" y="3236523"/>
                  </a:lnTo>
                  <a:lnTo>
                    <a:pt x="522531" y="3274503"/>
                  </a:lnTo>
                  <a:lnTo>
                    <a:pt x="500070" y="3312530"/>
                  </a:lnTo>
                  <a:lnTo>
                    <a:pt x="477609" y="3350603"/>
                  </a:lnTo>
                  <a:lnTo>
                    <a:pt x="455148" y="3388720"/>
                  </a:lnTo>
                  <a:lnTo>
                    <a:pt x="432687" y="3426881"/>
                  </a:lnTo>
                  <a:lnTo>
                    <a:pt x="410226" y="3465085"/>
                  </a:lnTo>
                  <a:lnTo>
                    <a:pt x="387765" y="3503331"/>
                  </a:lnTo>
                  <a:lnTo>
                    <a:pt x="365304" y="3541618"/>
                  </a:lnTo>
                  <a:lnTo>
                    <a:pt x="342843" y="3579946"/>
                  </a:lnTo>
                  <a:lnTo>
                    <a:pt x="320382" y="3618314"/>
                  </a:lnTo>
                  <a:lnTo>
                    <a:pt x="297921" y="3656721"/>
                  </a:lnTo>
                  <a:lnTo>
                    <a:pt x="275460" y="3695167"/>
                  </a:lnTo>
                  <a:lnTo>
                    <a:pt x="252999" y="3733650"/>
                  </a:lnTo>
                  <a:lnTo>
                    <a:pt x="230538" y="3772171"/>
                  </a:lnTo>
                  <a:lnTo>
                    <a:pt x="208077" y="3810729"/>
                  </a:lnTo>
                  <a:lnTo>
                    <a:pt x="185616" y="3849323"/>
                  </a:lnTo>
                  <a:lnTo>
                    <a:pt x="163155" y="3887953"/>
                  </a:lnTo>
                  <a:lnTo>
                    <a:pt x="140694" y="3926617"/>
                  </a:lnTo>
                  <a:lnTo>
                    <a:pt x="118234" y="3965317"/>
                  </a:lnTo>
                  <a:lnTo>
                    <a:pt x="95773" y="4004050"/>
                  </a:lnTo>
                  <a:lnTo>
                    <a:pt x="73312" y="4042817"/>
                  </a:lnTo>
                  <a:lnTo>
                    <a:pt x="50851" y="4081617"/>
                  </a:lnTo>
                  <a:lnTo>
                    <a:pt x="28390" y="4120449"/>
                  </a:lnTo>
                  <a:lnTo>
                    <a:pt x="5929" y="4159314"/>
                  </a:lnTo>
                  <a:lnTo>
                    <a:pt x="0" y="41695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297292" y="1584676"/>
              <a:ext cx="2675422" cy="4519420"/>
            </a:xfrm>
            <a:custGeom>
              <a:avLst/>
              <a:pathLst>
                <a:path w="2675422" h="4519420">
                  <a:moveTo>
                    <a:pt x="0" y="4519420"/>
                  </a:moveTo>
                  <a:lnTo>
                    <a:pt x="2568" y="4515168"/>
                  </a:lnTo>
                  <a:lnTo>
                    <a:pt x="25029" y="4477955"/>
                  </a:lnTo>
                  <a:lnTo>
                    <a:pt x="47490" y="4440714"/>
                  </a:lnTo>
                  <a:lnTo>
                    <a:pt x="69951" y="4403444"/>
                  </a:lnTo>
                  <a:lnTo>
                    <a:pt x="92412" y="4366145"/>
                  </a:lnTo>
                  <a:lnTo>
                    <a:pt x="114873" y="4328817"/>
                  </a:lnTo>
                  <a:lnTo>
                    <a:pt x="137334" y="4291460"/>
                  </a:lnTo>
                  <a:lnTo>
                    <a:pt x="159795" y="4254072"/>
                  </a:lnTo>
                  <a:lnTo>
                    <a:pt x="182256" y="4216654"/>
                  </a:lnTo>
                  <a:lnTo>
                    <a:pt x="204717" y="4179206"/>
                  </a:lnTo>
                  <a:lnTo>
                    <a:pt x="227177" y="4141726"/>
                  </a:lnTo>
                  <a:lnTo>
                    <a:pt x="249638" y="4104216"/>
                  </a:lnTo>
                  <a:lnTo>
                    <a:pt x="272099" y="4066675"/>
                  </a:lnTo>
                  <a:lnTo>
                    <a:pt x="294560" y="4029102"/>
                  </a:lnTo>
                  <a:lnTo>
                    <a:pt x="317021" y="3991498"/>
                  </a:lnTo>
                  <a:lnTo>
                    <a:pt x="339482" y="3953863"/>
                  </a:lnTo>
                  <a:lnTo>
                    <a:pt x="361943" y="3916196"/>
                  </a:lnTo>
                  <a:lnTo>
                    <a:pt x="384404" y="3878499"/>
                  </a:lnTo>
                  <a:lnTo>
                    <a:pt x="406865" y="3840771"/>
                  </a:lnTo>
                  <a:lnTo>
                    <a:pt x="429326" y="3803012"/>
                  </a:lnTo>
                  <a:lnTo>
                    <a:pt x="451787" y="3765223"/>
                  </a:lnTo>
                  <a:lnTo>
                    <a:pt x="474248" y="3727405"/>
                  </a:lnTo>
                  <a:lnTo>
                    <a:pt x="496709" y="3689558"/>
                  </a:lnTo>
                  <a:lnTo>
                    <a:pt x="519170" y="3651683"/>
                  </a:lnTo>
                  <a:lnTo>
                    <a:pt x="541631" y="3613781"/>
                  </a:lnTo>
                  <a:lnTo>
                    <a:pt x="564092" y="3575852"/>
                  </a:lnTo>
                  <a:lnTo>
                    <a:pt x="586553" y="3537899"/>
                  </a:lnTo>
                  <a:lnTo>
                    <a:pt x="609014" y="3499922"/>
                  </a:lnTo>
                  <a:lnTo>
                    <a:pt x="631475" y="3461923"/>
                  </a:lnTo>
                  <a:lnTo>
                    <a:pt x="653936" y="3423904"/>
                  </a:lnTo>
                  <a:lnTo>
                    <a:pt x="676397" y="3385867"/>
                  </a:lnTo>
                  <a:lnTo>
                    <a:pt x="698858" y="3347814"/>
                  </a:lnTo>
                  <a:lnTo>
                    <a:pt x="721319" y="3309748"/>
                  </a:lnTo>
                  <a:lnTo>
                    <a:pt x="743780" y="3271671"/>
                  </a:lnTo>
                  <a:lnTo>
                    <a:pt x="766240" y="3233586"/>
                  </a:lnTo>
                  <a:lnTo>
                    <a:pt x="788701" y="3195498"/>
                  </a:lnTo>
                  <a:lnTo>
                    <a:pt x="811162" y="3157409"/>
                  </a:lnTo>
                  <a:lnTo>
                    <a:pt x="833623" y="3119324"/>
                  </a:lnTo>
                  <a:lnTo>
                    <a:pt x="856084" y="3081247"/>
                  </a:lnTo>
                  <a:lnTo>
                    <a:pt x="878545" y="3043184"/>
                  </a:lnTo>
                  <a:lnTo>
                    <a:pt x="901006" y="3005140"/>
                  </a:lnTo>
                  <a:lnTo>
                    <a:pt x="923467" y="2967121"/>
                  </a:lnTo>
                  <a:lnTo>
                    <a:pt x="945928" y="2929132"/>
                  </a:lnTo>
                  <a:lnTo>
                    <a:pt x="968389" y="2891182"/>
                  </a:lnTo>
                  <a:lnTo>
                    <a:pt x="990850" y="2853277"/>
                  </a:lnTo>
                  <a:lnTo>
                    <a:pt x="1013311" y="2815426"/>
                  </a:lnTo>
                  <a:lnTo>
                    <a:pt x="1035772" y="2777636"/>
                  </a:lnTo>
                  <a:lnTo>
                    <a:pt x="1058233" y="2739916"/>
                  </a:lnTo>
                  <a:lnTo>
                    <a:pt x="1080694" y="2702276"/>
                  </a:lnTo>
                  <a:lnTo>
                    <a:pt x="1103155" y="2664723"/>
                  </a:lnTo>
                  <a:lnTo>
                    <a:pt x="1125616" y="2627269"/>
                  </a:lnTo>
                  <a:lnTo>
                    <a:pt x="1148077" y="2589922"/>
                  </a:lnTo>
                  <a:lnTo>
                    <a:pt x="1170538" y="2552691"/>
                  </a:lnTo>
                  <a:lnTo>
                    <a:pt x="1192999" y="2515584"/>
                  </a:lnTo>
                  <a:lnTo>
                    <a:pt x="1215460" y="2478608"/>
                  </a:lnTo>
                  <a:lnTo>
                    <a:pt x="1237921" y="2441770"/>
                  </a:lnTo>
                  <a:lnTo>
                    <a:pt x="1260382" y="2405075"/>
                  </a:lnTo>
                  <a:lnTo>
                    <a:pt x="1282843" y="2368524"/>
                  </a:lnTo>
                  <a:lnTo>
                    <a:pt x="1305303" y="2332117"/>
                  </a:lnTo>
                  <a:lnTo>
                    <a:pt x="1327764" y="2295852"/>
                  </a:lnTo>
                  <a:lnTo>
                    <a:pt x="1350225" y="2259722"/>
                  </a:lnTo>
                  <a:lnTo>
                    <a:pt x="1372686" y="2223717"/>
                  </a:lnTo>
                  <a:lnTo>
                    <a:pt x="1395147" y="2187824"/>
                  </a:lnTo>
                  <a:lnTo>
                    <a:pt x="1417608" y="2152025"/>
                  </a:lnTo>
                  <a:lnTo>
                    <a:pt x="1440069" y="2116301"/>
                  </a:lnTo>
                  <a:lnTo>
                    <a:pt x="1462530" y="2080628"/>
                  </a:lnTo>
                  <a:lnTo>
                    <a:pt x="1484991" y="2044980"/>
                  </a:lnTo>
                  <a:lnTo>
                    <a:pt x="1507452" y="2009330"/>
                  </a:lnTo>
                  <a:lnTo>
                    <a:pt x="1529913" y="1973650"/>
                  </a:lnTo>
                  <a:lnTo>
                    <a:pt x="1552374" y="1937912"/>
                  </a:lnTo>
                  <a:lnTo>
                    <a:pt x="1574835" y="1902090"/>
                  </a:lnTo>
                  <a:lnTo>
                    <a:pt x="1597296" y="1866159"/>
                  </a:lnTo>
                  <a:lnTo>
                    <a:pt x="1619757" y="1830097"/>
                  </a:lnTo>
                  <a:lnTo>
                    <a:pt x="1642218" y="1793884"/>
                  </a:lnTo>
                  <a:lnTo>
                    <a:pt x="1664679" y="1757506"/>
                  </a:lnTo>
                  <a:lnTo>
                    <a:pt x="1687140" y="1720951"/>
                  </a:lnTo>
                  <a:lnTo>
                    <a:pt x="1709601" y="1684210"/>
                  </a:lnTo>
                  <a:lnTo>
                    <a:pt x="1732062" y="1647280"/>
                  </a:lnTo>
                  <a:lnTo>
                    <a:pt x="1754523" y="1610157"/>
                  </a:lnTo>
                  <a:lnTo>
                    <a:pt x="1776984" y="1572844"/>
                  </a:lnTo>
                  <a:lnTo>
                    <a:pt x="1799445" y="1535343"/>
                  </a:lnTo>
                  <a:lnTo>
                    <a:pt x="1821906" y="1497661"/>
                  </a:lnTo>
                  <a:lnTo>
                    <a:pt x="1844366" y="1459803"/>
                  </a:lnTo>
                  <a:lnTo>
                    <a:pt x="1866827" y="1421778"/>
                  </a:lnTo>
                  <a:lnTo>
                    <a:pt x="1889288" y="1383594"/>
                  </a:lnTo>
                  <a:lnTo>
                    <a:pt x="1911749" y="1345261"/>
                  </a:lnTo>
                  <a:lnTo>
                    <a:pt x="1934210" y="1306788"/>
                  </a:lnTo>
                  <a:lnTo>
                    <a:pt x="1956671" y="1268183"/>
                  </a:lnTo>
                  <a:lnTo>
                    <a:pt x="1979132" y="1229457"/>
                  </a:lnTo>
                  <a:lnTo>
                    <a:pt x="2001593" y="1190617"/>
                  </a:lnTo>
                  <a:lnTo>
                    <a:pt x="2024054" y="1151673"/>
                  </a:lnTo>
                  <a:lnTo>
                    <a:pt x="2046515" y="1112633"/>
                  </a:lnTo>
                  <a:lnTo>
                    <a:pt x="2068976" y="1073503"/>
                  </a:lnTo>
                  <a:lnTo>
                    <a:pt x="2091437" y="1034292"/>
                  </a:lnTo>
                  <a:lnTo>
                    <a:pt x="2113898" y="995005"/>
                  </a:lnTo>
                  <a:lnTo>
                    <a:pt x="2136359" y="955649"/>
                  </a:lnTo>
                  <a:lnTo>
                    <a:pt x="2158820" y="916230"/>
                  </a:lnTo>
                  <a:lnTo>
                    <a:pt x="2181281" y="876753"/>
                  </a:lnTo>
                  <a:lnTo>
                    <a:pt x="2203742" y="837222"/>
                  </a:lnTo>
                  <a:lnTo>
                    <a:pt x="2226203" y="797643"/>
                  </a:lnTo>
                  <a:lnTo>
                    <a:pt x="2248664" y="758018"/>
                  </a:lnTo>
                  <a:lnTo>
                    <a:pt x="2271125" y="718352"/>
                  </a:lnTo>
                  <a:lnTo>
                    <a:pt x="2293586" y="678649"/>
                  </a:lnTo>
                  <a:lnTo>
                    <a:pt x="2316047" y="638910"/>
                  </a:lnTo>
                  <a:lnTo>
                    <a:pt x="2338508" y="599139"/>
                  </a:lnTo>
                  <a:lnTo>
                    <a:pt x="2360969" y="559339"/>
                  </a:lnTo>
                  <a:lnTo>
                    <a:pt x="2383429" y="519511"/>
                  </a:lnTo>
                  <a:lnTo>
                    <a:pt x="2405890" y="479658"/>
                  </a:lnTo>
                  <a:lnTo>
                    <a:pt x="2428351" y="439782"/>
                  </a:lnTo>
                  <a:lnTo>
                    <a:pt x="2450812" y="399884"/>
                  </a:lnTo>
                  <a:lnTo>
                    <a:pt x="2473273" y="359966"/>
                  </a:lnTo>
                  <a:lnTo>
                    <a:pt x="2495734" y="320029"/>
                  </a:lnTo>
                  <a:lnTo>
                    <a:pt x="2518195" y="280075"/>
                  </a:lnTo>
                  <a:lnTo>
                    <a:pt x="2540656" y="240105"/>
                  </a:lnTo>
                  <a:lnTo>
                    <a:pt x="2563117" y="200120"/>
                  </a:lnTo>
                  <a:lnTo>
                    <a:pt x="2585578" y="160121"/>
                  </a:lnTo>
                  <a:lnTo>
                    <a:pt x="2608039" y="120108"/>
                  </a:lnTo>
                  <a:lnTo>
                    <a:pt x="2630500" y="80084"/>
                  </a:lnTo>
                  <a:lnTo>
                    <a:pt x="2652961" y="40047"/>
                  </a:lnTo>
                  <a:lnTo>
                    <a:pt x="2675422" y="0"/>
                  </a:lnTo>
                  <a:lnTo>
                    <a:pt x="2675422" y="501390"/>
                  </a:lnTo>
                  <a:lnTo>
                    <a:pt x="2652961" y="537507"/>
                  </a:lnTo>
                  <a:lnTo>
                    <a:pt x="2630500" y="573616"/>
                  </a:lnTo>
                  <a:lnTo>
                    <a:pt x="2608039" y="609716"/>
                  </a:lnTo>
                  <a:lnTo>
                    <a:pt x="2585578" y="645806"/>
                  </a:lnTo>
                  <a:lnTo>
                    <a:pt x="2563117" y="681883"/>
                  </a:lnTo>
                  <a:lnTo>
                    <a:pt x="2540656" y="717946"/>
                  </a:lnTo>
                  <a:lnTo>
                    <a:pt x="2518195" y="753993"/>
                  </a:lnTo>
                  <a:lnTo>
                    <a:pt x="2495734" y="790022"/>
                  </a:lnTo>
                  <a:lnTo>
                    <a:pt x="2473273" y="826031"/>
                  </a:lnTo>
                  <a:lnTo>
                    <a:pt x="2450812" y="862016"/>
                  </a:lnTo>
                  <a:lnTo>
                    <a:pt x="2428351" y="897975"/>
                  </a:lnTo>
                  <a:lnTo>
                    <a:pt x="2405890" y="933905"/>
                  </a:lnTo>
                  <a:lnTo>
                    <a:pt x="2383429" y="969802"/>
                  </a:lnTo>
                  <a:lnTo>
                    <a:pt x="2360969" y="1005663"/>
                  </a:lnTo>
                  <a:lnTo>
                    <a:pt x="2338508" y="1041483"/>
                  </a:lnTo>
                  <a:lnTo>
                    <a:pt x="2316047" y="1077258"/>
                  </a:lnTo>
                  <a:lnTo>
                    <a:pt x="2293586" y="1112984"/>
                  </a:lnTo>
                  <a:lnTo>
                    <a:pt x="2271125" y="1148655"/>
                  </a:lnTo>
                  <a:lnTo>
                    <a:pt x="2248664" y="1184266"/>
                  </a:lnTo>
                  <a:lnTo>
                    <a:pt x="2226203" y="1219811"/>
                  </a:lnTo>
                  <a:lnTo>
                    <a:pt x="2203742" y="1255285"/>
                  </a:lnTo>
                  <a:lnTo>
                    <a:pt x="2181281" y="1290680"/>
                  </a:lnTo>
                  <a:lnTo>
                    <a:pt x="2158820" y="1325990"/>
                  </a:lnTo>
                  <a:lnTo>
                    <a:pt x="2136359" y="1361208"/>
                  </a:lnTo>
                  <a:lnTo>
                    <a:pt x="2113898" y="1396328"/>
                  </a:lnTo>
                  <a:lnTo>
                    <a:pt x="2091437" y="1431343"/>
                  </a:lnTo>
                  <a:lnTo>
                    <a:pt x="2068976" y="1466245"/>
                  </a:lnTo>
                  <a:lnTo>
                    <a:pt x="2046515" y="1501030"/>
                  </a:lnTo>
                  <a:lnTo>
                    <a:pt x="2024054" y="1535691"/>
                  </a:lnTo>
                  <a:lnTo>
                    <a:pt x="2001593" y="1570223"/>
                  </a:lnTo>
                  <a:lnTo>
                    <a:pt x="1979132" y="1604622"/>
                  </a:lnTo>
                  <a:lnTo>
                    <a:pt x="1956671" y="1638885"/>
                  </a:lnTo>
                  <a:lnTo>
                    <a:pt x="1934210" y="1673013"/>
                  </a:lnTo>
                  <a:lnTo>
                    <a:pt x="1911749" y="1707005"/>
                  </a:lnTo>
                  <a:lnTo>
                    <a:pt x="1889288" y="1740865"/>
                  </a:lnTo>
                  <a:lnTo>
                    <a:pt x="1866827" y="1774598"/>
                  </a:lnTo>
                  <a:lnTo>
                    <a:pt x="1844366" y="1808213"/>
                  </a:lnTo>
                  <a:lnTo>
                    <a:pt x="1821906" y="1841721"/>
                  </a:lnTo>
                  <a:lnTo>
                    <a:pt x="1799445" y="1875135"/>
                  </a:lnTo>
                  <a:lnTo>
                    <a:pt x="1776984" y="1908471"/>
                  </a:lnTo>
                  <a:lnTo>
                    <a:pt x="1754523" y="1941749"/>
                  </a:lnTo>
                  <a:lnTo>
                    <a:pt x="1732062" y="1974989"/>
                  </a:lnTo>
                  <a:lnTo>
                    <a:pt x="1709601" y="2008212"/>
                  </a:lnTo>
                  <a:lnTo>
                    <a:pt x="1687140" y="2041443"/>
                  </a:lnTo>
                  <a:lnTo>
                    <a:pt x="1664679" y="2074705"/>
                  </a:lnTo>
                  <a:lnTo>
                    <a:pt x="1642218" y="2108020"/>
                  </a:lnTo>
                  <a:lnTo>
                    <a:pt x="1619757" y="2141412"/>
                  </a:lnTo>
                  <a:lnTo>
                    <a:pt x="1597296" y="2174900"/>
                  </a:lnTo>
                  <a:lnTo>
                    <a:pt x="1574835" y="2208504"/>
                  </a:lnTo>
                  <a:lnTo>
                    <a:pt x="1552374" y="2242239"/>
                  </a:lnTo>
                  <a:lnTo>
                    <a:pt x="1529913" y="2276120"/>
                  </a:lnTo>
                  <a:lnTo>
                    <a:pt x="1507452" y="2310158"/>
                  </a:lnTo>
                  <a:lnTo>
                    <a:pt x="1484991" y="2344361"/>
                  </a:lnTo>
                  <a:lnTo>
                    <a:pt x="1462530" y="2378735"/>
                  </a:lnTo>
                  <a:lnTo>
                    <a:pt x="1440069" y="2413282"/>
                  </a:lnTo>
                  <a:lnTo>
                    <a:pt x="1417608" y="2448005"/>
                  </a:lnTo>
                  <a:lnTo>
                    <a:pt x="1395147" y="2482902"/>
                  </a:lnTo>
                  <a:lnTo>
                    <a:pt x="1372686" y="2517971"/>
                  </a:lnTo>
                  <a:lnTo>
                    <a:pt x="1350225" y="2553207"/>
                  </a:lnTo>
                  <a:lnTo>
                    <a:pt x="1327764" y="2588607"/>
                  </a:lnTo>
                  <a:lnTo>
                    <a:pt x="1305303" y="2624164"/>
                  </a:lnTo>
                  <a:lnTo>
                    <a:pt x="1282843" y="2659873"/>
                  </a:lnTo>
                  <a:lnTo>
                    <a:pt x="1260382" y="2695726"/>
                  </a:lnTo>
                  <a:lnTo>
                    <a:pt x="1237921" y="2731718"/>
                  </a:lnTo>
                  <a:lnTo>
                    <a:pt x="1215460" y="2767842"/>
                  </a:lnTo>
                  <a:lnTo>
                    <a:pt x="1192999" y="2804090"/>
                  </a:lnTo>
                  <a:lnTo>
                    <a:pt x="1170538" y="2840457"/>
                  </a:lnTo>
                  <a:lnTo>
                    <a:pt x="1148077" y="2876937"/>
                  </a:lnTo>
                  <a:lnTo>
                    <a:pt x="1125616" y="2913523"/>
                  </a:lnTo>
                  <a:lnTo>
                    <a:pt x="1103155" y="2950211"/>
                  </a:lnTo>
                  <a:lnTo>
                    <a:pt x="1080694" y="2986994"/>
                  </a:lnTo>
                  <a:lnTo>
                    <a:pt x="1058233" y="3023869"/>
                  </a:lnTo>
                  <a:lnTo>
                    <a:pt x="1035772" y="3060830"/>
                  </a:lnTo>
                  <a:lnTo>
                    <a:pt x="1013311" y="3097873"/>
                  </a:lnTo>
                  <a:lnTo>
                    <a:pt x="990850" y="3134995"/>
                  </a:lnTo>
                  <a:lnTo>
                    <a:pt x="968389" y="3172192"/>
                  </a:lnTo>
                  <a:lnTo>
                    <a:pt x="945928" y="3209460"/>
                  </a:lnTo>
                  <a:lnTo>
                    <a:pt x="923467" y="3246798"/>
                  </a:lnTo>
                  <a:lnTo>
                    <a:pt x="901006" y="3284201"/>
                  </a:lnTo>
                  <a:lnTo>
                    <a:pt x="878545" y="3321669"/>
                  </a:lnTo>
                  <a:lnTo>
                    <a:pt x="856084" y="3359198"/>
                  </a:lnTo>
                  <a:lnTo>
                    <a:pt x="833623" y="3396786"/>
                  </a:lnTo>
                  <a:lnTo>
                    <a:pt x="811162" y="3434432"/>
                  </a:lnTo>
                  <a:lnTo>
                    <a:pt x="788701" y="3472133"/>
                  </a:lnTo>
                  <a:lnTo>
                    <a:pt x="766240" y="3509889"/>
                  </a:lnTo>
                  <a:lnTo>
                    <a:pt x="743780" y="3547698"/>
                  </a:lnTo>
                  <a:lnTo>
                    <a:pt x="721319" y="3585559"/>
                  </a:lnTo>
                  <a:lnTo>
                    <a:pt x="698858" y="3623470"/>
                  </a:lnTo>
                  <a:lnTo>
                    <a:pt x="676397" y="3661430"/>
                  </a:lnTo>
                  <a:lnTo>
                    <a:pt x="653936" y="3699439"/>
                  </a:lnTo>
                  <a:lnTo>
                    <a:pt x="631475" y="3737495"/>
                  </a:lnTo>
                  <a:lnTo>
                    <a:pt x="609014" y="3775598"/>
                  </a:lnTo>
                  <a:lnTo>
                    <a:pt x="586553" y="3813747"/>
                  </a:lnTo>
                  <a:lnTo>
                    <a:pt x="564092" y="3851940"/>
                  </a:lnTo>
                  <a:lnTo>
                    <a:pt x="541631" y="3890178"/>
                  </a:lnTo>
                  <a:lnTo>
                    <a:pt x="519170" y="3928459"/>
                  </a:lnTo>
                  <a:lnTo>
                    <a:pt x="496709" y="3966783"/>
                  </a:lnTo>
                  <a:lnTo>
                    <a:pt x="474248" y="4005150"/>
                  </a:lnTo>
                  <a:lnTo>
                    <a:pt x="451787" y="4043558"/>
                  </a:lnTo>
                  <a:lnTo>
                    <a:pt x="429326" y="4082007"/>
                  </a:lnTo>
                  <a:lnTo>
                    <a:pt x="406865" y="4120496"/>
                  </a:lnTo>
                  <a:lnTo>
                    <a:pt x="384404" y="4159025"/>
                  </a:lnTo>
                  <a:lnTo>
                    <a:pt x="361943" y="4197593"/>
                  </a:lnTo>
                  <a:lnTo>
                    <a:pt x="339482" y="4236199"/>
                  </a:lnTo>
                  <a:lnTo>
                    <a:pt x="317021" y="4274844"/>
                  </a:lnTo>
                  <a:lnTo>
                    <a:pt x="294560" y="4313526"/>
                  </a:lnTo>
                  <a:lnTo>
                    <a:pt x="272099" y="4352245"/>
                  </a:lnTo>
                  <a:lnTo>
                    <a:pt x="249638" y="4391000"/>
                  </a:lnTo>
                  <a:lnTo>
                    <a:pt x="227177" y="4429790"/>
                  </a:lnTo>
                  <a:lnTo>
                    <a:pt x="204717" y="4468616"/>
                  </a:lnTo>
                  <a:lnTo>
                    <a:pt x="182256" y="4507475"/>
                  </a:lnTo>
                  <a:lnTo>
                    <a:pt x="175358" y="4519420"/>
                  </a:lnTo>
                  <a:close/>
                </a:path>
              </a:pathLst>
            </a:custGeom>
            <a:solidFill>
              <a:srgbClr val="00C3A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97292" y="1584676"/>
              <a:ext cx="2675422" cy="4519420"/>
            </a:xfrm>
            <a:custGeom>
              <a:avLst/>
              <a:pathLst>
                <a:path w="2675422" h="4519420">
                  <a:moveTo>
                    <a:pt x="0" y="4519420"/>
                  </a:moveTo>
                  <a:lnTo>
                    <a:pt x="2568" y="4515168"/>
                  </a:lnTo>
                  <a:lnTo>
                    <a:pt x="25029" y="4477955"/>
                  </a:lnTo>
                  <a:lnTo>
                    <a:pt x="47490" y="4440714"/>
                  </a:lnTo>
                  <a:lnTo>
                    <a:pt x="69951" y="4403444"/>
                  </a:lnTo>
                  <a:lnTo>
                    <a:pt x="92412" y="4366145"/>
                  </a:lnTo>
                  <a:lnTo>
                    <a:pt x="114873" y="4328817"/>
                  </a:lnTo>
                  <a:lnTo>
                    <a:pt x="137334" y="4291460"/>
                  </a:lnTo>
                  <a:lnTo>
                    <a:pt x="159795" y="4254072"/>
                  </a:lnTo>
                  <a:lnTo>
                    <a:pt x="182256" y="4216654"/>
                  </a:lnTo>
                  <a:lnTo>
                    <a:pt x="204717" y="4179206"/>
                  </a:lnTo>
                  <a:lnTo>
                    <a:pt x="227177" y="4141726"/>
                  </a:lnTo>
                  <a:lnTo>
                    <a:pt x="249638" y="4104216"/>
                  </a:lnTo>
                  <a:lnTo>
                    <a:pt x="272099" y="4066675"/>
                  </a:lnTo>
                  <a:lnTo>
                    <a:pt x="294560" y="4029102"/>
                  </a:lnTo>
                  <a:lnTo>
                    <a:pt x="317021" y="3991498"/>
                  </a:lnTo>
                  <a:lnTo>
                    <a:pt x="339482" y="3953863"/>
                  </a:lnTo>
                  <a:lnTo>
                    <a:pt x="361943" y="3916196"/>
                  </a:lnTo>
                  <a:lnTo>
                    <a:pt x="384404" y="3878499"/>
                  </a:lnTo>
                  <a:lnTo>
                    <a:pt x="406865" y="3840771"/>
                  </a:lnTo>
                  <a:lnTo>
                    <a:pt x="429326" y="3803012"/>
                  </a:lnTo>
                  <a:lnTo>
                    <a:pt x="451787" y="3765223"/>
                  </a:lnTo>
                  <a:lnTo>
                    <a:pt x="474248" y="3727405"/>
                  </a:lnTo>
                  <a:lnTo>
                    <a:pt x="496709" y="3689558"/>
                  </a:lnTo>
                  <a:lnTo>
                    <a:pt x="519170" y="3651683"/>
                  </a:lnTo>
                  <a:lnTo>
                    <a:pt x="541631" y="3613781"/>
                  </a:lnTo>
                  <a:lnTo>
                    <a:pt x="564092" y="3575852"/>
                  </a:lnTo>
                  <a:lnTo>
                    <a:pt x="586553" y="3537899"/>
                  </a:lnTo>
                  <a:lnTo>
                    <a:pt x="609014" y="3499922"/>
                  </a:lnTo>
                  <a:lnTo>
                    <a:pt x="631475" y="3461923"/>
                  </a:lnTo>
                  <a:lnTo>
                    <a:pt x="653936" y="3423904"/>
                  </a:lnTo>
                  <a:lnTo>
                    <a:pt x="676397" y="3385867"/>
                  </a:lnTo>
                  <a:lnTo>
                    <a:pt x="698858" y="3347814"/>
                  </a:lnTo>
                  <a:lnTo>
                    <a:pt x="721319" y="3309748"/>
                  </a:lnTo>
                  <a:lnTo>
                    <a:pt x="743780" y="3271671"/>
                  </a:lnTo>
                  <a:lnTo>
                    <a:pt x="766240" y="3233586"/>
                  </a:lnTo>
                  <a:lnTo>
                    <a:pt x="788701" y="3195498"/>
                  </a:lnTo>
                  <a:lnTo>
                    <a:pt x="811162" y="3157409"/>
                  </a:lnTo>
                  <a:lnTo>
                    <a:pt x="833623" y="3119324"/>
                  </a:lnTo>
                  <a:lnTo>
                    <a:pt x="856084" y="3081247"/>
                  </a:lnTo>
                  <a:lnTo>
                    <a:pt x="878545" y="3043184"/>
                  </a:lnTo>
                  <a:lnTo>
                    <a:pt x="901006" y="3005140"/>
                  </a:lnTo>
                  <a:lnTo>
                    <a:pt x="923467" y="2967121"/>
                  </a:lnTo>
                  <a:lnTo>
                    <a:pt x="945928" y="2929132"/>
                  </a:lnTo>
                  <a:lnTo>
                    <a:pt x="968389" y="2891182"/>
                  </a:lnTo>
                  <a:lnTo>
                    <a:pt x="990850" y="2853277"/>
                  </a:lnTo>
                  <a:lnTo>
                    <a:pt x="1013311" y="2815426"/>
                  </a:lnTo>
                  <a:lnTo>
                    <a:pt x="1035772" y="2777636"/>
                  </a:lnTo>
                  <a:lnTo>
                    <a:pt x="1058233" y="2739916"/>
                  </a:lnTo>
                  <a:lnTo>
                    <a:pt x="1080694" y="2702276"/>
                  </a:lnTo>
                  <a:lnTo>
                    <a:pt x="1103155" y="2664723"/>
                  </a:lnTo>
                  <a:lnTo>
                    <a:pt x="1125616" y="2627269"/>
                  </a:lnTo>
                  <a:lnTo>
                    <a:pt x="1148077" y="2589922"/>
                  </a:lnTo>
                  <a:lnTo>
                    <a:pt x="1170538" y="2552691"/>
                  </a:lnTo>
                  <a:lnTo>
                    <a:pt x="1192999" y="2515584"/>
                  </a:lnTo>
                  <a:lnTo>
                    <a:pt x="1215460" y="2478608"/>
                  </a:lnTo>
                  <a:lnTo>
                    <a:pt x="1237921" y="2441770"/>
                  </a:lnTo>
                  <a:lnTo>
                    <a:pt x="1260382" y="2405075"/>
                  </a:lnTo>
                  <a:lnTo>
                    <a:pt x="1282843" y="2368524"/>
                  </a:lnTo>
                  <a:lnTo>
                    <a:pt x="1305303" y="2332117"/>
                  </a:lnTo>
                  <a:lnTo>
                    <a:pt x="1327764" y="2295852"/>
                  </a:lnTo>
                  <a:lnTo>
                    <a:pt x="1350225" y="2259722"/>
                  </a:lnTo>
                  <a:lnTo>
                    <a:pt x="1372686" y="2223717"/>
                  </a:lnTo>
                  <a:lnTo>
                    <a:pt x="1395147" y="2187824"/>
                  </a:lnTo>
                  <a:lnTo>
                    <a:pt x="1417608" y="2152025"/>
                  </a:lnTo>
                  <a:lnTo>
                    <a:pt x="1440069" y="2116301"/>
                  </a:lnTo>
                  <a:lnTo>
                    <a:pt x="1462530" y="2080628"/>
                  </a:lnTo>
                  <a:lnTo>
                    <a:pt x="1484991" y="2044980"/>
                  </a:lnTo>
                  <a:lnTo>
                    <a:pt x="1507452" y="2009330"/>
                  </a:lnTo>
                  <a:lnTo>
                    <a:pt x="1529913" y="1973650"/>
                  </a:lnTo>
                  <a:lnTo>
                    <a:pt x="1552374" y="1937912"/>
                  </a:lnTo>
                  <a:lnTo>
                    <a:pt x="1574835" y="1902090"/>
                  </a:lnTo>
                  <a:lnTo>
                    <a:pt x="1597296" y="1866159"/>
                  </a:lnTo>
                  <a:lnTo>
                    <a:pt x="1619757" y="1830097"/>
                  </a:lnTo>
                  <a:lnTo>
                    <a:pt x="1642218" y="1793884"/>
                  </a:lnTo>
                  <a:lnTo>
                    <a:pt x="1664679" y="1757506"/>
                  </a:lnTo>
                  <a:lnTo>
                    <a:pt x="1687140" y="1720951"/>
                  </a:lnTo>
                  <a:lnTo>
                    <a:pt x="1709601" y="1684210"/>
                  </a:lnTo>
                  <a:lnTo>
                    <a:pt x="1732062" y="1647280"/>
                  </a:lnTo>
                  <a:lnTo>
                    <a:pt x="1754523" y="1610157"/>
                  </a:lnTo>
                  <a:lnTo>
                    <a:pt x="1776984" y="1572844"/>
                  </a:lnTo>
                  <a:lnTo>
                    <a:pt x="1799445" y="1535343"/>
                  </a:lnTo>
                  <a:lnTo>
                    <a:pt x="1821906" y="1497661"/>
                  </a:lnTo>
                  <a:lnTo>
                    <a:pt x="1844366" y="1459803"/>
                  </a:lnTo>
                  <a:lnTo>
                    <a:pt x="1866827" y="1421778"/>
                  </a:lnTo>
                  <a:lnTo>
                    <a:pt x="1889288" y="1383594"/>
                  </a:lnTo>
                  <a:lnTo>
                    <a:pt x="1911749" y="1345261"/>
                  </a:lnTo>
                  <a:lnTo>
                    <a:pt x="1934210" y="1306788"/>
                  </a:lnTo>
                  <a:lnTo>
                    <a:pt x="1956671" y="1268183"/>
                  </a:lnTo>
                  <a:lnTo>
                    <a:pt x="1979132" y="1229457"/>
                  </a:lnTo>
                  <a:lnTo>
                    <a:pt x="2001593" y="1190617"/>
                  </a:lnTo>
                  <a:lnTo>
                    <a:pt x="2024054" y="1151673"/>
                  </a:lnTo>
                  <a:lnTo>
                    <a:pt x="2046515" y="1112633"/>
                  </a:lnTo>
                  <a:lnTo>
                    <a:pt x="2068976" y="1073503"/>
                  </a:lnTo>
                  <a:lnTo>
                    <a:pt x="2091437" y="1034292"/>
                  </a:lnTo>
                  <a:lnTo>
                    <a:pt x="2113898" y="995005"/>
                  </a:lnTo>
                  <a:lnTo>
                    <a:pt x="2136359" y="955649"/>
                  </a:lnTo>
                  <a:lnTo>
                    <a:pt x="2158820" y="916230"/>
                  </a:lnTo>
                  <a:lnTo>
                    <a:pt x="2181281" y="876753"/>
                  </a:lnTo>
                  <a:lnTo>
                    <a:pt x="2203742" y="837222"/>
                  </a:lnTo>
                  <a:lnTo>
                    <a:pt x="2226203" y="797643"/>
                  </a:lnTo>
                  <a:lnTo>
                    <a:pt x="2248664" y="758018"/>
                  </a:lnTo>
                  <a:lnTo>
                    <a:pt x="2271125" y="718352"/>
                  </a:lnTo>
                  <a:lnTo>
                    <a:pt x="2293586" y="678649"/>
                  </a:lnTo>
                  <a:lnTo>
                    <a:pt x="2316047" y="638910"/>
                  </a:lnTo>
                  <a:lnTo>
                    <a:pt x="2338508" y="599139"/>
                  </a:lnTo>
                  <a:lnTo>
                    <a:pt x="2360969" y="559339"/>
                  </a:lnTo>
                  <a:lnTo>
                    <a:pt x="2383429" y="519511"/>
                  </a:lnTo>
                  <a:lnTo>
                    <a:pt x="2405890" y="479658"/>
                  </a:lnTo>
                  <a:lnTo>
                    <a:pt x="2428351" y="439782"/>
                  </a:lnTo>
                  <a:lnTo>
                    <a:pt x="2450812" y="399884"/>
                  </a:lnTo>
                  <a:lnTo>
                    <a:pt x="2473273" y="359966"/>
                  </a:lnTo>
                  <a:lnTo>
                    <a:pt x="2495734" y="320029"/>
                  </a:lnTo>
                  <a:lnTo>
                    <a:pt x="2518195" y="280075"/>
                  </a:lnTo>
                  <a:lnTo>
                    <a:pt x="2540656" y="240105"/>
                  </a:lnTo>
                  <a:lnTo>
                    <a:pt x="2563117" y="200120"/>
                  </a:lnTo>
                  <a:lnTo>
                    <a:pt x="2585578" y="160121"/>
                  </a:lnTo>
                  <a:lnTo>
                    <a:pt x="2608039" y="120108"/>
                  </a:lnTo>
                  <a:lnTo>
                    <a:pt x="2630500" y="80084"/>
                  </a:lnTo>
                  <a:lnTo>
                    <a:pt x="2652961" y="40047"/>
                  </a:lnTo>
                  <a:lnTo>
                    <a:pt x="2675422" y="0"/>
                  </a:lnTo>
                  <a:lnTo>
                    <a:pt x="26754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472650" y="2086066"/>
              <a:ext cx="2500064" cy="4018030"/>
            </a:xfrm>
            <a:custGeom>
              <a:avLst/>
              <a:pathLst>
                <a:path w="2500064" h="4018030">
                  <a:moveTo>
                    <a:pt x="2500064" y="0"/>
                  </a:moveTo>
                  <a:lnTo>
                    <a:pt x="2477603" y="36117"/>
                  </a:lnTo>
                  <a:lnTo>
                    <a:pt x="2455142" y="72226"/>
                  </a:lnTo>
                  <a:lnTo>
                    <a:pt x="2432681" y="108326"/>
                  </a:lnTo>
                  <a:lnTo>
                    <a:pt x="2410220" y="144416"/>
                  </a:lnTo>
                  <a:lnTo>
                    <a:pt x="2387759" y="180493"/>
                  </a:lnTo>
                  <a:lnTo>
                    <a:pt x="2365298" y="216556"/>
                  </a:lnTo>
                  <a:lnTo>
                    <a:pt x="2342837" y="252603"/>
                  </a:lnTo>
                  <a:lnTo>
                    <a:pt x="2320376" y="288632"/>
                  </a:lnTo>
                  <a:lnTo>
                    <a:pt x="2297915" y="324641"/>
                  </a:lnTo>
                  <a:lnTo>
                    <a:pt x="2275454" y="360626"/>
                  </a:lnTo>
                  <a:lnTo>
                    <a:pt x="2252993" y="396585"/>
                  </a:lnTo>
                  <a:lnTo>
                    <a:pt x="2230532" y="432515"/>
                  </a:lnTo>
                  <a:lnTo>
                    <a:pt x="2208071" y="468412"/>
                  </a:lnTo>
                  <a:lnTo>
                    <a:pt x="2185610" y="504273"/>
                  </a:lnTo>
                  <a:lnTo>
                    <a:pt x="2163150" y="540093"/>
                  </a:lnTo>
                  <a:lnTo>
                    <a:pt x="2140689" y="575868"/>
                  </a:lnTo>
                  <a:lnTo>
                    <a:pt x="2118228" y="611594"/>
                  </a:lnTo>
                  <a:lnTo>
                    <a:pt x="2095767" y="647265"/>
                  </a:lnTo>
                  <a:lnTo>
                    <a:pt x="2073306" y="682876"/>
                  </a:lnTo>
                  <a:lnTo>
                    <a:pt x="2050845" y="718421"/>
                  </a:lnTo>
                  <a:lnTo>
                    <a:pt x="2028384" y="753894"/>
                  </a:lnTo>
                  <a:lnTo>
                    <a:pt x="2005923" y="789289"/>
                  </a:lnTo>
                  <a:lnTo>
                    <a:pt x="1983462" y="824599"/>
                  </a:lnTo>
                  <a:lnTo>
                    <a:pt x="1961001" y="859818"/>
                  </a:lnTo>
                  <a:lnTo>
                    <a:pt x="1938540" y="894938"/>
                  </a:lnTo>
                  <a:lnTo>
                    <a:pt x="1916079" y="929953"/>
                  </a:lnTo>
                  <a:lnTo>
                    <a:pt x="1893618" y="964855"/>
                  </a:lnTo>
                  <a:lnTo>
                    <a:pt x="1871157" y="999640"/>
                  </a:lnTo>
                  <a:lnTo>
                    <a:pt x="1848696" y="1034301"/>
                  </a:lnTo>
                  <a:lnTo>
                    <a:pt x="1826235" y="1068832"/>
                  </a:lnTo>
                  <a:lnTo>
                    <a:pt x="1803774" y="1103231"/>
                  </a:lnTo>
                  <a:lnTo>
                    <a:pt x="1781313" y="1137495"/>
                  </a:lnTo>
                  <a:lnTo>
                    <a:pt x="1758852" y="1171622"/>
                  </a:lnTo>
                  <a:lnTo>
                    <a:pt x="1736391" y="1205615"/>
                  </a:lnTo>
                  <a:lnTo>
                    <a:pt x="1713930" y="1239474"/>
                  </a:lnTo>
                  <a:lnTo>
                    <a:pt x="1691469" y="1273208"/>
                  </a:lnTo>
                  <a:lnTo>
                    <a:pt x="1669008" y="1306823"/>
                  </a:lnTo>
                  <a:lnTo>
                    <a:pt x="1646547" y="1340330"/>
                  </a:lnTo>
                  <a:lnTo>
                    <a:pt x="1624087" y="1373744"/>
                  </a:lnTo>
                  <a:lnTo>
                    <a:pt x="1601626" y="1407081"/>
                  </a:lnTo>
                  <a:lnTo>
                    <a:pt x="1579165" y="1440359"/>
                  </a:lnTo>
                  <a:lnTo>
                    <a:pt x="1556704" y="1473598"/>
                  </a:lnTo>
                  <a:lnTo>
                    <a:pt x="1534243" y="1506822"/>
                  </a:lnTo>
                  <a:lnTo>
                    <a:pt x="1511782" y="1540053"/>
                  </a:lnTo>
                  <a:lnTo>
                    <a:pt x="1489321" y="1573315"/>
                  </a:lnTo>
                  <a:lnTo>
                    <a:pt x="1466860" y="1606630"/>
                  </a:lnTo>
                  <a:lnTo>
                    <a:pt x="1444399" y="1640021"/>
                  </a:lnTo>
                  <a:lnTo>
                    <a:pt x="1421938" y="1673510"/>
                  </a:lnTo>
                  <a:lnTo>
                    <a:pt x="1399477" y="1707113"/>
                  </a:lnTo>
                  <a:lnTo>
                    <a:pt x="1377016" y="1740849"/>
                  </a:lnTo>
                  <a:lnTo>
                    <a:pt x="1354555" y="1774730"/>
                  </a:lnTo>
                  <a:lnTo>
                    <a:pt x="1332094" y="1808768"/>
                  </a:lnTo>
                  <a:lnTo>
                    <a:pt x="1309633" y="1842971"/>
                  </a:lnTo>
                  <a:lnTo>
                    <a:pt x="1287172" y="1877345"/>
                  </a:lnTo>
                  <a:lnTo>
                    <a:pt x="1264711" y="1911892"/>
                  </a:lnTo>
                  <a:lnTo>
                    <a:pt x="1242250" y="1946615"/>
                  </a:lnTo>
                  <a:lnTo>
                    <a:pt x="1219789" y="1981512"/>
                  </a:lnTo>
                  <a:lnTo>
                    <a:pt x="1197328" y="2016580"/>
                  </a:lnTo>
                  <a:lnTo>
                    <a:pt x="1174867" y="2051817"/>
                  </a:lnTo>
                  <a:lnTo>
                    <a:pt x="1152406" y="2087217"/>
                  </a:lnTo>
                  <a:lnTo>
                    <a:pt x="1129945" y="2122774"/>
                  </a:lnTo>
                  <a:lnTo>
                    <a:pt x="1107484" y="2158483"/>
                  </a:lnTo>
                  <a:lnTo>
                    <a:pt x="1085024" y="2194336"/>
                  </a:lnTo>
                  <a:lnTo>
                    <a:pt x="1062563" y="2230328"/>
                  </a:lnTo>
                  <a:lnTo>
                    <a:pt x="1040102" y="2266452"/>
                  </a:lnTo>
                  <a:lnTo>
                    <a:pt x="1017641" y="2302700"/>
                  </a:lnTo>
                  <a:lnTo>
                    <a:pt x="995180" y="2339067"/>
                  </a:lnTo>
                  <a:lnTo>
                    <a:pt x="972719" y="2375547"/>
                  </a:lnTo>
                  <a:lnTo>
                    <a:pt x="950258" y="2412133"/>
                  </a:lnTo>
                  <a:lnTo>
                    <a:pt x="927797" y="2448821"/>
                  </a:lnTo>
                  <a:lnTo>
                    <a:pt x="905336" y="2485604"/>
                  </a:lnTo>
                  <a:lnTo>
                    <a:pt x="882875" y="2522478"/>
                  </a:lnTo>
                  <a:lnTo>
                    <a:pt x="860414" y="2559439"/>
                  </a:lnTo>
                  <a:lnTo>
                    <a:pt x="837953" y="2596483"/>
                  </a:lnTo>
                  <a:lnTo>
                    <a:pt x="815492" y="2633605"/>
                  </a:lnTo>
                  <a:lnTo>
                    <a:pt x="793031" y="2670801"/>
                  </a:lnTo>
                  <a:lnTo>
                    <a:pt x="770570" y="2708070"/>
                  </a:lnTo>
                  <a:lnTo>
                    <a:pt x="748109" y="2745408"/>
                  </a:lnTo>
                  <a:lnTo>
                    <a:pt x="725648" y="2782811"/>
                  </a:lnTo>
                  <a:lnTo>
                    <a:pt x="703187" y="2820279"/>
                  </a:lnTo>
                  <a:lnTo>
                    <a:pt x="680726" y="2857807"/>
                  </a:lnTo>
                  <a:lnTo>
                    <a:pt x="658265" y="2895396"/>
                  </a:lnTo>
                  <a:lnTo>
                    <a:pt x="635804" y="2933041"/>
                  </a:lnTo>
                  <a:lnTo>
                    <a:pt x="613343" y="2970743"/>
                  </a:lnTo>
                  <a:lnTo>
                    <a:pt x="590882" y="3008499"/>
                  </a:lnTo>
                  <a:lnTo>
                    <a:pt x="568421" y="3046308"/>
                  </a:lnTo>
                  <a:lnTo>
                    <a:pt x="545961" y="3084169"/>
                  </a:lnTo>
                  <a:lnTo>
                    <a:pt x="523500" y="3122080"/>
                  </a:lnTo>
                  <a:lnTo>
                    <a:pt x="501039" y="3160040"/>
                  </a:lnTo>
                  <a:lnTo>
                    <a:pt x="478578" y="3198049"/>
                  </a:lnTo>
                  <a:lnTo>
                    <a:pt x="456117" y="3236105"/>
                  </a:lnTo>
                  <a:lnTo>
                    <a:pt x="433656" y="3274208"/>
                  </a:lnTo>
                  <a:lnTo>
                    <a:pt x="411195" y="3312356"/>
                  </a:lnTo>
                  <a:lnTo>
                    <a:pt x="388734" y="3350550"/>
                  </a:lnTo>
                  <a:lnTo>
                    <a:pt x="366273" y="3388788"/>
                  </a:lnTo>
                  <a:lnTo>
                    <a:pt x="343812" y="3427069"/>
                  </a:lnTo>
                  <a:lnTo>
                    <a:pt x="321351" y="3465393"/>
                  </a:lnTo>
                  <a:lnTo>
                    <a:pt x="298890" y="3503760"/>
                  </a:lnTo>
                  <a:lnTo>
                    <a:pt x="276429" y="3542167"/>
                  </a:lnTo>
                  <a:lnTo>
                    <a:pt x="253968" y="3580616"/>
                  </a:lnTo>
                  <a:lnTo>
                    <a:pt x="231507" y="3619106"/>
                  </a:lnTo>
                  <a:lnTo>
                    <a:pt x="209046" y="3657635"/>
                  </a:lnTo>
                  <a:lnTo>
                    <a:pt x="186585" y="3696203"/>
                  </a:lnTo>
                  <a:lnTo>
                    <a:pt x="164124" y="3734809"/>
                  </a:lnTo>
                  <a:lnTo>
                    <a:pt x="141663" y="3773454"/>
                  </a:lnTo>
                  <a:lnTo>
                    <a:pt x="119202" y="3812136"/>
                  </a:lnTo>
                  <a:lnTo>
                    <a:pt x="96741" y="3850854"/>
                  </a:lnTo>
                  <a:lnTo>
                    <a:pt x="74280" y="3889609"/>
                  </a:lnTo>
                  <a:lnTo>
                    <a:pt x="51819" y="3928400"/>
                  </a:lnTo>
                  <a:lnTo>
                    <a:pt x="29359" y="3967225"/>
                  </a:lnTo>
                  <a:lnTo>
                    <a:pt x="6898" y="4006085"/>
                  </a:lnTo>
                  <a:lnTo>
                    <a:pt x="0" y="40180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148991" y="2558963"/>
              <a:ext cx="1823723" cy="3545134"/>
            </a:xfrm>
            <a:custGeom>
              <a:avLst/>
              <a:pathLst>
                <a:path w="1823723" h="3545134">
                  <a:moveTo>
                    <a:pt x="0" y="3545134"/>
                  </a:moveTo>
                  <a:lnTo>
                    <a:pt x="4386" y="3536317"/>
                  </a:lnTo>
                  <a:lnTo>
                    <a:pt x="26847" y="3491170"/>
                  </a:lnTo>
                  <a:lnTo>
                    <a:pt x="49307" y="3446024"/>
                  </a:lnTo>
                  <a:lnTo>
                    <a:pt x="71768" y="3400880"/>
                  </a:lnTo>
                  <a:lnTo>
                    <a:pt x="94229" y="3355738"/>
                  </a:lnTo>
                  <a:lnTo>
                    <a:pt x="116690" y="3310598"/>
                  </a:lnTo>
                  <a:lnTo>
                    <a:pt x="139151" y="3265461"/>
                  </a:lnTo>
                  <a:lnTo>
                    <a:pt x="161612" y="3220327"/>
                  </a:lnTo>
                  <a:lnTo>
                    <a:pt x="184073" y="3175196"/>
                  </a:lnTo>
                  <a:lnTo>
                    <a:pt x="206534" y="3130069"/>
                  </a:lnTo>
                  <a:lnTo>
                    <a:pt x="228995" y="3084946"/>
                  </a:lnTo>
                  <a:lnTo>
                    <a:pt x="251456" y="3039829"/>
                  </a:lnTo>
                  <a:lnTo>
                    <a:pt x="273917" y="2994716"/>
                  </a:lnTo>
                  <a:lnTo>
                    <a:pt x="296378" y="2949610"/>
                  </a:lnTo>
                  <a:lnTo>
                    <a:pt x="318839" y="2904512"/>
                  </a:lnTo>
                  <a:lnTo>
                    <a:pt x="341300" y="2859421"/>
                  </a:lnTo>
                  <a:lnTo>
                    <a:pt x="363761" y="2814339"/>
                  </a:lnTo>
                  <a:lnTo>
                    <a:pt x="386222" y="2769268"/>
                  </a:lnTo>
                  <a:lnTo>
                    <a:pt x="408683" y="2724208"/>
                  </a:lnTo>
                  <a:lnTo>
                    <a:pt x="431144" y="2679161"/>
                  </a:lnTo>
                  <a:lnTo>
                    <a:pt x="453605" y="2634130"/>
                  </a:lnTo>
                  <a:lnTo>
                    <a:pt x="476066" y="2589115"/>
                  </a:lnTo>
                  <a:lnTo>
                    <a:pt x="498527" y="2544119"/>
                  </a:lnTo>
                  <a:lnTo>
                    <a:pt x="520988" y="2499144"/>
                  </a:lnTo>
                  <a:lnTo>
                    <a:pt x="543449" y="2454194"/>
                  </a:lnTo>
                  <a:lnTo>
                    <a:pt x="565910" y="2409271"/>
                  </a:lnTo>
                  <a:lnTo>
                    <a:pt x="588370" y="2364379"/>
                  </a:lnTo>
                  <a:lnTo>
                    <a:pt x="610831" y="2319522"/>
                  </a:lnTo>
                  <a:lnTo>
                    <a:pt x="633292" y="2274704"/>
                  </a:lnTo>
                  <a:lnTo>
                    <a:pt x="655753" y="2229930"/>
                  </a:lnTo>
                  <a:lnTo>
                    <a:pt x="678214" y="2185206"/>
                  </a:lnTo>
                  <a:lnTo>
                    <a:pt x="700675" y="2140537"/>
                  </a:lnTo>
                  <a:lnTo>
                    <a:pt x="723136" y="2095931"/>
                  </a:lnTo>
                  <a:lnTo>
                    <a:pt x="745597" y="2051395"/>
                  </a:lnTo>
                  <a:lnTo>
                    <a:pt x="768058" y="2006937"/>
                  </a:lnTo>
                  <a:lnTo>
                    <a:pt x="790519" y="1962566"/>
                  </a:lnTo>
                  <a:lnTo>
                    <a:pt x="812980" y="1918292"/>
                  </a:lnTo>
                  <a:lnTo>
                    <a:pt x="835441" y="1874126"/>
                  </a:lnTo>
                  <a:lnTo>
                    <a:pt x="857902" y="1830079"/>
                  </a:lnTo>
                  <a:lnTo>
                    <a:pt x="880363" y="1786163"/>
                  </a:lnTo>
                  <a:lnTo>
                    <a:pt x="902824" y="1742391"/>
                  </a:lnTo>
                  <a:lnTo>
                    <a:pt x="925285" y="1698776"/>
                  </a:lnTo>
                  <a:lnTo>
                    <a:pt x="947746" y="1655332"/>
                  </a:lnTo>
                  <a:lnTo>
                    <a:pt x="970207" y="1612071"/>
                  </a:lnTo>
                  <a:lnTo>
                    <a:pt x="992668" y="1569007"/>
                  </a:lnTo>
                  <a:lnTo>
                    <a:pt x="1015129" y="1526150"/>
                  </a:lnTo>
                  <a:lnTo>
                    <a:pt x="1037590" y="1483510"/>
                  </a:lnTo>
                  <a:lnTo>
                    <a:pt x="1060051" y="1441094"/>
                  </a:lnTo>
                  <a:lnTo>
                    <a:pt x="1082512" y="1398905"/>
                  </a:lnTo>
                  <a:lnTo>
                    <a:pt x="1104973" y="1356942"/>
                  </a:lnTo>
                  <a:lnTo>
                    <a:pt x="1127433" y="1315201"/>
                  </a:lnTo>
                  <a:lnTo>
                    <a:pt x="1149894" y="1273668"/>
                  </a:lnTo>
                  <a:lnTo>
                    <a:pt x="1172355" y="1232328"/>
                  </a:lnTo>
                  <a:lnTo>
                    <a:pt x="1194816" y="1191155"/>
                  </a:lnTo>
                  <a:lnTo>
                    <a:pt x="1217277" y="1150121"/>
                  </a:lnTo>
                  <a:lnTo>
                    <a:pt x="1239738" y="1109189"/>
                  </a:lnTo>
                  <a:lnTo>
                    <a:pt x="1262199" y="1068322"/>
                  </a:lnTo>
                  <a:lnTo>
                    <a:pt x="1284660" y="1027477"/>
                  </a:lnTo>
                  <a:lnTo>
                    <a:pt x="1307121" y="986611"/>
                  </a:lnTo>
                  <a:lnTo>
                    <a:pt x="1329582" y="945682"/>
                  </a:lnTo>
                  <a:lnTo>
                    <a:pt x="1352043" y="904652"/>
                  </a:lnTo>
                  <a:lnTo>
                    <a:pt x="1374504" y="863485"/>
                  </a:lnTo>
                  <a:lnTo>
                    <a:pt x="1396965" y="822151"/>
                  </a:lnTo>
                  <a:lnTo>
                    <a:pt x="1419426" y="780626"/>
                  </a:lnTo>
                  <a:lnTo>
                    <a:pt x="1441887" y="738892"/>
                  </a:lnTo>
                  <a:lnTo>
                    <a:pt x="1464348" y="696937"/>
                  </a:lnTo>
                  <a:lnTo>
                    <a:pt x="1486809" y="654756"/>
                  </a:lnTo>
                  <a:lnTo>
                    <a:pt x="1509270" y="612348"/>
                  </a:lnTo>
                  <a:lnTo>
                    <a:pt x="1531731" y="569716"/>
                  </a:lnTo>
                  <a:lnTo>
                    <a:pt x="1554192" y="526866"/>
                  </a:lnTo>
                  <a:lnTo>
                    <a:pt x="1576653" y="483809"/>
                  </a:lnTo>
                  <a:lnTo>
                    <a:pt x="1599114" y="440555"/>
                  </a:lnTo>
                  <a:lnTo>
                    <a:pt x="1621575" y="397117"/>
                  </a:lnTo>
                  <a:lnTo>
                    <a:pt x="1644036" y="353508"/>
                  </a:lnTo>
                  <a:lnTo>
                    <a:pt x="1666496" y="309742"/>
                  </a:lnTo>
                  <a:lnTo>
                    <a:pt x="1688957" y="265831"/>
                  </a:lnTo>
                  <a:lnTo>
                    <a:pt x="1711418" y="221788"/>
                  </a:lnTo>
                  <a:lnTo>
                    <a:pt x="1733879" y="177626"/>
                  </a:lnTo>
                  <a:lnTo>
                    <a:pt x="1756340" y="133356"/>
                  </a:lnTo>
                  <a:lnTo>
                    <a:pt x="1778801" y="88988"/>
                  </a:lnTo>
                  <a:lnTo>
                    <a:pt x="1801262" y="44533"/>
                  </a:lnTo>
                  <a:lnTo>
                    <a:pt x="1823723" y="0"/>
                  </a:lnTo>
                  <a:lnTo>
                    <a:pt x="1823723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18276" y="2497952"/>
              <a:ext cx="1854438" cy="3606145"/>
            </a:xfrm>
            <a:custGeom>
              <a:avLst/>
              <a:pathLst>
                <a:path w="1854438" h="3606145">
                  <a:moveTo>
                    <a:pt x="0" y="3606145"/>
                  </a:moveTo>
                  <a:lnTo>
                    <a:pt x="12640" y="3580737"/>
                  </a:lnTo>
                  <a:lnTo>
                    <a:pt x="35101" y="3535590"/>
                  </a:lnTo>
                  <a:lnTo>
                    <a:pt x="57562" y="3490445"/>
                  </a:lnTo>
                  <a:lnTo>
                    <a:pt x="80022" y="3445302"/>
                  </a:lnTo>
                  <a:lnTo>
                    <a:pt x="102483" y="3400160"/>
                  </a:lnTo>
                  <a:lnTo>
                    <a:pt x="124944" y="3355022"/>
                  </a:lnTo>
                  <a:lnTo>
                    <a:pt x="147405" y="3309885"/>
                  </a:lnTo>
                  <a:lnTo>
                    <a:pt x="169866" y="3264753"/>
                  </a:lnTo>
                  <a:lnTo>
                    <a:pt x="192327" y="3219623"/>
                  </a:lnTo>
                  <a:lnTo>
                    <a:pt x="214788" y="3174498"/>
                  </a:lnTo>
                  <a:lnTo>
                    <a:pt x="237249" y="3129377"/>
                  </a:lnTo>
                  <a:lnTo>
                    <a:pt x="259710" y="3084261"/>
                  </a:lnTo>
                  <a:lnTo>
                    <a:pt x="282171" y="3039151"/>
                  </a:lnTo>
                  <a:lnTo>
                    <a:pt x="304632" y="2994048"/>
                  </a:lnTo>
                  <a:lnTo>
                    <a:pt x="327093" y="2948952"/>
                  </a:lnTo>
                  <a:lnTo>
                    <a:pt x="349554" y="2903864"/>
                  </a:lnTo>
                  <a:lnTo>
                    <a:pt x="372015" y="2858786"/>
                  </a:lnTo>
                  <a:lnTo>
                    <a:pt x="394476" y="2813719"/>
                  </a:lnTo>
                  <a:lnTo>
                    <a:pt x="416937" y="2768664"/>
                  </a:lnTo>
                  <a:lnTo>
                    <a:pt x="439398" y="2723622"/>
                  </a:lnTo>
                  <a:lnTo>
                    <a:pt x="461859" y="2678597"/>
                  </a:lnTo>
                  <a:lnTo>
                    <a:pt x="484320" y="2633588"/>
                  </a:lnTo>
                  <a:lnTo>
                    <a:pt x="506781" y="2588600"/>
                  </a:lnTo>
                  <a:lnTo>
                    <a:pt x="529242" y="2543634"/>
                  </a:lnTo>
                  <a:lnTo>
                    <a:pt x="551703" y="2498694"/>
                  </a:lnTo>
                  <a:lnTo>
                    <a:pt x="574164" y="2453782"/>
                  </a:lnTo>
                  <a:lnTo>
                    <a:pt x="596625" y="2408902"/>
                  </a:lnTo>
                  <a:lnTo>
                    <a:pt x="619085" y="2364059"/>
                  </a:lnTo>
                  <a:lnTo>
                    <a:pt x="641546" y="2319256"/>
                  </a:lnTo>
                  <a:lnTo>
                    <a:pt x="664007" y="2274500"/>
                  </a:lnTo>
                  <a:lnTo>
                    <a:pt x="686468" y="2229795"/>
                  </a:lnTo>
                  <a:lnTo>
                    <a:pt x="708929" y="2185149"/>
                  </a:lnTo>
                  <a:lnTo>
                    <a:pt x="731390" y="2140567"/>
                  </a:lnTo>
                  <a:lnTo>
                    <a:pt x="753851" y="2096059"/>
                  </a:lnTo>
                  <a:lnTo>
                    <a:pt x="776312" y="2051632"/>
                  </a:lnTo>
                  <a:lnTo>
                    <a:pt x="798773" y="2007295"/>
                  </a:lnTo>
                  <a:lnTo>
                    <a:pt x="821234" y="1963060"/>
                  </a:lnTo>
                  <a:lnTo>
                    <a:pt x="843695" y="1918936"/>
                  </a:lnTo>
                  <a:lnTo>
                    <a:pt x="866156" y="1874935"/>
                  </a:lnTo>
                  <a:lnTo>
                    <a:pt x="888617" y="1831071"/>
                  </a:lnTo>
                  <a:lnTo>
                    <a:pt x="911078" y="1787355"/>
                  </a:lnTo>
                  <a:lnTo>
                    <a:pt x="933539" y="1743802"/>
                  </a:lnTo>
                  <a:lnTo>
                    <a:pt x="956000" y="1700424"/>
                  </a:lnTo>
                  <a:lnTo>
                    <a:pt x="978461" y="1657234"/>
                  </a:lnTo>
                  <a:lnTo>
                    <a:pt x="1000922" y="1614244"/>
                  </a:lnTo>
                  <a:lnTo>
                    <a:pt x="1023383" y="1571466"/>
                  </a:lnTo>
                  <a:lnTo>
                    <a:pt x="1045844" y="1528907"/>
                  </a:lnTo>
                  <a:lnTo>
                    <a:pt x="1068305" y="1486575"/>
                  </a:lnTo>
                  <a:lnTo>
                    <a:pt x="1090766" y="1444469"/>
                  </a:lnTo>
                  <a:lnTo>
                    <a:pt x="1113227" y="1402589"/>
                  </a:lnTo>
                  <a:lnTo>
                    <a:pt x="1135688" y="1360926"/>
                  </a:lnTo>
                  <a:lnTo>
                    <a:pt x="1158148" y="1319466"/>
                  </a:lnTo>
                  <a:lnTo>
                    <a:pt x="1180609" y="1278191"/>
                  </a:lnTo>
                  <a:lnTo>
                    <a:pt x="1203070" y="1237072"/>
                  </a:lnTo>
                  <a:lnTo>
                    <a:pt x="1225531" y="1196080"/>
                  </a:lnTo>
                  <a:lnTo>
                    <a:pt x="1247992" y="1155177"/>
                  </a:lnTo>
                  <a:lnTo>
                    <a:pt x="1270453" y="1114323"/>
                  </a:lnTo>
                  <a:lnTo>
                    <a:pt x="1292914" y="1073475"/>
                  </a:lnTo>
                  <a:lnTo>
                    <a:pt x="1315375" y="1032591"/>
                  </a:lnTo>
                  <a:lnTo>
                    <a:pt x="1337836" y="991629"/>
                  </a:lnTo>
                  <a:lnTo>
                    <a:pt x="1360297" y="950553"/>
                  </a:lnTo>
                  <a:lnTo>
                    <a:pt x="1382758" y="909327"/>
                  </a:lnTo>
                  <a:lnTo>
                    <a:pt x="1405219" y="867925"/>
                  </a:lnTo>
                  <a:lnTo>
                    <a:pt x="1427680" y="826325"/>
                  </a:lnTo>
                  <a:lnTo>
                    <a:pt x="1450141" y="784511"/>
                  </a:lnTo>
                  <a:lnTo>
                    <a:pt x="1472602" y="742474"/>
                  </a:lnTo>
                  <a:lnTo>
                    <a:pt x="1495063" y="700209"/>
                  </a:lnTo>
                  <a:lnTo>
                    <a:pt x="1517524" y="657718"/>
                  </a:lnTo>
                  <a:lnTo>
                    <a:pt x="1539985" y="615005"/>
                  </a:lnTo>
                  <a:lnTo>
                    <a:pt x="1562446" y="572078"/>
                  </a:lnTo>
                  <a:lnTo>
                    <a:pt x="1584907" y="528947"/>
                  </a:lnTo>
                  <a:lnTo>
                    <a:pt x="1607368" y="485624"/>
                  </a:lnTo>
                  <a:lnTo>
                    <a:pt x="1629829" y="442122"/>
                  </a:lnTo>
                  <a:lnTo>
                    <a:pt x="1652290" y="398454"/>
                  </a:lnTo>
                  <a:lnTo>
                    <a:pt x="1674751" y="354633"/>
                  </a:lnTo>
                  <a:lnTo>
                    <a:pt x="1697211" y="310672"/>
                  </a:lnTo>
                  <a:lnTo>
                    <a:pt x="1719672" y="266584"/>
                  </a:lnTo>
                  <a:lnTo>
                    <a:pt x="1742133" y="222381"/>
                  </a:lnTo>
                  <a:lnTo>
                    <a:pt x="1764594" y="178074"/>
                  </a:lnTo>
                  <a:lnTo>
                    <a:pt x="1787055" y="133673"/>
                  </a:lnTo>
                  <a:lnTo>
                    <a:pt x="1809516" y="89188"/>
                  </a:lnTo>
                  <a:lnTo>
                    <a:pt x="1831977" y="44627"/>
                  </a:lnTo>
                  <a:lnTo>
                    <a:pt x="1854438" y="0"/>
                  </a:lnTo>
                  <a:lnTo>
                    <a:pt x="1854438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157436" y="2575716"/>
              <a:ext cx="1815278" cy="3528380"/>
            </a:xfrm>
            <a:custGeom>
              <a:avLst/>
              <a:pathLst>
                <a:path w="1815278" h="3528380">
                  <a:moveTo>
                    <a:pt x="0" y="3528380"/>
                  </a:moveTo>
                  <a:lnTo>
                    <a:pt x="18401" y="3491392"/>
                  </a:lnTo>
                  <a:lnTo>
                    <a:pt x="40862" y="3446245"/>
                  </a:lnTo>
                  <a:lnTo>
                    <a:pt x="63323" y="3401100"/>
                  </a:lnTo>
                  <a:lnTo>
                    <a:pt x="85784" y="3355957"/>
                  </a:lnTo>
                  <a:lnTo>
                    <a:pt x="108245" y="3310817"/>
                  </a:lnTo>
                  <a:lnTo>
                    <a:pt x="130706" y="3265679"/>
                  </a:lnTo>
                  <a:lnTo>
                    <a:pt x="153167" y="3220543"/>
                  </a:lnTo>
                  <a:lnTo>
                    <a:pt x="175628" y="3175411"/>
                  </a:lnTo>
                  <a:lnTo>
                    <a:pt x="198089" y="3130283"/>
                  </a:lnTo>
                  <a:lnTo>
                    <a:pt x="220550" y="3085158"/>
                  </a:lnTo>
                  <a:lnTo>
                    <a:pt x="243011" y="3040039"/>
                  </a:lnTo>
                  <a:lnTo>
                    <a:pt x="265472" y="2994925"/>
                  </a:lnTo>
                  <a:lnTo>
                    <a:pt x="287933" y="2949816"/>
                  </a:lnTo>
                  <a:lnTo>
                    <a:pt x="310394" y="2904715"/>
                  </a:lnTo>
                  <a:lnTo>
                    <a:pt x="332855" y="2859621"/>
                  </a:lnTo>
                  <a:lnTo>
                    <a:pt x="355316" y="2814535"/>
                  </a:lnTo>
                  <a:lnTo>
                    <a:pt x="377777" y="2769460"/>
                  </a:lnTo>
                  <a:lnTo>
                    <a:pt x="400237" y="2724396"/>
                  </a:lnTo>
                  <a:lnTo>
                    <a:pt x="422698" y="2679344"/>
                  </a:lnTo>
                  <a:lnTo>
                    <a:pt x="445159" y="2634306"/>
                  </a:lnTo>
                  <a:lnTo>
                    <a:pt x="467620" y="2589285"/>
                  </a:lnTo>
                  <a:lnTo>
                    <a:pt x="490081" y="2544282"/>
                  </a:lnTo>
                  <a:lnTo>
                    <a:pt x="512542" y="2499299"/>
                  </a:lnTo>
                  <a:lnTo>
                    <a:pt x="535003" y="2454339"/>
                  </a:lnTo>
                  <a:lnTo>
                    <a:pt x="557464" y="2409406"/>
                  </a:lnTo>
                  <a:lnTo>
                    <a:pt x="579925" y="2364502"/>
                  </a:lnTo>
                  <a:lnTo>
                    <a:pt x="602386" y="2319631"/>
                  </a:lnTo>
                  <a:lnTo>
                    <a:pt x="624847" y="2274798"/>
                  </a:lnTo>
                  <a:lnTo>
                    <a:pt x="647308" y="2230007"/>
                  </a:lnTo>
                  <a:lnTo>
                    <a:pt x="669769" y="2185263"/>
                  </a:lnTo>
                  <a:lnTo>
                    <a:pt x="692230" y="2140573"/>
                  </a:lnTo>
                  <a:lnTo>
                    <a:pt x="714691" y="2095942"/>
                  </a:lnTo>
                  <a:lnTo>
                    <a:pt x="737152" y="2051378"/>
                  </a:lnTo>
                  <a:lnTo>
                    <a:pt x="759613" y="2006890"/>
                  </a:lnTo>
                  <a:lnTo>
                    <a:pt x="782074" y="1962485"/>
                  </a:lnTo>
                  <a:lnTo>
                    <a:pt x="804535" y="1918173"/>
                  </a:lnTo>
                  <a:lnTo>
                    <a:pt x="826996" y="1873965"/>
                  </a:lnTo>
                  <a:lnTo>
                    <a:pt x="849457" y="1829872"/>
                  </a:lnTo>
                  <a:lnTo>
                    <a:pt x="871918" y="1785906"/>
                  </a:lnTo>
                  <a:lnTo>
                    <a:pt x="894379" y="1742078"/>
                  </a:lnTo>
                  <a:lnTo>
                    <a:pt x="916840" y="1698403"/>
                  </a:lnTo>
                  <a:lnTo>
                    <a:pt x="939300" y="1654893"/>
                  </a:lnTo>
                  <a:lnTo>
                    <a:pt x="961761" y="1611562"/>
                  </a:lnTo>
                  <a:lnTo>
                    <a:pt x="984222" y="1568422"/>
                  </a:lnTo>
                  <a:lnTo>
                    <a:pt x="1006683" y="1525486"/>
                  </a:lnTo>
                  <a:lnTo>
                    <a:pt x="1029144" y="1482763"/>
                  </a:lnTo>
                  <a:lnTo>
                    <a:pt x="1051605" y="1440262"/>
                  </a:lnTo>
                  <a:lnTo>
                    <a:pt x="1074066" y="1397988"/>
                  </a:lnTo>
                  <a:lnTo>
                    <a:pt x="1096527" y="1355940"/>
                  </a:lnTo>
                  <a:lnTo>
                    <a:pt x="1118988" y="1314117"/>
                  </a:lnTo>
                  <a:lnTo>
                    <a:pt x="1141449" y="1272507"/>
                  </a:lnTo>
                  <a:lnTo>
                    <a:pt x="1163910" y="1231097"/>
                  </a:lnTo>
                  <a:lnTo>
                    <a:pt x="1186371" y="1189865"/>
                  </a:lnTo>
                  <a:lnTo>
                    <a:pt x="1208832" y="1148782"/>
                  </a:lnTo>
                  <a:lnTo>
                    <a:pt x="1231293" y="1107816"/>
                  </a:lnTo>
                  <a:lnTo>
                    <a:pt x="1253754" y="1066930"/>
                  </a:lnTo>
                  <a:lnTo>
                    <a:pt x="1276215" y="1026081"/>
                  </a:lnTo>
                  <a:lnTo>
                    <a:pt x="1298676" y="985228"/>
                  </a:lnTo>
                  <a:lnTo>
                    <a:pt x="1321137" y="944328"/>
                  </a:lnTo>
                  <a:lnTo>
                    <a:pt x="1343598" y="903340"/>
                  </a:lnTo>
                  <a:lnTo>
                    <a:pt x="1366059" y="862229"/>
                  </a:lnTo>
                  <a:lnTo>
                    <a:pt x="1388520" y="820960"/>
                  </a:lnTo>
                  <a:lnTo>
                    <a:pt x="1410981" y="779509"/>
                  </a:lnTo>
                  <a:lnTo>
                    <a:pt x="1433442" y="737856"/>
                  </a:lnTo>
                  <a:lnTo>
                    <a:pt x="1455903" y="695985"/>
                  </a:lnTo>
                  <a:lnTo>
                    <a:pt x="1478363" y="653890"/>
                  </a:lnTo>
                  <a:lnTo>
                    <a:pt x="1500824" y="611567"/>
                  </a:lnTo>
                  <a:lnTo>
                    <a:pt x="1523285" y="569018"/>
                  </a:lnTo>
                  <a:lnTo>
                    <a:pt x="1545746" y="526249"/>
                  </a:lnTo>
                  <a:lnTo>
                    <a:pt x="1568207" y="483269"/>
                  </a:lnTo>
                  <a:lnTo>
                    <a:pt x="1590668" y="440088"/>
                  </a:lnTo>
                  <a:lnTo>
                    <a:pt x="1613129" y="396717"/>
                  </a:lnTo>
                  <a:lnTo>
                    <a:pt x="1635590" y="353171"/>
                  </a:lnTo>
                  <a:lnTo>
                    <a:pt x="1658051" y="309463"/>
                  </a:lnTo>
                  <a:lnTo>
                    <a:pt x="1680512" y="265604"/>
                  </a:lnTo>
                  <a:lnTo>
                    <a:pt x="1702973" y="221610"/>
                  </a:lnTo>
                  <a:lnTo>
                    <a:pt x="1725434" y="177491"/>
                  </a:lnTo>
                  <a:lnTo>
                    <a:pt x="1747895" y="133260"/>
                  </a:lnTo>
                  <a:lnTo>
                    <a:pt x="1770356" y="88928"/>
                  </a:lnTo>
                  <a:lnTo>
                    <a:pt x="1792817" y="44505"/>
                  </a:lnTo>
                  <a:lnTo>
                    <a:pt x="1815278" y="0"/>
                  </a:lnTo>
                  <a:lnTo>
                    <a:pt x="1815278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08923" y="3442102"/>
              <a:ext cx="1363791" cy="2661994"/>
            </a:xfrm>
            <a:custGeom>
              <a:avLst/>
              <a:pathLst>
                <a:path w="1363791" h="2661994">
                  <a:moveTo>
                    <a:pt x="0" y="2661994"/>
                  </a:moveTo>
                  <a:lnTo>
                    <a:pt x="16134" y="2629563"/>
                  </a:lnTo>
                  <a:lnTo>
                    <a:pt x="38595" y="2584417"/>
                  </a:lnTo>
                  <a:lnTo>
                    <a:pt x="61055" y="2539272"/>
                  </a:lnTo>
                  <a:lnTo>
                    <a:pt x="83516" y="2494129"/>
                  </a:lnTo>
                  <a:lnTo>
                    <a:pt x="105977" y="2448988"/>
                  </a:lnTo>
                  <a:lnTo>
                    <a:pt x="128438" y="2403849"/>
                  </a:lnTo>
                  <a:lnTo>
                    <a:pt x="150899" y="2358714"/>
                  </a:lnTo>
                  <a:lnTo>
                    <a:pt x="173360" y="2313581"/>
                  </a:lnTo>
                  <a:lnTo>
                    <a:pt x="195821" y="2268453"/>
                  </a:lnTo>
                  <a:lnTo>
                    <a:pt x="218282" y="2223328"/>
                  </a:lnTo>
                  <a:lnTo>
                    <a:pt x="240743" y="2178208"/>
                  </a:lnTo>
                  <a:lnTo>
                    <a:pt x="263204" y="2133093"/>
                  </a:lnTo>
                  <a:lnTo>
                    <a:pt x="285665" y="2087984"/>
                  </a:lnTo>
                  <a:lnTo>
                    <a:pt x="308126" y="2042881"/>
                  </a:lnTo>
                  <a:lnTo>
                    <a:pt x="330587" y="1997787"/>
                  </a:lnTo>
                  <a:lnTo>
                    <a:pt x="353048" y="1952701"/>
                  </a:lnTo>
                  <a:lnTo>
                    <a:pt x="375509" y="1907624"/>
                  </a:lnTo>
                  <a:lnTo>
                    <a:pt x="397970" y="1862559"/>
                  </a:lnTo>
                  <a:lnTo>
                    <a:pt x="420431" y="1817505"/>
                  </a:lnTo>
                  <a:lnTo>
                    <a:pt x="442892" y="1772466"/>
                  </a:lnTo>
                  <a:lnTo>
                    <a:pt x="465353" y="1727443"/>
                  </a:lnTo>
                  <a:lnTo>
                    <a:pt x="487814" y="1682438"/>
                  </a:lnTo>
                  <a:lnTo>
                    <a:pt x="510275" y="1637453"/>
                  </a:lnTo>
                  <a:lnTo>
                    <a:pt x="532736" y="1592491"/>
                  </a:lnTo>
                  <a:lnTo>
                    <a:pt x="555197" y="1547555"/>
                  </a:lnTo>
                  <a:lnTo>
                    <a:pt x="577658" y="1502647"/>
                  </a:lnTo>
                  <a:lnTo>
                    <a:pt x="600118" y="1457773"/>
                  </a:lnTo>
                  <a:lnTo>
                    <a:pt x="622579" y="1412936"/>
                  </a:lnTo>
                  <a:lnTo>
                    <a:pt x="645040" y="1368140"/>
                  </a:lnTo>
                  <a:lnTo>
                    <a:pt x="667501" y="1323392"/>
                  </a:lnTo>
                  <a:lnTo>
                    <a:pt x="689962" y="1278696"/>
                  </a:lnTo>
                  <a:lnTo>
                    <a:pt x="712423" y="1234059"/>
                  </a:lnTo>
                  <a:lnTo>
                    <a:pt x="734884" y="1189488"/>
                  </a:lnTo>
                  <a:lnTo>
                    <a:pt x="757345" y="1144992"/>
                  </a:lnTo>
                  <a:lnTo>
                    <a:pt x="779806" y="1100578"/>
                  </a:lnTo>
                  <a:lnTo>
                    <a:pt x="802267" y="1056256"/>
                  </a:lnTo>
                  <a:lnTo>
                    <a:pt x="824728" y="1012037"/>
                  </a:lnTo>
                  <a:lnTo>
                    <a:pt x="847189" y="967932"/>
                  </a:lnTo>
                  <a:lnTo>
                    <a:pt x="869650" y="923952"/>
                  </a:lnTo>
                  <a:lnTo>
                    <a:pt x="892111" y="880110"/>
                  </a:lnTo>
                  <a:lnTo>
                    <a:pt x="914572" y="836419"/>
                  </a:lnTo>
                  <a:lnTo>
                    <a:pt x="937033" y="792891"/>
                  </a:lnTo>
                  <a:lnTo>
                    <a:pt x="959494" y="749542"/>
                  </a:lnTo>
                  <a:lnTo>
                    <a:pt x="981955" y="706382"/>
                  </a:lnTo>
                  <a:lnTo>
                    <a:pt x="1004416" y="663425"/>
                  </a:lnTo>
                  <a:lnTo>
                    <a:pt x="1026877" y="620680"/>
                  </a:lnTo>
                  <a:lnTo>
                    <a:pt x="1049338" y="578157"/>
                  </a:lnTo>
                  <a:lnTo>
                    <a:pt x="1071799" y="535859"/>
                  </a:lnTo>
                  <a:lnTo>
                    <a:pt x="1094260" y="493789"/>
                  </a:lnTo>
                  <a:lnTo>
                    <a:pt x="1116721" y="451943"/>
                  </a:lnTo>
                  <a:lnTo>
                    <a:pt x="1139181" y="410313"/>
                  </a:lnTo>
                  <a:lnTo>
                    <a:pt x="1161642" y="368883"/>
                  </a:lnTo>
                  <a:lnTo>
                    <a:pt x="1184103" y="327634"/>
                  </a:lnTo>
                  <a:lnTo>
                    <a:pt x="1206564" y="286538"/>
                  </a:lnTo>
                  <a:lnTo>
                    <a:pt x="1229025" y="245562"/>
                  </a:lnTo>
                  <a:lnTo>
                    <a:pt x="1251486" y="204669"/>
                  </a:lnTo>
                  <a:lnTo>
                    <a:pt x="1273947" y="163818"/>
                  </a:lnTo>
                  <a:lnTo>
                    <a:pt x="1296408" y="122968"/>
                  </a:lnTo>
                  <a:lnTo>
                    <a:pt x="1318869" y="82074"/>
                  </a:lnTo>
                  <a:lnTo>
                    <a:pt x="1341330" y="41097"/>
                  </a:lnTo>
                  <a:lnTo>
                    <a:pt x="1363791" y="0"/>
                  </a:lnTo>
                  <a:lnTo>
                    <a:pt x="1363791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187647" y="2635559"/>
              <a:ext cx="1785067" cy="3468537"/>
            </a:xfrm>
            <a:custGeom>
              <a:avLst/>
              <a:pathLst>
                <a:path w="1785067" h="3468537">
                  <a:moveTo>
                    <a:pt x="0" y="3468537"/>
                  </a:moveTo>
                  <a:lnTo>
                    <a:pt x="10651" y="3447127"/>
                  </a:lnTo>
                  <a:lnTo>
                    <a:pt x="33112" y="3401979"/>
                  </a:lnTo>
                  <a:lnTo>
                    <a:pt x="55573" y="3356834"/>
                  </a:lnTo>
                  <a:lnTo>
                    <a:pt x="78034" y="3311691"/>
                  </a:lnTo>
                  <a:lnTo>
                    <a:pt x="100495" y="3266549"/>
                  </a:lnTo>
                  <a:lnTo>
                    <a:pt x="122956" y="3221410"/>
                  </a:lnTo>
                  <a:lnTo>
                    <a:pt x="145417" y="3176274"/>
                  </a:lnTo>
                  <a:lnTo>
                    <a:pt x="167878" y="3131141"/>
                  </a:lnTo>
                  <a:lnTo>
                    <a:pt x="190339" y="3086011"/>
                  </a:lnTo>
                  <a:lnTo>
                    <a:pt x="212800" y="3040885"/>
                  </a:lnTo>
                  <a:lnTo>
                    <a:pt x="235261" y="2995764"/>
                  </a:lnTo>
                  <a:lnTo>
                    <a:pt x="257722" y="2950647"/>
                  </a:lnTo>
                  <a:lnTo>
                    <a:pt x="280183" y="2905537"/>
                  </a:lnTo>
                  <a:lnTo>
                    <a:pt x="302644" y="2860433"/>
                  </a:lnTo>
                  <a:lnTo>
                    <a:pt x="325104" y="2815336"/>
                  </a:lnTo>
                  <a:lnTo>
                    <a:pt x="347565" y="2770248"/>
                  </a:lnTo>
                  <a:lnTo>
                    <a:pt x="370026" y="2725169"/>
                  </a:lnTo>
                  <a:lnTo>
                    <a:pt x="392487" y="2680101"/>
                  </a:lnTo>
                  <a:lnTo>
                    <a:pt x="414948" y="2635044"/>
                  </a:lnTo>
                  <a:lnTo>
                    <a:pt x="437409" y="2590002"/>
                  </a:lnTo>
                  <a:lnTo>
                    <a:pt x="459870" y="2544974"/>
                  </a:lnTo>
                  <a:lnTo>
                    <a:pt x="482331" y="2499965"/>
                  </a:lnTo>
                  <a:lnTo>
                    <a:pt x="504792" y="2454974"/>
                  </a:lnTo>
                  <a:lnTo>
                    <a:pt x="527253" y="2410007"/>
                  </a:lnTo>
                  <a:lnTo>
                    <a:pt x="549714" y="2365064"/>
                  </a:lnTo>
                  <a:lnTo>
                    <a:pt x="572175" y="2320149"/>
                  </a:lnTo>
                  <a:lnTo>
                    <a:pt x="594636" y="2275266"/>
                  </a:lnTo>
                  <a:lnTo>
                    <a:pt x="617097" y="2230420"/>
                  </a:lnTo>
                  <a:lnTo>
                    <a:pt x="639558" y="2185613"/>
                  </a:lnTo>
                  <a:lnTo>
                    <a:pt x="662019" y="2140853"/>
                  </a:lnTo>
                  <a:lnTo>
                    <a:pt x="684480" y="2096143"/>
                  </a:lnTo>
                  <a:lnTo>
                    <a:pt x="706941" y="2051491"/>
                  </a:lnTo>
                  <a:lnTo>
                    <a:pt x="729402" y="2006904"/>
                  </a:lnTo>
                  <a:lnTo>
                    <a:pt x="751863" y="1962389"/>
                  </a:lnTo>
                  <a:lnTo>
                    <a:pt x="774324" y="1917954"/>
                  </a:lnTo>
                  <a:lnTo>
                    <a:pt x="796785" y="1873609"/>
                  </a:lnTo>
                  <a:lnTo>
                    <a:pt x="819246" y="1829364"/>
                  </a:lnTo>
                  <a:lnTo>
                    <a:pt x="841707" y="1785230"/>
                  </a:lnTo>
                  <a:lnTo>
                    <a:pt x="864167" y="1741218"/>
                  </a:lnTo>
                  <a:lnTo>
                    <a:pt x="886628" y="1697341"/>
                  </a:lnTo>
                  <a:lnTo>
                    <a:pt x="909089" y="1653612"/>
                  </a:lnTo>
                  <a:lnTo>
                    <a:pt x="931550" y="1610043"/>
                  </a:lnTo>
                  <a:lnTo>
                    <a:pt x="954011" y="1566649"/>
                  </a:lnTo>
                  <a:lnTo>
                    <a:pt x="976472" y="1523442"/>
                  </a:lnTo>
                  <a:lnTo>
                    <a:pt x="998933" y="1480434"/>
                  </a:lnTo>
                  <a:lnTo>
                    <a:pt x="1021394" y="1437637"/>
                  </a:lnTo>
                  <a:lnTo>
                    <a:pt x="1043855" y="1395059"/>
                  </a:lnTo>
                  <a:lnTo>
                    <a:pt x="1066316" y="1352706"/>
                  </a:lnTo>
                  <a:lnTo>
                    <a:pt x="1088777" y="1310580"/>
                  </a:lnTo>
                  <a:lnTo>
                    <a:pt x="1111238" y="1268680"/>
                  </a:lnTo>
                  <a:lnTo>
                    <a:pt x="1133699" y="1226998"/>
                  </a:lnTo>
                  <a:lnTo>
                    <a:pt x="1156160" y="1185521"/>
                  </a:lnTo>
                  <a:lnTo>
                    <a:pt x="1178621" y="1144230"/>
                  </a:lnTo>
                  <a:lnTo>
                    <a:pt x="1201082" y="1103099"/>
                  </a:lnTo>
                  <a:lnTo>
                    <a:pt x="1223543" y="1062097"/>
                  </a:lnTo>
                  <a:lnTo>
                    <a:pt x="1246004" y="1021188"/>
                  </a:lnTo>
                  <a:lnTo>
                    <a:pt x="1268465" y="980331"/>
                  </a:lnTo>
                  <a:lnTo>
                    <a:pt x="1290926" y="939484"/>
                  </a:lnTo>
                  <a:lnTo>
                    <a:pt x="1313387" y="898605"/>
                  </a:lnTo>
                  <a:lnTo>
                    <a:pt x="1335848" y="857652"/>
                  </a:lnTo>
                  <a:lnTo>
                    <a:pt x="1358309" y="816587"/>
                  </a:lnTo>
                  <a:lnTo>
                    <a:pt x="1380770" y="775376"/>
                  </a:lnTo>
                  <a:lnTo>
                    <a:pt x="1403230" y="733991"/>
                  </a:lnTo>
                  <a:lnTo>
                    <a:pt x="1425691" y="692409"/>
                  </a:lnTo>
                  <a:lnTo>
                    <a:pt x="1448152" y="650614"/>
                  </a:lnTo>
                  <a:lnTo>
                    <a:pt x="1470613" y="608597"/>
                  </a:lnTo>
                  <a:lnTo>
                    <a:pt x="1493074" y="566353"/>
                  </a:lnTo>
                  <a:lnTo>
                    <a:pt x="1515535" y="523882"/>
                  </a:lnTo>
                  <a:lnTo>
                    <a:pt x="1537996" y="481188"/>
                  </a:lnTo>
                  <a:lnTo>
                    <a:pt x="1560457" y="438279"/>
                  </a:lnTo>
                  <a:lnTo>
                    <a:pt x="1582918" y="395166"/>
                  </a:lnTo>
                  <a:lnTo>
                    <a:pt x="1605379" y="351860"/>
                  </a:lnTo>
                  <a:lnTo>
                    <a:pt x="1627840" y="308373"/>
                  </a:lnTo>
                  <a:lnTo>
                    <a:pt x="1650301" y="264719"/>
                  </a:lnTo>
                  <a:lnTo>
                    <a:pt x="1672762" y="220911"/>
                  </a:lnTo>
                  <a:lnTo>
                    <a:pt x="1695223" y="176962"/>
                  </a:lnTo>
                  <a:lnTo>
                    <a:pt x="1717684" y="132884"/>
                  </a:lnTo>
                  <a:lnTo>
                    <a:pt x="1740145" y="88691"/>
                  </a:lnTo>
                  <a:lnTo>
                    <a:pt x="1762606" y="44393"/>
                  </a:lnTo>
                  <a:lnTo>
                    <a:pt x="1785067" y="0"/>
                  </a:lnTo>
                  <a:lnTo>
                    <a:pt x="1785067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330284" y="1107814"/>
              <a:ext cx="3014349" cy="4996283"/>
            </a:xfrm>
            <a:custGeom>
              <a:avLst/>
              <a:pathLst>
                <a:path w="3014349" h="4996283">
                  <a:moveTo>
                    <a:pt x="0" y="4996283"/>
                  </a:moveTo>
                  <a:lnTo>
                    <a:pt x="3755" y="4989902"/>
                  </a:lnTo>
                  <a:lnTo>
                    <a:pt x="26216" y="4951742"/>
                  </a:lnTo>
                  <a:lnTo>
                    <a:pt x="48677" y="4913582"/>
                  </a:lnTo>
                  <a:lnTo>
                    <a:pt x="71138" y="4875424"/>
                  </a:lnTo>
                  <a:lnTo>
                    <a:pt x="93599" y="4837267"/>
                  </a:lnTo>
                  <a:lnTo>
                    <a:pt x="116060" y="4799112"/>
                  </a:lnTo>
                  <a:lnTo>
                    <a:pt x="138521" y="4760958"/>
                  </a:lnTo>
                  <a:lnTo>
                    <a:pt x="160982" y="4722807"/>
                  </a:lnTo>
                  <a:lnTo>
                    <a:pt x="183443" y="4684657"/>
                  </a:lnTo>
                  <a:lnTo>
                    <a:pt x="205904" y="4646510"/>
                  </a:lnTo>
                  <a:lnTo>
                    <a:pt x="228365" y="4608365"/>
                  </a:lnTo>
                  <a:lnTo>
                    <a:pt x="250826" y="4570223"/>
                  </a:lnTo>
                  <a:lnTo>
                    <a:pt x="273287" y="4532085"/>
                  </a:lnTo>
                  <a:lnTo>
                    <a:pt x="295748" y="4493949"/>
                  </a:lnTo>
                  <a:lnTo>
                    <a:pt x="318209" y="4455818"/>
                  </a:lnTo>
                  <a:lnTo>
                    <a:pt x="340670" y="4417691"/>
                  </a:lnTo>
                  <a:lnTo>
                    <a:pt x="363130" y="4379569"/>
                  </a:lnTo>
                  <a:lnTo>
                    <a:pt x="385591" y="4341453"/>
                  </a:lnTo>
                  <a:lnTo>
                    <a:pt x="408052" y="4303342"/>
                  </a:lnTo>
                  <a:lnTo>
                    <a:pt x="430513" y="4265238"/>
                  </a:lnTo>
                  <a:lnTo>
                    <a:pt x="452974" y="4227141"/>
                  </a:lnTo>
                  <a:lnTo>
                    <a:pt x="475435" y="4189053"/>
                  </a:lnTo>
                  <a:lnTo>
                    <a:pt x="497896" y="4150973"/>
                  </a:lnTo>
                  <a:lnTo>
                    <a:pt x="520357" y="4112904"/>
                  </a:lnTo>
                  <a:lnTo>
                    <a:pt x="542818" y="4074846"/>
                  </a:lnTo>
                  <a:lnTo>
                    <a:pt x="565279" y="4036800"/>
                  </a:lnTo>
                  <a:lnTo>
                    <a:pt x="587740" y="3998768"/>
                  </a:lnTo>
                  <a:lnTo>
                    <a:pt x="610201" y="3960751"/>
                  </a:lnTo>
                  <a:lnTo>
                    <a:pt x="632662" y="3922750"/>
                  </a:lnTo>
                  <a:lnTo>
                    <a:pt x="655123" y="3884769"/>
                  </a:lnTo>
                  <a:lnTo>
                    <a:pt x="677584" y="3846808"/>
                  </a:lnTo>
                  <a:lnTo>
                    <a:pt x="700045" y="3808870"/>
                  </a:lnTo>
                  <a:lnTo>
                    <a:pt x="722506" y="3770957"/>
                  </a:lnTo>
                  <a:lnTo>
                    <a:pt x="744967" y="3733072"/>
                  </a:lnTo>
                  <a:lnTo>
                    <a:pt x="767428" y="3695218"/>
                  </a:lnTo>
                  <a:lnTo>
                    <a:pt x="789889" y="3657399"/>
                  </a:lnTo>
                  <a:lnTo>
                    <a:pt x="812350" y="3619616"/>
                  </a:lnTo>
                  <a:lnTo>
                    <a:pt x="834811" y="3581876"/>
                  </a:lnTo>
                  <a:lnTo>
                    <a:pt x="857272" y="3544181"/>
                  </a:lnTo>
                  <a:lnTo>
                    <a:pt x="879733" y="3506536"/>
                  </a:lnTo>
                  <a:lnTo>
                    <a:pt x="902193" y="3468947"/>
                  </a:lnTo>
                  <a:lnTo>
                    <a:pt x="924654" y="3431418"/>
                  </a:lnTo>
                  <a:lnTo>
                    <a:pt x="947115" y="3393956"/>
                  </a:lnTo>
                  <a:lnTo>
                    <a:pt x="969576" y="3356567"/>
                  </a:lnTo>
                  <a:lnTo>
                    <a:pt x="992037" y="3319256"/>
                  </a:lnTo>
                  <a:lnTo>
                    <a:pt x="1014498" y="3282032"/>
                  </a:lnTo>
                  <a:lnTo>
                    <a:pt x="1036959" y="3244902"/>
                  </a:lnTo>
                  <a:lnTo>
                    <a:pt x="1059420" y="3207873"/>
                  </a:lnTo>
                  <a:lnTo>
                    <a:pt x="1081881" y="3170952"/>
                  </a:lnTo>
                  <a:lnTo>
                    <a:pt x="1104342" y="3134150"/>
                  </a:lnTo>
                  <a:lnTo>
                    <a:pt x="1126803" y="3097472"/>
                  </a:lnTo>
                  <a:lnTo>
                    <a:pt x="1149264" y="3060928"/>
                  </a:lnTo>
                  <a:lnTo>
                    <a:pt x="1171725" y="3024524"/>
                  </a:lnTo>
                  <a:lnTo>
                    <a:pt x="1194186" y="2988267"/>
                  </a:lnTo>
                  <a:lnTo>
                    <a:pt x="1216647" y="2952164"/>
                  </a:lnTo>
                  <a:lnTo>
                    <a:pt x="1239108" y="2916219"/>
                  </a:lnTo>
                  <a:lnTo>
                    <a:pt x="1261569" y="2880436"/>
                  </a:lnTo>
                  <a:lnTo>
                    <a:pt x="1284030" y="2844815"/>
                  </a:lnTo>
                  <a:lnTo>
                    <a:pt x="1306491" y="2809356"/>
                  </a:lnTo>
                  <a:lnTo>
                    <a:pt x="1328952" y="2774055"/>
                  </a:lnTo>
                  <a:lnTo>
                    <a:pt x="1351413" y="2738905"/>
                  </a:lnTo>
                  <a:lnTo>
                    <a:pt x="1373874" y="2703897"/>
                  </a:lnTo>
                  <a:lnTo>
                    <a:pt x="1396335" y="2669018"/>
                  </a:lnTo>
                  <a:lnTo>
                    <a:pt x="1418796" y="2634253"/>
                  </a:lnTo>
                  <a:lnTo>
                    <a:pt x="1441256" y="2599581"/>
                  </a:lnTo>
                  <a:lnTo>
                    <a:pt x="1463717" y="2564982"/>
                  </a:lnTo>
                  <a:lnTo>
                    <a:pt x="1486178" y="2530432"/>
                  </a:lnTo>
                  <a:lnTo>
                    <a:pt x="1508639" y="2495907"/>
                  </a:lnTo>
                  <a:lnTo>
                    <a:pt x="1531100" y="2461379"/>
                  </a:lnTo>
                  <a:lnTo>
                    <a:pt x="1553561" y="2426824"/>
                  </a:lnTo>
                  <a:lnTo>
                    <a:pt x="1576022" y="2392216"/>
                  </a:lnTo>
                  <a:lnTo>
                    <a:pt x="1598483" y="2357532"/>
                  </a:lnTo>
                  <a:lnTo>
                    <a:pt x="1620944" y="2322752"/>
                  </a:lnTo>
                  <a:lnTo>
                    <a:pt x="1643405" y="2287856"/>
                  </a:lnTo>
                  <a:lnTo>
                    <a:pt x="1665866" y="2252829"/>
                  </a:lnTo>
                  <a:lnTo>
                    <a:pt x="1688327" y="2217659"/>
                  </a:lnTo>
                  <a:lnTo>
                    <a:pt x="1710788" y="2182336"/>
                  </a:lnTo>
                  <a:lnTo>
                    <a:pt x="1733249" y="2146854"/>
                  </a:lnTo>
                  <a:lnTo>
                    <a:pt x="1755710" y="2111211"/>
                  </a:lnTo>
                  <a:lnTo>
                    <a:pt x="1778171" y="2075404"/>
                  </a:lnTo>
                  <a:lnTo>
                    <a:pt x="1800632" y="2039437"/>
                  </a:lnTo>
                  <a:lnTo>
                    <a:pt x="1823093" y="2003312"/>
                  </a:lnTo>
                  <a:lnTo>
                    <a:pt x="1845554" y="1967035"/>
                  </a:lnTo>
                  <a:lnTo>
                    <a:pt x="1868015" y="1930611"/>
                  </a:lnTo>
                  <a:lnTo>
                    <a:pt x="1890476" y="1894047"/>
                  </a:lnTo>
                  <a:lnTo>
                    <a:pt x="1912937" y="1857352"/>
                  </a:lnTo>
                  <a:lnTo>
                    <a:pt x="1935398" y="1820532"/>
                  </a:lnTo>
                  <a:lnTo>
                    <a:pt x="1957859" y="1783596"/>
                  </a:lnTo>
                  <a:lnTo>
                    <a:pt x="1980319" y="1746552"/>
                  </a:lnTo>
                  <a:lnTo>
                    <a:pt x="2002780" y="1709408"/>
                  </a:lnTo>
                  <a:lnTo>
                    <a:pt x="2025241" y="1672172"/>
                  </a:lnTo>
                  <a:lnTo>
                    <a:pt x="2047702" y="1634850"/>
                  </a:lnTo>
                  <a:lnTo>
                    <a:pt x="2070163" y="1597450"/>
                  </a:lnTo>
                  <a:lnTo>
                    <a:pt x="2092624" y="1559978"/>
                  </a:lnTo>
                  <a:lnTo>
                    <a:pt x="2115085" y="1522440"/>
                  </a:lnTo>
                  <a:lnTo>
                    <a:pt x="2137546" y="1484843"/>
                  </a:lnTo>
                  <a:lnTo>
                    <a:pt x="2160007" y="1447191"/>
                  </a:lnTo>
                  <a:lnTo>
                    <a:pt x="2182468" y="1409489"/>
                  </a:lnTo>
                  <a:lnTo>
                    <a:pt x="2204929" y="1371743"/>
                  </a:lnTo>
                  <a:lnTo>
                    <a:pt x="2227390" y="1333955"/>
                  </a:lnTo>
                  <a:lnTo>
                    <a:pt x="2249851" y="1296130"/>
                  </a:lnTo>
                  <a:lnTo>
                    <a:pt x="2272312" y="1258272"/>
                  </a:lnTo>
                  <a:lnTo>
                    <a:pt x="2294773" y="1220383"/>
                  </a:lnTo>
                  <a:lnTo>
                    <a:pt x="2317234" y="1182467"/>
                  </a:lnTo>
                  <a:lnTo>
                    <a:pt x="2339695" y="1144525"/>
                  </a:lnTo>
                  <a:lnTo>
                    <a:pt x="2362156" y="1106561"/>
                  </a:lnTo>
                  <a:lnTo>
                    <a:pt x="2384617" y="1068577"/>
                  </a:lnTo>
                  <a:lnTo>
                    <a:pt x="2407078" y="1030574"/>
                  </a:lnTo>
                  <a:lnTo>
                    <a:pt x="2429539" y="992555"/>
                  </a:lnTo>
                  <a:lnTo>
                    <a:pt x="2452000" y="954521"/>
                  </a:lnTo>
                  <a:lnTo>
                    <a:pt x="2474461" y="916473"/>
                  </a:lnTo>
                  <a:lnTo>
                    <a:pt x="2496922" y="878413"/>
                  </a:lnTo>
                  <a:lnTo>
                    <a:pt x="2519382" y="840342"/>
                  </a:lnTo>
                  <a:lnTo>
                    <a:pt x="2541843" y="802262"/>
                  </a:lnTo>
                  <a:lnTo>
                    <a:pt x="2564304" y="764172"/>
                  </a:lnTo>
                  <a:lnTo>
                    <a:pt x="2586765" y="726074"/>
                  </a:lnTo>
                  <a:lnTo>
                    <a:pt x="2609226" y="687969"/>
                  </a:lnTo>
                  <a:lnTo>
                    <a:pt x="2631687" y="649858"/>
                  </a:lnTo>
                  <a:lnTo>
                    <a:pt x="2654148" y="611740"/>
                  </a:lnTo>
                  <a:lnTo>
                    <a:pt x="2676609" y="573617"/>
                  </a:lnTo>
                  <a:lnTo>
                    <a:pt x="2699070" y="535490"/>
                  </a:lnTo>
                  <a:lnTo>
                    <a:pt x="2721531" y="497358"/>
                  </a:lnTo>
                  <a:lnTo>
                    <a:pt x="2743992" y="459223"/>
                  </a:lnTo>
                  <a:lnTo>
                    <a:pt x="2766453" y="421083"/>
                  </a:lnTo>
                  <a:lnTo>
                    <a:pt x="2788914" y="382941"/>
                  </a:lnTo>
                  <a:lnTo>
                    <a:pt x="2811375" y="344796"/>
                  </a:lnTo>
                  <a:lnTo>
                    <a:pt x="2833836" y="306648"/>
                  </a:lnTo>
                  <a:lnTo>
                    <a:pt x="2856297" y="268499"/>
                  </a:lnTo>
                  <a:lnTo>
                    <a:pt x="2878758" y="230347"/>
                  </a:lnTo>
                  <a:lnTo>
                    <a:pt x="2901219" y="192193"/>
                  </a:lnTo>
                  <a:lnTo>
                    <a:pt x="2923680" y="154037"/>
                  </a:lnTo>
                  <a:lnTo>
                    <a:pt x="2946141" y="115880"/>
                  </a:lnTo>
                  <a:lnTo>
                    <a:pt x="2968602" y="77722"/>
                  </a:lnTo>
                  <a:lnTo>
                    <a:pt x="2991063" y="39562"/>
                  </a:lnTo>
                  <a:lnTo>
                    <a:pt x="3013524" y="1402"/>
                  </a:lnTo>
                  <a:lnTo>
                    <a:pt x="3014349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533526" y="1107814"/>
              <a:ext cx="3014349" cy="4996283"/>
            </a:xfrm>
            <a:custGeom>
              <a:avLst/>
              <a:pathLst>
                <a:path w="3014349" h="4996283">
                  <a:moveTo>
                    <a:pt x="0" y="4996283"/>
                  </a:moveTo>
                  <a:lnTo>
                    <a:pt x="2661" y="4991761"/>
                  </a:lnTo>
                  <a:lnTo>
                    <a:pt x="25122" y="4953601"/>
                  </a:lnTo>
                  <a:lnTo>
                    <a:pt x="47583" y="4915441"/>
                  </a:lnTo>
                  <a:lnTo>
                    <a:pt x="70044" y="4877283"/>
                  </a:lnTo>
                  <a:lnTo>
                    <a:pt x="92505" y="4839126"/>
                  </a:lnTo>
                  <a:lnTo>
                    <a:pt x="114966" y="4800971"/>
                  </a:lnTo>
                  <a:lnTo>
                    <a:pt x="137427" y="4762817"/>
                  </a:lnTo>
                  <a:lnTo>
                    <a:pt x="159888" y="4724665"/>
                  </a:lnTo>
                  <a:lnTo>
                    <a:pt x="182349" y="4686516"/>
                  </a:lnTo>
                  <a:lnTo>
                    <a:pt x="204810" y="4648368"/>
                  </a:lnTo>
                  <a:lnTo>
                    <a:pt x="227270" y="4610223"/>
                  </a:lnTo>
                  <a:lnTo>
                    <a:pt x="249731" y="4572081"/>
                  </a:lnTo>
                  <a:lnTo>
                    <a:pt x="272192" y="4533943"/>
                  </a:lnTo>
                  <a:lnTo>
                    <a:pt x="294653" y="4495807"/>
                  </a:lnTo>
                  <a:lnTo>
                    <a:pt x="317114" y="4457676"/>
                  </a:lnTo>
                  <a:lnTo>
                    <a:pt x="339575" y="4419549"/>
                  </a:lnTo>
                  <a:lnTo>
                    <a:pt x="362036" y="4381427"/>
                  </a:lnTo>
                  <a:lnTo>
                    <a:pt x="384497" y="4343310"/>
                  </a:lnTo>
                  <a:lnTo>
                    <a:pt x="406958" y="4305199"/>
                  </a:lnTo>
                  <a:lnTo>
                    <a:pt x="429419" y="4267094"/>
                  </a:lnTo>
                  <a:lnTo>
                    <a:pt x="451880" y="4228997"/>
                  </a:lnTo>
                  <a:lnTo>
                    <a:pt x="474341" y="4190908"/>
                  </a:lnTo>
                  <a:lnTo>
                    <a:pt x="496802" y="4152828"/>
                  </a:lnTo>
                  <a:lnTo>
                    <a:pt x="519263" y="4114758"/>
                  </a:lnTo>
                  <a:lnTo>
                    <a:pt x="541724" y="4076700"/>
                  </a:lnTo>
                  <a:lnTo>
                    <a:pt x="564185" y="4038653"/>
                  </a:lnTo>
                  <a:lnTo>
                    <a:pt x="586646" y="4000620"/>
                  </a:lnTo>
                  <a:lnTo>
                    <a:pt x="609107" y="3962602"/>
                  </a:lnTo>
                  <a:lnTo>
                    <a:pt x="631568" y="3924601"/>
                  </a:lnTo>
                  <a:lnTo>
                    <a:pt x="654029" y="3886619"/>
                  </a:lnTo>
                  <a:lnTo>
                    <a:pt x="676490" y="3848657"/>
                  </a:lnTo>
                  <a:lnTo>
                    <a:pt x="698951" y="3810718"/>
                  </a:lnTo>
                  <a:lnTo>
                    <a:pt x="721412" y="3772803"/>
                  </a:lnTo>
                  <a:lnTo>
                    <a:pt x="743873" y="3734917"/>
                  </a:lnTo>
                  <a:lnTo>
                    <a:pt x="766333" y="3697062"/>
                  </a:lnTo>
                  <a:lnTo>
                    <a:pt x="788794" y="3659240"/>
                  </a:lnTo>
                  <a:lnTo>
                    <a:pt x="811255" y="3621456"/>
                  </a:lnTo>
                  <a:lnTo>
                    <a:pt x="833716" y="3583713"/>
                  </a:lnTo>
                  <a:lnTo>
                    <a:pt x="856177" y="3546016"/>
                  </a:lnTo>
                  <a:lnTo>
                    <a:pt x="878638" y="3508369"/>
                  </a:lnTo>
                  <a:lnTo>
                    <a:pt x="901099" y="3470777"/>
                  </a:lnTo>
                  <a:lnTo>
                    <a:pt x="923560" y="3433245"/>
                  </a:lnTo>
                  <a:lnTo>
                    <a:pt x="946021" y="3395780"/>
                  </a:lnTo>
                  <a:lnTo>
                    <a:pt x="968482" y="3358386"/>
                  </a:lnTo>
                  <a:lnTo>
                    <a:pt x="990943" y="3321072"/>
                  </a:lnTo>
                  <a:lnTo>
                    <a:pt x="1013404" y="3283844"/>
                  </a:lnTo>
                  <a:lnTo>
                    <a:pt x="1035865" y="3246708"/>
                  </a:lnTo>
                  <a:lnTo>
                    <a:pt x="1058326" y="3209674"/>
                  </a:lnTo>
                  <a:lnTo>
                    <a:pt x="1080787" y="3172749"/>
                  </a:lnTo>
                  <a:lnTo>
                    <a:pt x="1103248" y="3135940"/>
                  </a:lnTo>
                  <a:lnTo>
                    <a:pt x="1125709" y="3099256"/>
                  </a:lnTo>
                  <a:lnTo>
                    <a:pt x="1148170" y="3062705"/>
                  </a:lnTo>
                  <a:lnTo>
                    <a:pt x="1170631" y="3026294"/>
                  </a:lnTo>
                  <a:lnTo>
                    <a:pt x="1193092" y="2990030"/>
                  </a:lnTo>
                  <a:lnTo>
                    <a:pt x="1215553" y="2953919"/>
                  </a:lnTo>
                  <a:lnTo>
                    <a:pt x="1238014" y="2917967"/>
                  </a:lnTo>
                  <a:lnTo>
                    <a:pt x="1260475" y="2882175"/>
                  </a:lnTo>
                  <a:lnTo>
                    <a:pt x="1282936" y="2846547"/>
                  </a:lnTo>
                  <a:lnTo>
                    <a:pt x="1305396" y="2811080"/>
                  </a:lnTo>
                  <a:lnTo>
                    <a:pt x="1327857" y="2775771"/>
                  </a:lnTo>
                  <a:lnTo>
                    <a:pt x="1350318" y="2740614"/>
                  </a:lnTo>
                  <a:lnTo>
                    <a:pt x="1372779" y="2705600"/>
                  </a:lnTo>
                  <a:lnTo>
                    <a:pt x="1395240" y="2670715"/>
                  </a:lnTo>
                  <a:lnTo>
                    <a:pt x="1417701" y="2635944"/>
                  </a:lnTo>
                  <a:lnTo>
                    <a:pt x="1440162" y="2601268"/>
                  </a:lnTo>
                  <a:lnTo>
                    <a:pt x="1462623" y="2566666"/>
                  </a:lnTo>
                  <a:lnTo>
                    <a:pt x="1485084" y="2532115"/>
                  </a:lnTo>
                  <a:lnTo>
                    <a:pt x="1507545" y="2497588"/>
                  </a:lnTo>
                  <a:lnTo>
                    <a:pt x="1530006" y="2463061"/>
                  </a:lnTo>
                  <a:lnTo>
                    <a:pt x="1552467" y="2428508"/>
                  </a:lnTo>
                  <a:lnTo>
                    <a:pt x="1574928" y="2393903"/>
                  </a:lnTo>
                  <a:lnTo>
                    <a:pt x="1597389" y="2359224"/>
                  </a:lnTo>
                  <a:lnTo>
                    <a:pt x="1619850" y="2324449"/>
                  </a:lnTo>
                  <a:lnTo>
                    <a:pt x="1642311" y="2289559"/>
                  </a:lnTo>
                  <a:lnTo>
                    <a:pt x="1664772" y="2254539"/>
                  </a:lnTo>
                  <a:lnTo>
                    <a:pt x="1687233" y="2219376"/>
                  </a:lnTo>
                  <a:lnTo>
                    <a:pt x="1709694" y="2184060"/>
                  </a:lnTo>
                  <a:lnTo>
                    <a:pt x="1732155" y="2148586"/>
                  </a:lnTo>
                  <a:lnTo>
                    <a:pt x="1754616" y="2112951"/>
                  </a:lnTo>
                  <a:lnTo>
                    <a:pt x="1777077" y="2077153"/>
                  </a:lnTo>
                  <a:lnTo>
                    <a:pt x="1799538" y="2041193"/>
                  </a:lnTo>
                  <a:lnTo>
                    <a:pt x="1821999" y="2005076"/>
                  </a:lnTo>
                  <a:lnTo>
                    <a:pt x="1844459" y="1968806"/>
                  </a:lnTo>
                  <a:lnTo>
                    <a:pt x="1866920" y="1932389"/>
                  </a:lnTo>
                  <a:lnTo>
                    <a:pt x="1889381" y="1895832"/>
                  </a:lnTo>
                  <a:lnTo>
                    <a:pt x="1911842" y="1859142"/>
                  </a:lnTo>
                  <a:lnTo>
                    <a:pt x="1934303" y="1822328"/>
                  </a:lnTo>
                  <a:lnTo>
                    <a:pt x="1956764" y="1785398"/>
                  </a:lnTo>
                  <a:lnTo>
                    <a:pt x="1979225" y="1748359"/>
                  </a:lnTo>
                  <a:lnTo>
                    <a:pt x="2001686" y="1711220"/>
                  </a:lnTo>
                  <a:lnTo>
                    <a:pt x="2024147" y="1673988"/>
                  </a:lnTo>
                  <a:lnTo>
                    <a:pt x="2046608" y="1636670"/>
                  </a:lnTo>
                  <a:lnTo>
                    <a:pt x="2069069" y="1599273"/>
                  </a:lnTo>
                  <a:lnTo>
                    <a:pt x="2091530" y="1561805"/>
                  </a:lnTo>
                  <a:lnTo>
                    <a:pt x="2113991" y="1524270"/>
                  </a:lnTo>
                  <a:lnTo>
                    <a:pt x="2136452" y="1486676"/>
                  </a:lnTo>
                  <a:lnTo>
                    <a:pt x="2158913" y="1449026"/>
                  </a:lnTo>
                  <a:lnTo>
                    <a:pt x="2181374" y="1411327"/>
                  </a:lnTo>
                  <a:lnTo>
                    <a:pt x="2203835" y="1373583"/>
                  </a:lnTo>
                  <a:lnTo>
                    <a:pt x="2226296" y="1335797"/>
                  </a:lnTo>
                  <a:lnTo>
                    <a:pt x="2248757" y="1297974"/>
                  </a:lnTo>
                  <a:lnTo>
                    <a:pt x="2271218" y="1260117"/>
                  </a:lnTo>
                  <a:lnTo>
                    <a:pt x="2293679" y="1222230"/>
                  </a:lnTo>
                  <a:lnTo>
                    <a:pt x="2316140" y="1184314"/>
                  </a:lnTo>
                  <a:lnTo>
                    <a:pt x="2338601" y="1146374"/>
                  </a:lnTo>
                  <a:lnTo>
                    <a:pt x="2361062" y="1108411"/>
                  </a:lnTo>
                  <a:lnTo>
                    <a:pt x="2383522" y="1070428"/>
                  </a:lnTo>
                  <a:lnTo>
                    <a:pt x="2405983" y="1032426"/>
                  </a:lnTo>
                  <a:lnTo>
                    <a:pt x="2428444" y="994408"/>
                  </a:lnTo>
                  <a:lnTo>
                    <a:pt x="2450905" y="956374"/>
                  </a:lnTo>
                  <a:lnTo>
                    <a:pt x="2473366" y="918327"/>
                  </a:lnTo>
                  <a:lnTo>
                    <a:pt x="2495827" y="880268"/>
                  </a:lnTo>
                  <a:lnTo>
                    <a:pt x="2518288" y="842197"/>
                  </a:lnTo>
                  <a:lnTo>
                    <a:pt x="2540749" y="804117"/>
                  </a:lnTo>
                  <a:lnTo>
                    <a:pt x="2563210" y="766028"/>
                  </a:lnTo>
                  <a:lnTo>
                    <a:pt x="2585671" y="727930"/>
                  </a:lnTo>
                  <a:lnTo>
                    <a:pt x="2608132" y="689826"/>
                  </a:lnTo>
                  <a:lnTo>
                    <a:pt x="2630593" y="651714"/>
                  </a:lnTo>
                  <a:lnTo>
                    <a:pt x="2653054" y="613597"/>
                  </a:lnTo>
                  <a:lnTo>
                    <a:pt x="2675515" y="575475"/>
                  </a:lnTo>
                  <a:lnTo>
                    <a:pt x="2697976" y="537348"/>
                  </a:lnTo>
                  <a:lnTo>
                    <a:pt x="2720437" y="499216"/>
                  </a:lnTo>
                  <a:lnTo>
                    <a:pt x="2742898" y="461080"/>
                  </a:lnTo>
                  <a:lnTo>
                    <a:pt x="2765359" y="422942"/>
                  </a:lnTo>
                  <a:lnTo>
                    <a:pt x="2787820" y="384799"/>
                  </a:lnTo>
                  <a:lnTo>
                    <a:pt x="2810281" y="346654"/>
                  </a:lnTo>
                  <a:lnTo>
                    <a:pt x="2832742" y="308507"/>
                  </a:lnTo>
                  <a:lnTo>
                    <a:pt x="2855203" y="270357"/>
                  </a:lnTo>
                  <a:lnTo>
                    <a:pt x="2877664" y="232205"/>
                  </a:lnTo>
                  <a:lnTo>
                    <a:pt x="2900125" y="194052"/>
                  </a:lnTo>
                  <a:lnTo>
                    <a:pt x="2922585" y="155896"/>
                  </a:lnTo>
                  <a:lnTo>
                    <a:pt x="2945046" y="117739"/>
                  </a:lnTo>
                  <a:lnTo>
                    <a:pt x="2967507" y="79581"/>
                  </a:lnTo>
                  <a:lnTo>
                    <a:pt x="2989968" y="41421"/>
                  </a:lnTo>
                  <a:lnTo>
                    <a:pt x="3012429" y="3261"/>
                  </a:lnTo>
                  <a:lnTo>
                    <a:pt x="3014349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81370" y="1107814"/>
              <a:ext cx="3014349" cy="4996283"/>
            </a:xfrm>
            <a:custGeom>
              <a:avLst/>
              <a:pathLst>
                <a:path w="3014349" h="4996283">
                  <a:moveTo>
                    <a:pt x="0" y="4996283"/>
                  </a:moveTo>
                  <a:lnTo>
                    <a:pt x="12044" y="4975820"/>
                  </a:lnTo>
                  <a:lnTo>
                    <a:pt x="34505" y="4937660"/>
                  </a:lnTo>
                  <a:lnTo>
                    <a:pt x="56966" y="4899501"/>
                  </a:lnTo>
                  <a:lnTo>
                    <a:pt x="79427" y="4861343"/>
                  </a:lnTo>
                  <a:lnTo>
                    <a:pt x="101888" y="4823187"/>
                  </a:lnTo>
                  <a:lnTo>
                    <a:pt x="124349" y="4785032"/>
                  </a:lnTo>
                  <a:lnTo>
                    <a:pt x="146810" y="4746879"/>
                  </a:lnTo>
                  <a:lnTo>
                    <a:pt x="169270" y="4708728"/>
                  </a:lnTo>
                  <a:lnTo>
                    <a:pt x="191731" y="4670579"/>
                  </a:lnTo>
                  <a:lnTo>
                    <a:pt x="214192" y="4632433"/>
                  </a:lnTo>
                  <a:lnTo>
                    <a:pt x="236653" y="4594289"/>
                  </a:lnTo>
                  <a:lnTo>
                    <a:pt x="259114" y="4556149"/>
                  </a:lnTo>
                  <a:lnTo>
                    <a:pt x="281575" y="4518011"/>
                  </a:lnTo>
                  <a:lnTo>
                    <a:pt x="304036" y="4479878"/>
                  </a:lnTo>
                  <a:lnTo>
                    <a:pt x="326497" y="4441748"/>
                  </a:lnTo>
                  <a:lnTo>
                    <a:pt x="348958" y="4403623"/>
                  </a:lnTo>
                  <a:lnTo>
                    <a:pt x="371419" y="4365503"/>
                  </a:lnTo>
                  <a:lnTo>
                    <a:pt x="393880" y="4327388"/>
                  </a:lnTo>
                  <a:lnTo>
                    <a:pt x="416341" y="4289280"/>
                  </a:lnTo>
                  <a:lnTo>
                    <a:pt x="438802" y="4251179"/>
                  </a:lnTo>
                  <a:lnTo>
                    <a:pt x="461263" y="4213085"/>
                  </a:lnTo>
                  <a:lnTo>
                    <a:pt x="483724" y="4175000"/>
                  </a:lnTo>
                  <a:lnTo>
                    <a:pt x="506185" y="4136924"/>
                  </a:lnTo>
                  <a:lnTo>
                    <a:pt x="528646" y="4098858"/>
                  </a:lnTo>
                  <a:lnTo>
                    <a:pt x="551107" y="4060804"/>
                  </a:lnTo>
                  <a:lnTo>
                    <a:pt x="573568" y="4022763"/>
                  </a:lnTo>
                  <a:lnTo>
                    <a:pt x="596029" y="3984737"/>
                  </a:lnTo>
                  <a:lnTo>
                    <a:pt x="618490" y="3946725"/>
                  </a:lnTo>
                  <a:lnTo>
                    <a:pt x="640951" y="3908732"/>
                  </a:lnTo>
                  <a:lnTo>
                    <a:pt x="663412" y="3870758"/>
                  </a:lnTo>
                  <a:lnTo>
                    <a:pt x="685873" y="3832805"/>
                  </a:lnTo>
                  <a:lnTo>
                    <a:pt x="708333" y="3794876"/>
                  </a:lnTo>
                  <a:lnTo>
                    <a:pt x="730794" y="3756973"/>
                  </a:lnTo>
                  <a:lnTo>
                    <a:pt x="753255" y="3719099"/>
                  </a:lnTo>
                  <a:lnTo>
                    <a:pt x="775716" y="3681258"/>
                  </a:lnTo>
                  <a:lnTo>
                    <a:pt x="798177" y="3643451"/>
                  </a:lnTo>
                  <a:lnTo>
                    <a:pt x="820638" y="3605684"/>
                  </a:lnTo>
                  <a:lnTo>
                    <a:pt x="843099" y="3567960"/>
                  </a:lnTo>
                  <a:lnTo>
                    <a:pt x="865560" y="3530283"/>
                  </a:lnTo>
                  <a:lnTo>
                    <a:pt x="888021" y="3492658"/>
                  </a:lnTo>
                  <a:lnTo>
                    <a:pt x="910482" y="3455091"/>
                  </a:lnTo>
                  <a:lnTo>
                    <a:pt x="932943" y="3417586"/>
                  </a:lnTo>
                  <a:lnTo>
                    <a:pt x="955404" y="3380150"/>
                  </a:lnTo>
                  <a:lnTo>
                    <a:pt x="977865" y="3342789"/>
                  </a:lnTo>
                  <a:lnTo>
                    <a:pt x="1000326" y="3305509"/>
                  </a:lnTo>
                  <a:lnTo>
                    <a:pt x="1022787" y="3268319"/>
                  </a:lnTo>
                  <a:lnTo>
                    <a:pt x="1045248" y="3231225"/>
                  </a:lnTo>
                  <a:lnTo>
                    <a:pt x="1067709" y="3194235"/>
                  </a:lnTo>
                  <a:lnTo>
                    <a:pt x="1090170" y="3157357"/>
                  </a:lnTo>
                  <a:lnTo>
                    <a:pt x="1112631" y="3120600"/>
                  </a:lnTo>
                  <a:lnTo>
                    <a:pt x="1135092" y="3083970"/>
                  </a:lnTo>
                  <a:lnTo>
                    <a:pt x="1157553" y="3047477"/>
                  </a:lnTo>
                  <a:lnTo>
                    <a:pt x="1180014" y="3011127"/>
                  </a:lnTo>
                  <a:lnTo>
                    <a:pt x="1202475" y="2974926"/>
                  </a:lnTo>
                  <a:lnTo>
                    <a:pt x="1224936" y="2938881"/>
                  </a:lnTo>
                  <a:lnTo>
                    <a:pt x="1247396" y="2902995"/>
                  </a:lnTo>
                  <a:lnTo>
                    <a:pt x="1269857" y="2867272"/>
                  </a:lnTo>
                  <a:lnTo>
                    <a:pt x="1292318" y="2831711"/>
                  </a:lnTo>
                  <a:lnTo>
                    <a:pt x="1314779" y="2796311"/>
                  </a:lnTo>
                  <a:lnTo>
                    <a:pt x="1337240" y="2761066"/>
                  </a:lnTo>
                  <a:lnTo>
                    <a:pt x="1359701" y="2725970"/>
                  </a:lnTo>
                  <a:lnTo>
                    <a:pt x="1382162" y="2691012"/>
                  </a:lnTo>
                  <a:lnTo>
                    <a:pt x="1404623" y="2656177"/>
                  </a:lnTo>
                  <a:lnTo>
                    <a:pt x="1427084" y="2621448"/>
                  </a:lnTo>
                  <a:lnTo>
                    <a:pt x="1449545" y="2586806"/>
                  </a:lnTo>
                  <a:lnTo>
                    <a:pt x="1472006" y="2552228"/>
                  </a:lnTo>
                  <a:lnTo>
                    <a:pt x="1494467" y="2517690"/>
                  </a:lnTo>
                  <a:lnTo>
                    <a:pt x="1516928" y="2483167"/>
                  </a:lnTo>
                  <a:lnTo>
                    <a:pt x="1539389" y="2448632"/>
                  </a:lnTo>
                  <a:lnTo>
                    <a:pt x="1561850" y="2414060"/>
                  </a:lnTo>
                  <a:lnTo>
                    <a:pt x="1584311" y="2379427"/>
                  </a:lnTo>
                  <a:lnTo>
                    <a:pt x="1606772" y="2344710"/>
                  </a:lnTo>
                  <a:lnTo>
                    <a:pt x="1629233" y="2309889"/>
                  </a:lnTo>
                  <a:lnTo>
                    <a:pt x="1651694" y="2274946"/>
                  </a:lnTo>
                  <a:lnTo>
                    <a:pt x="1674155" y="2239868"/>
                  </a:lnTo>
                  <a:lnTo>
                    <a:pt x="1696616" y="2204642"/>
                  </a:lnTo>
                  <a:lnTo>
                    <a:pt x="1719077" y="2169261"/>
                  </a:lnTo>
                  <a:lnTo>
                    <a:pt x="1741538" y="2133720"/>
                  </a:lnTo>
                  <a:lnTo>
                    <a:pt x="1763999" y="2098016"/>
                  </a:lnTo>
                  <a:lnTo>
                    <a:pt x="1786459" y="2062150"/>
                  </a:lnTo>
                  <a:lnTo>
                    <a:pt x="1808920" y="2026124"/>
                  </a:lnTo>
                  <a:lnTo>
                    <a:pt x="1831381" y="1989942"/>
                  </a:lnTo>
                  <a:lnTo>
                    <a:pt x="1853842" y="1953610"/>
                  </a:lnTo>
                  <a:lnTo>
                    <a:pt x="1876303" y="1917134"/>
                  </a:lnTo>
                  <a:lnTo>
                    <a:pt x="1898764" y="1880521"/>
                  </a:lnTo>
                  <a:lnTo>
                    <a:pt x="1921225" y="1843778"/>
                  </a:lnTo>
                  <a:lnTo>
                    <a:pt x="1943686" y="1806915"/>
                  </a:lnTo>
                  <a:lnTo>
                    <a:pt x="1966147" y="1769938"/>
                  </a:lnTo>
                  <a:lnTo>
                    <a:pt x="1988608" y="1732856"/>
                  </a:lnTo>
                  <a:lnTo>
                    <a:pt x="2011069" y="1695677"/>
                  </a:lnTo>
                  <a:lnTo>
                    <a:pt x="2033530" y="1658408"/>
                  </a:lnTo>
                  <a:lnTo>
                    <a:pt x="2055991" y="1621057"/>
                  </a:lnTo>
                  <a:lnTo>
                    <a:pt x="2078452" y="1583630"/>
                  </a:lnTo>
                  <a:lnTo>
                    <a:pt x="2100913" y="1546133"/>
                  </a:lnTo>
                  <a:lnTo>
                    <a:pt x="2123374" y="1508573"/>
                  </a:lnTo>
                  <a:lnTo>
                    <a:pt x="2145835" y="1470955"/>
                  </a:lnTo>
                  <a:lnTo>
                    <a:pt x="2168296" y="1433284"/>
                  </a:lnTo>
                  <a:lnTo>
                    <a:pt x="2190757" y="1395565"/>
                  </a:lnTo>
                  <a:lnTo>
                    <a:pt x="2213218" y="1357803"/>
                  </a:lnTo>
                  <a:lnTo>
                    <a:pt x="2235679" y="1320001"/>
                  </a:lnTo>
                  <a:lnTo>
                    <a:pt x="2258140" y="1282163"/>
                  </a:lnTo>
                  <a:lnTo>
                    <a:pt x="2280601" y="1244293"/>
                  </a:lnTo>
                  <a:lnTo>
                    <a:pt x="2303062" y="1206394"/>
                  </a:lnTo>
                  <a:lnTo>
                    <a:pt x="2325522" y="1168468"/>
                  </a:lnTo>
                  <a:lnTo>
                    <a:pt x="2347983" y="1130518"/>
                  </a:lnTo>
                  <a:lnTo>
                    <a:pt x="2370444" y="1092546"/>
                  </a:lnTo>
                  <a:lnTo>
                    <a:pt x="2392905" y="1054555"/>
                  </a:lnTo>
                  <a:lnTo>
                    <a:pt x="2415366" y="1016546"/>
                  </a:lnTo>
                  <a:lnTo>
                    <a:pt x="2437827" y="978521"/>
                  </a:lnTo>
                  <a:lnTo>
                    <a:pt x="2460288" y="940482"/>
                  </a:lnTo>
                  <a:lnTo>
                    <a:pt x="2482749" y="902429"/>
                  </a:lnTo>
                  <a:lnTo>
                    <a:pt x="2505210" y="864365"/>
                  </a:lnTo>
                  <a:lnTo>
                    <a:pt x="2527671" y="826291"/>
                  </a:lnTo>
                  <a:lnTo>
                    <a:pt x="2550132" y="788206"/>
                  </a:lnTo>
                  <a:lnTo>
                    <a:pt x="2572593" y="750114"/>
                  </a:lnTo>
                  <a:lnTo>
                    <a:pt x="2595054" y="712013"/>
                  </a:lnTo>
                  <a:lnTo>
                    <a:pt x="2617515" y="673906"/>
                  </a:lnTo>
                  <a:lnTo>
                    <a:pt x="2639976" y="635792"/>
                  </a:lnTo>
                  <a:lnTo>
                    <a:pt x="2662437" y="597672"/>
                  </a:lnTo>
                  <a:lnTo>
                    <a:pt x="2684898" y="559548"/>
                  </a:lnTo>
                  <a:lnTo>
                    <a:pt x="2707359" y="521419"/>
                  </a:lnTo>
                  <a:lnTo>
                    <a:pt x="2729820" y="483286"/>
                  </a:lnTo>
                  <a:lnTo>
                    <a:pt x="2752281" y="445149"/>
                  </a:lnTo>
                  <a:lnTo>
                    <a:pt x="2774742" y="407008"/>
                  </a:lnTo>
                  <a:lnTo>
                    <a:pt x="2797203" y="368865"/>
                  </a:lnTo>
                  <a:lnTo>
                    <a:pt x="2819664" y="330719"/>
                  </a:lnTo>
                  <a:lnTo>
                    <a:pt x="2842125" y="292570"/>
                  </a:lnTo>
                  <a:lnTo>
                    <a:pt x="2864585" y="254420"/>
                  </a:lnTo>
                  <a:lnTo>
                    <a:pt x="2887046" y="216267"/>
                  </a:lnTo>
                  <a:lnTo>
                    <a:pt x="2909507" y="178113"/>
                  </a:lnTo>
                  <a:lnTo>
                    <a:pt x="2931968" y="139957"/>
                  </a:lnTo>
                  <a:lnTo>
                    <a:pt x="2954429" y="101799"/>
                  </a:lnTo>
                  <a:lnTo>
                    <a:pt x="2976890" y="63640"/>
                  </a:lnTo>
                  <a:lnTo>
                    <a:pt x="2999351" y="25480"/>
                  </a:lnTo>
                  <a:lnTo>
                    <a:pt x="3014349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994787" y="1169693"/>
              <a:ext cx="2977927" cy="4934403"/>
            </a:xfrm>
            <a:custGeom>
              <a:avLst/>
              <a:pathLst>
                <a:path w="2977927" h="4934403">
                  <a:moveTo>
                    <a:pt x="0" y="4934403"/>
                  </a:moveTo>
                  <a:lnTo>
                    <a:pt x="13080" y="4912179"/>
                  </a:lnTo>
                  <a:lnTo>
                    <a:pt x="35541" y="4874019"/>
                  </a:lnTo>
                  <a:lnTo>
                    <a:pt x="58002" y="4835860"/>
                  </a:lnTo>
                  <a:lnTo>
                    <a:pt x="80463" y="4797702"/>
                  </a:lnTo>
                  <a:lnTo>
                    <a:pt x="102924" y="4759546"/>
                  </a:lnTo>
                  <a:lnTo>
                    <a:pt x="125385" y="4721392"/>
                  </a:lnTo>
                  <a:lnTo>
                    <a:pt x="147846" y="4683239"/>
                  </a:lnTo>
                  <a:lnTo>
                    <a:pt x="170307" y="4645088"/>
                  </a:lnTo>
                  <a:lnTo>
                    <a:pt x="192768" y="4606939"/>
                  </a:lnTo>
                  <a:lnTo>
                    <a:pt x="215229" y="4568793"/>
                  </a:lnTo>
                  <a:lnTo>
                    <a:pt x="237690" y="4530649"/>
                  </a:lnTo>
                  <a:lnTo>
                    <a:pt x="260151" y="4492509"/>
                  </a:lnTo>
                  <a:lnTo>
                    <a:pt x="282612" y="4454372"/>
                  </a:lnTo>
                  <a:lnTo>
                    <a:pt x="305073" y="4416238"/>
                  </a:lnTo>
                  <a:lnTo>
                    <a:pt x="327534" y="4378109"/>
                  </a:lnTo>
                  <a:lnTo>
                    <a:pt x="349995" y="4339984"/>
                  </a:lnTo>
                  <a:lnTo>
                    <a:pt x="372456" y="4301864"/>
                  </a:lnTo>
                  <a:lnTo>
                    <a:pt x="394917" y="4263750"/>
                  </a:lnTo>
                  <a:lnTo>
                    <a:pt x="417378" y="4225642"/>
                  </a:lnTo>
                  <a:lnTo>
                    <a:pt x="439838" y="4187541"/>
                  </a:lnTo>
                  <a:lnTo>
                    <a:pt x="462299" y="4149447"/>
                  </a:lnTo>
                  <a:lnTo>
                    <a:pt x="484760" y="4111362"/>
                  </a:lnTo>
                  <a:lnTo>
                    <a:pt x="507221" y="4073287"/>
                  </a:lnTo>
                  <a:lnTo>
                    <a:pt x="529682" y="4035222"/>
                  </a:lnTo>
                  <a:lnTo>
                    <a:pt x="552143" y="3997169"/>
                  </a:lnTo>
                  <a:lnTo>
                    <a:pt x="574604" y="3959128"/>
                  </a:lnTo>
                  <a:lnTo>
                    <a:pt x="597065" y="3921102"/>
                  </a:lnTo>
                  <a:lnTo>
                    <a:pt x="619526" y="3883092"/>
                  </a:lnTo>
                  <a:lnTo>
                    <a:pt x="641987" y="3845099"/>
                  </a:lnTo>
                  <a:lnTo>
                    <a:pt x="664448" y="3807126"/>
                  </a:lnTo>
                  <a:lnTo>
                    <a:pt x="686909" y="3769174"/>
                  </a:lnTo>
                  <a:lnTo>
                    <a:pt x="709370" y="3731246"/>
                  </a:lnTo>
                  <a:lnTo>
                    <a:pt x="731831" y="3693345"/>
                  </a:lnTo>
                  <a:lnTo>
                    <a:pt x="754292" y="3655473"/>
                  </a:lnTo>
                  <a:lnTo>
                    <a:pt x="776753" y="3617632"/>
                  </a:lnTo>
                  <a:lnTo>
                    <a:pt x="799214" y="3579828"/>
                  </a:lnTo>
                  <a:lnTo>
                    <a:pt x="821675" y="3542063"/>
                  </a:lnTo>
                  <a:lnTo>
                    <a:pt x="844136" y="3504340"/>
                  </a:lnTo>
                  <a:lnTo>
                    <a:pt x="866597" y="3466666"/>
                  </a:lnTo>
                  <a:lnTo>
                    <a:pt x="889058" y="3429044"/>
                  </a:lnTo>
                  <a:lnTo>
                    <a:pt x="911519" y="3391479"/>
                  </a:lnTo>
                  <a:lnTo>
                    <a:pt x="933980" y="3353977"/>
                  </a:lnTo>
                  <a:lnTo>
                    <a:pt x="956441" y="3316544"/>
                  </a:lnTo>
                  <a:lnTo>
                    <a:pt x="978901" y="3279187"/>
                  </a:lnTo>
                  <a:lnTo>
                    <a:pt x="1001362" y="3241911"/>
                  </a:lnTo>
                  <a:lnTo>
                    <a:pt x="1023823" y="3204725"/>
                  </a:lnTo>
                  <a:lnTo>
                    <a:pt x="1046284" y="3167636"/>
                  </a:lnTo>
                  <a:lnTo>
                    <a:pt x="1068745" y="3130651"/>
                  </a:lnTo>
                  <a:lnTo>
                    <a:pt x="1091206" y="3093778"/>
                  </a:lnTo>
                  <a:lnTo>
                    <a:pt x="1113667" y="3057027"/>
                  </a:lnTo>
                  <a:lnTo>
                    <a:pt x="1136128" y="3020403"/>
                  </a:lnTo>
                  <a:lnTo>
                    <a:pt x="1158589" y="2983916"/>
                  </a:lnTo>
                  <a:lnTo>
                    <a:pt x="1181050" y="2947573"/>
                  </a:lnTo>
                  <a:lnTo>
                    <a:pt x="1203511" y="2911379"/>
                  </a:lnTo>
                  <a:lnTo>
                    <a:pt x="1225972" y="2875342"/>
                  </a:lnTo>
                  <a:lnTo>
                    <a:pt x="1248433" y="2839463"/>
                  </a:lnTo>
                  <a:lnTo>
                    <a:pt x="1270894" y="2803747"/>
                  </a:lnTo>
                  <a:lnTo>
                    <a:pt x="1293355" y="2768194"/>
                  </a:lnTo>
                  <a:lnTo>
                    <a:pt x="1315816" y="2732801"/>
                  </a:lnTo>
                  <a:lnTo>
                    <a:pt x="1338277" y="2697564"/>
                  </a:lnTo>
                  <a:lnTo>
                    <a:pt x="1360738" y="2662474"/>
                  </a:lnTo>
                  <a:lnTo>
                    <a:pt x="1383199" y="2627522"/>
                  </a:lnTo>
                  <a:lnTo>
                    <a:pt x="1405660" y="2592692"/>
                  </a:lnTo>
                  <a:lnTo>
                    <a:pt x="1428121" y="2557968"/>
                  </a:lnTo>
                  <a:lnTo>
                    <a:pt x="1450582" y="2523329"/>
                  </a:lnTo>
                  <a:lnTo>
                    <a:pt x="1473043" y="2488754"/>
                  </a:lnTo>
                  <a:lnTo>
                    <a:pt x="1495504" y="2454217"/>
                  </a:lnTo>
                  <a:lnTo>
                    <a:pt x="1517964" y="2419693"/>
                  </a:lnTo>
                  <a:lnTo>
                    <a:pt x="1540425" y="2385157"/>
                  </a:lnTo>
                  <a:lnTo>
                    <a:pt x="1562886" y="2350583"/>
                  </a:lnTo>
                  <a:lnTo>
                    <a:pt x="1585347" y="2315947"/>
                  </a:lnTo>
                  <a:lnTo>
                    <a:pt x="1607808" y="2281226"/>
                  </a:lnTo>
                  <a:lnTo>
                    <a:pt x="1630269" y="2246399"/>
                  </a:lnTo>
                  <a:lnTo>
                    <a:pt x="1652730" y="2211451"/>
                  </a:lnTo>
                  <a:lnTo>
                    <a:pt x="1675191" y="2176366"/>
                  </a:lnTo>
                  <a:lnTo>
                    <a:pt x="1697652" y="2141133"/>
                  </a:lnTo>
                  <a:lnTo>
                    <a:pt x="1720113" y="2105744"/>
                  </a:lnTo>
                  <a:lnTo>
                    <a:pt x="1742574" y="2070196"/>
                  </a:lnTo>
                  <a:lnTo>
                    <a:pt x="1765035" y="2034485"/>
                  </a:lnTo>
                  <a:lnTo>
                    <a:pt x="1787496" y="1998611"/>
                  </a:lnTo>
                  <a:lnTo>
                    <a:pt x="1809957" y="1962578"/>
                  </a:lnTo>
                  <a:lnTo>
                    <a:pt x="1832418" y="1926389"/>
                  </a:lnTo>
                  <a:lnTo>
                    <a:pt x="1854879" y="1890050"/>
                  </a:lnTo>
                  <a:lnTo>
                    <a:pt x="1877340" y="1853567"/>
                  </a:lnTo>
                  <a:lnTo>
                    <a:pt x="1899801" y="1816948"/>
                  </a:lnTo>
                  <a:lnTo>
                    <a:pt x="1922262" y="1780200"/>
                  </a:lnTo>
                  <a:lnTo>
                    <a:pt x="1944723" y="1743331"/>
                  </a:lnTo>
                  <a:lnTo>
                    <a:pt x="1967184" y="1706349"/>
                  </a:lnTo>
                  <a:lnTo>
                    <a:pt x="1989645" y="1669263"/>
                  </a:lnTo>
                  <a:lnTo>
                    <a:pt x="2012106" y="1632080"/>
                  </a:lnTo>
                  <a:lnTo>
                    <a:pt x="2034567" y="1594807"/>
                  </a:lnTo>
                  <a:lnTo>
                    <a:pt x="2057027" y="1557452"/>
                  </a:lnTo>
                  <a:lnTo>
                    <a:pt x="2079488" y="1520021"/>
                  </a:lnTo>
                  <a:lnTo>
                    <a:pt x="2101949" y="1482521"/>
                  </a:lnTo>
                  <a:lnTo>
                    <a:pt x="2124410" y="1444958"/>
                  </a:lnTo>
                  <a:lnTo>
                    <a:pt x="2146871" y="1407337"/>
                  </a:lnTo>
                  <a:lnTo>
                    <a:pt x="2169332" y="1369664"/>
                  </a:lnTo>
                  <a:lnTo>
                    <a:pt x="2191793" y="1331943"/>
                  </a:lnTo>
                  <a:lnTo>
                    <a:pt x="2214254" y="1294179"/>
                  </a:lnTo>
                  <a:lnTo>
                    <a:pt x="2236715" y="1256376"/>
                  </a:lnTo>
                  <a:lnTo>
                    <a:pt x="2259176" y="1218537"/>
                  </a:lnTo>
                  <a:lnTo>
                    <a:pt x="2281637" y="1180665"/>
                  </a:lnTo>
                  <a:lnTo>
                    <a:pt x="2304098" y="1142765"/>
                  </a:lnTo>
                  <a:lnTo>
                    <a:pt x="2326559" y="1104837"/>
                  </a:lnTo>
                  <a:lnTo>
                    <a:pt x="2349020" y="1066886"/>
                  </a:lnTo>
                  <a:lnTo>
                    <a:pt x="2371481" y="1028914"/>
                  </a:lnTo>
                  <a:lnTo>
                    <a:pt x="2393942" y="990922"/>
                  </a:lnTo>
                  <a:lnTo>
                    <a:pt x="2416403" y="952912"/>
                  </a:lnTo>
                  <a:lnTo>
                    <a:pt x="2438864" y="914886"/>
                  </a:lnTo>
                  <a:lnTo>
                    <a:pt x="2461325" y="876846"/>
                  </a:lnTo>
                  <a:lnTo>
                    <a:pt x="2483786" y="838793"/>
                  </a:lnTo>
                  <a:lnTo>
                    <a:pt x="2506247" y="800729"/>
                  </a:lnTo>
                  <a:lnTo>
                    <a:pt x="2528708" y="762654"/>
                  </a:lnTo>
                  <a:lnTo>
                    <a:pt x="2551169" y="724569"/>
                  </a:lnTo>
                  <a:lnTo>
                    <a:pt x="2573630" y="686476"/>
                  </a:lnTo>
                  <a:lnTo>
                    <a:pt x="2596090" y="648375"/>
                  </a:lnTo>
                  <a:lnTo>
                    <a:pt x="2618551" y="610267"/>
                  </a:lnTo>
                  <a:lnTo>
                    <a:pt x="2641012" y="572153"/>
                  </a:lnTo>
                  <a:lnTo>
                    <a:pt x="2663473" y="534033"/>
                  </a:lnTo>
                  <a:lnTo>
                    <a:pt x="2685934" y="495909"/>
                  </a:lnTo>
                  <a:lnTo>
                    <a:pt x="2708395" y="457779"/>
                  </a:lnTo>
                  <a:lnTo>
                    <a:pt x="2730856" y="419646"/>
                  </a:lnTo>
                  <a:lnTo>
                    <a:pt x="2753317" y="381509"/>
                  </a:lnTo>
                  <a:lnTo>
                    <a:pt x="2775778" y="343368"/>
                  </a:lnTo>
                  <a:lnTo>
                    <a:pt x="2798239" y="305225"/>
                  </a:lnTo>
                  <a:lnTo>
                    <a:pt x="2820700" y="267079"/>
                  </a:lnTo>
                  <a:lnTo>
                    <a:pt x="2843161" y="228930"/>
                  </a:lnTo>
                  <a:lnTo>
                    <a:pt x="2865622" y="190779"/>
                  </a:lnTo>
                  <a:lnTo>
                    <a:pt x="2888083" y="152627"/>
                  </a:lnTo>
                  <a:lnTo>
                    <a:pt x="2910544" y="114472"/>
                  </a:lnTo>
                  <a:lnTo>
                    <a:pt x="2933005" y="76316"/>
                  </a:lnTo>
                  <a:lnTo>
                    <a:pt x="2955466" y="38158"/>
                  </a:lnTo>
                  <a:lnTo>
                    <a:pt x="2977927" y="0"/>
                  </a:lnTo>
                  <a:lnTo>
                    <a:pt x="2977927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49184" y="1431966"/>
              <a:ext cx="2823530" cy="4672131"/>
            </a:xfrm>
            <a:custGeom>
              <a:avLst/>
              <a:pathLst>
                <a:path w="2823530" h="4672131">
                  <a:moveTo>
                    <a:pt x="0" y="4672131"/>
                  </a:moveTo>
                  <a:lnTo>
                    <a:pt x="15911" y="4645098"/>
                  </a:lnTo>
                  <a:lnTo>
                    <a:pt x="38372" y="4606938"/>
                  </a:lnTo>
                  <a:lnTo>
                    <a:pt x="60833" y="4568779"/>
                  </a:lnTo>
                  <a:lnTo>
                    <a:pt x="83293" y="4530622"/>
                  </a:lnTo>
                  <a:lnTo>
                    <a:pt x="105754" y="4492466"/>
                  </a:lnTo>
                  <a:lnTo>
                    <a:pt x="128215" y="4454312"/>
                  </a:lnTo>
                  <a:lnTo>
                    <a:pt x="150676" y="4416159"/>
                  </a:lnTo>
                  <a:lnTo>
                    <a:pt x="173137" y="4378008"/>
                  </a:lnTo>
                  <a:lnTo>
                    <a:pt x="195598" y="4339860"/>
                  </a:lnTo>
                  <a:lnTo>
                    <a:pt x="218059" y="4301714"/>
                  </a:lnTo>
                  <a:lnTo>
                    <a:pt x="240520" y="4263571"/>
                  </a:lnTo>
                  <a:lnTo>
                    <a:pt x="262981" y="4225431"/>
                  </a:lnTo>
                  <a:lnTo>
                    <a:pt x="285442" y="4187294"/>
                  </a:lnTo>
                  <a:lnTo>
                    <a:pt x="307903" y="4149161"/>
                  </a:lnTo>
                  <a:lnTo>
                    <a:pt x="330364" y="4111032"/>
                  </a:lnTo>
                  <a:lnTo>
                    <a:pt x="352825" y="4072908"/>
                  </a:lnTo>
                  <a:lnTo>
                    <a:pt x="375286" y="4034789"/>
                  </a:lnTo>
                  <a:lnTo>
                    <a:pt x="397747" y="3996675"/>
                  </a:lnTo>
                  <a:lnTo>
                    <a:pt x="420208" y="3958568"/>
                  </a:lnTo>
                  <a:lnTo>
                    <a:pt x="442669" y="3920468"/>
                  </a:lnTo>
                  <a:lnTo>
                    <a:pt x="465130" y="3882375"/>
                  </a:lnTo>
                  <a:lnTo>
                    <a:pt x="487591" y="3844292"/>
                  </a:lnTo>
                  <a:lnTo>
                    <a:pt x="510052" y="3806218"/>
                  </a:lnTo>
                  <a:lnTo>
                    <a:pt x="532513" y="3768154"/>
                  </a:lnTo>
                  <a:lnTo>
                    <a:pt x="554974" y="3730102"/>
                  </a:lnTo>
                  <a:lnTo>
                    <a:pt x="577435" y="3692064"/>
                  </a:lnTo>
                  <a:lnTo>
                    <a:pt x="599896" y="3654039"/>
                  </a:lnTo>
                  <a:lnTo>
                    <a:pt x="622356" y="3616031"/>
                  </a:lnTo>
                  <a:lnTo>
                    <a:pt x="644817" y="3578041"/>
                  </a:lnTo>
                  <a:lnTo>
                    <a:pt x="667278" y="3540070"/>
                  </a:lnTo>
                  <a:lnTo>
                    <a:pt x="689739" y="3502121"/>
                  </a:lnTo>
                  <a:lnTo>
                    <a:pt x="712200" y="3464197"/>
                  </a:lnTo>
                  <a:lnTo>
                    <a:pt x="734661" y="3426299"/>
                  </a:lnTo>
                  <a:lnTo>
                    <a:pt x="757122" y="3388430"/>
                  </a:lnTo>
                  <a:lnTo>
                    <a:pt x="779583" y="3350594"/>
                  </a:lnTo>
                  <a:lnTo>
                    <a:pt x="802044" y="3312795"/>
                  </a:lnTo>
                  <a:lnTo>
                    <a:pt x="824505" y="3275034"/>
                  </a:lnTo>
                  <a:lnTo>
                    <a:pt x="846966" y="3237318"/>
                  </a:lnTo>
                  <a:lnTo>
                    <a:pt x="869427" y="3199650"/>
                  </a:lnTo>
                  <a:lnTo>
                    <a:pt x="891888" y="3162034"/>
                  </a:lnTo>
                  <a:lnTo>
                    <a:pt x="914349" y="3124477"/>
                  </a:lnTo>
                  <a:lnTo>
                    <a:pt x="936810" y="3086984"/>
                  </a:lnTo>
                  <a:lnTo>
                    <a:pt x="959271" y="3049560"/>
                  </a:lnTo>
                  <a:lnTo>
                    <a:pt x="981732" y="3012213"/>
                  </a:lnTo>
                  <a:lnTo>
                    <a:pt x="1004193" y="2974948"/>
                  </a:lnTo>
                  <a:lnTo>
                    <a:pt x="1026654" y="2937774"/>
                  </a:lnTo>
                  <a:lnTo>
                    <a:pt x="1049115" y="2900697"/>
                  </a:lnTo>
                  <a:lnTo>
                    <a:pt x="1071576" y="2863726"/>
                  </a:lnTo>
                  <a:lnTo>
                    <a:pt x="1094037" y="2826868"/>
                  </a:lnTo>
                  <a:lnTo>
                    <a:pt x="1116498" y="2790132"/>
                  </a:lnTo>
                  <a:lnTo>
                    <a:pt x="1138959" y="2753526"/>
                  </a:lnTo>
                  <a:lnTo>
                    <a:pt x="1161419" y="2717056"/>
                  </a:lnTo>
                  <a:lnTo>
                    <a:pt x="1183880" y="2680731"/>
                  </a:lnTo>
                  <a:lnTo>
                    <a:pt x="1206341" y="2644557"/>
                  </a:lnTo>
                  <a:lnTo>
                    <a:pt x="1228802" y="2608539"/>
                  </a:lnTo>
                  <a:lnTo>
                    <a:pt x="1251263" y="2572682"/>
                  </a:lnTo>
                  <a:lnTo>
                    <a:pt x="1273724" y="2536986"/>
                  </a:lnTo>
                  <a:lnTo>
                    <a:pt x="1296185" y="2501453"/>
                  </a:lnTo>
                  <a:lnTo>
                    <a:pt x="1318646" y="2466080"/>
                  </a:lnTo>
                  <a:lnTo>
                    <a:pt x="1341107" y="2430862"/>
                  </a:lnTo>
                  <a:lnTo>
                    <a:pt x="1363568" y="2395790"/>
                  </a:lnTo>
                  <a:lnTo>
                    <a:pt x="1386029" y="2360854"/>
                  </a:lnTo>
                  <a:lnTo>
                    <a:pt x="1408490" y="2326039"/>
                  </a:lnTo>
                  <a:lnTo>
                    <a:pt x="1430951" y="2291327"/>
                  </a:lnTo>
                  <a:lnTo>
                    <a:pt x="1453412" y="2256697"/>
                  </a:lnTo>
                  <a:lnTo>
                    <a:pt x="1475873" y="2222128"/>
                  </a:lnTo>
                  <a:lnTo>
                    <a:pt x="1498334" y="2187594"/>
                  </a:lnTo>
                  <a:lnTo>
                    <a:pt x="1520795" y="2153071"/>
                  </a:lnTo>
                  <a:lnTo>
                    <a:pt x="1543256" y="2118531"/>
                  </a:lnTo>
                  <a:lnTo>
                    <a:pt x="1565717" y="2083951"/>
                  </a:lnTo>
                  <a:lnTo>
                    <a:pt x="1588178" y="2049305"/>
                  </a:lnTo>
                  <a:lnTo>
                    <a:pt x="1610639" y="2014571"/>
                  </a:lnTo>
                  <a:lnTo>
                    <a:pt x="1633100" y="1979730"/>
                  </a:lnTo>
                  <a:lnTo>
                    <a:pt x="1655561" y="1944765"/>
                  </a:lnTo>
                  <a:lnTo>
                    <a:pt x="1678022" y="1909662"/>
                  </a:lnTo>
                  <a:lnTo>
                    <a:pt x="1700482" y="1874410"/>
                  </a:lnTo>
                  <a:lnTo>
                    <a:pt x="1722943" y="1839002"/>
                  </a:lnTo>
                  <a:lnTo>
                    <a:pt x="1745404" y="1803433"/>
                  </a:lnTo>
                  <a:lnTo>
                    <a:pt x="1767865" y="1767701"/>
                  </a:lnTo>
                  <a:lnTo>
                    <a:pt x="1790326" y="1731807"/>
                  </a:lnTo>
                  <a:lnTo>
                    <a:pt x="1812787" y="1695754"/>
                  </a:lnTo>
                  <a:lnTo>
                    <a:pt x="1835248" y="1659546"/>
                  </a:lnTo>
                  <a:lnTo>
                    <a:pt x="1857709" y="1623188"/>
                  </a:lnTo>
                  <a:lnTo>
                    <a:pt x="1880170" y="1586688"/>
                  </a:lnTo>
                  <a:lnTo>
                    <a:pt x="1902631" y="1550052"/>
                  </a:lnTo>
                  <a:lnTo>
                    <a:pt x="1925092" y="1513288"/>
                  </a:lnTo>
                  <a:lnTo>
                    <a:pt x="1947553" y="1476405"/>
                  </a:lnTo>
                  <a:lnTo>
                    <a:pt x="1970014" y="1439409"/>
                  </a:lnTo>
                  <a:lnTo>
                    <a:pt x="1992475" y="1402310"/>
                  </a:lnTo>
                  <a:lnTo>
                    <a:pt x="2014936" y="1365115"/>
                  </a:lnTo>
                  <a:lnTo>
                    <a:pt x="2037397" y="1327832"/>
                  </a:lnTo>
                  <a:lnTo>
                    <a:pt x="2059858" y="1290467"/>
                  </a:lnTo>
                  <a:lnTo>
                    <a:pt x="2082319" y="1253027"/>
                  </a:lnTo>
                  <a:lnTo>
                    <a:pt x="2104780" y="1215519"/>
                  </a:lnTo>
                  <a:lnTo>
                    <a:pt x="2127241" y="1177948"/>
                  </a:lnTo>
                  <a:lnTo>
                    <a:pt x="2149702" y="1140321"/>
                  </a:lnTo>
                  <a:lnTo>
                    <a:pt x="2172163" y="1102641"/>
                  </a:lnTo>
                  <a:lnTo>
                    <a:pt x="2194624" y="1064915"/>
                  </a:lnTo>
                  <a:lnTo>
                    <a:pt x="2217085" y="1027146"/>
                  </a:lnTo>
                  <a:lnTo>
                    <a:pt x="2239545" y="989337"/>
                  </a:lnTo>
                  <a:lnTo>
                    <a:pt x="2262006" y="951494"/>
                  </a:lnTo>
                  <a:lnTo>
                    <a:pt x="2284467" y="913619"/>
                  </a:lnTo>
                  <a:lnTo>
                    <a:pt x="2306928" y="875715"/>
                  </a:lnTo>
                  <a:lnTo>
                    <a:pt x="2329389" y="837784"/>
                  </a:lnTo>
                  <a:lnTo>
                    <a:pt x="2351850" y="799830"/>
                  </a:lnTo>
                  <a:lnTo>
                    <a:pt x="2374311" y="761855"/>
                  </a:lnTo>
                  <a:lnTo>
                    <a:pt x="2396772" y="723861"/>
                  </a:lnTo>
                  <a:lnTo>
                    <a:pt x="2419233" y="685849"/>
                  </a:lnTo>
                  <a:lnTo>
                    <a:pt x="2441694" y="647821"/>
                  </a:lnTo>
                  <a:lnTo>
                    <a:pt x="2464155" y="609780"/>
                  </a:lnTo>
                  <a:lnTo>
                    <a:pt x="2486616" y="571725"/>
                  </a:lnTo>
                  <a:lnTo>
                    <a:pt x="2509077" y="533659"/>
                  </a:lnTo>
                  <a:lnTo>
                    <a:pt x="2531538" y="495583"/>
                  </a:lnTo>
                  <a:lnTo>
                    <a:pt x="2553999" y="457497"/>
                  </a:lnTo>
                  <a:lnTo>
                    <a:pt x="2576460" y="419403"/>
                  </a:lnTo>
                  <a:lnTo>
                    <a:pt x="2598921" y="381301"/>
                  </a:lnTo>
                  <a:lnTo>
                    <a:pt x="2621382" y="343192"/>
                  </a:lnTo>
                  <a:lnTo>
                    <a:pt x="2643843" y="305078"/>
                  </a:lnTo>
                  <a:lnTo>
                    <a:pt x="2666304" y="266957"/>
                  </a:lnTo>
                  <a:lnTo>
                    <a:pt x="2688765" y="228832"/>
                  </a:lnTo>
                  <a:lnTo>
                    <a:pt x="2711226" y="190702"/>
                  </a:lnTo>
                  <a:lnTo>
                    <a:pt x="2733687" y="152568"/>
                  </a:lnTo>
                  <a:lnTo>
                    <a:pt x="2756148" y="114431"/>
                  </a:lnTo>
                  <a:lnTo>
                    <a:pt x="2778608" y="76290"/>
                  </a:lnTo>
                  <a:lnTo>
                    <a:pt x="2801069" y="38146"/>
                  </a:lnTo>
                  <a:lnTo>
                    <a:pt x="2823530" y="0"/>
                  </a:lnTo>
                  <a:lnTo>
                    <a:pt x="2823530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25776" y="1562035"/>
              <a:ext cx="2746938" cy="4542062"/>
            </a:xfrm>
            <a:custGeom>
              <a:avLst/>
              <a:pathLst>
                <a:path w="2746938" h="4542062">
                  <a:moveTo>
                    <a:pt x="0" y="4542062"/>
                  </a:moveTo>
                  <a:lnTo>
                    <a:pt x="6701" y="4530676"/>
                  </a:lnTo>
                  <a:lnTo>
                    <a:pt x="29162" y="4492516"/>
                  </a:lnTo>
                  <a:lnTo>
                    <a:pt x="51623" y="4454356"/>
                  </a:lnTo>
                  <a:lnTo>
                    <a:pt x="74084" y="4416198"/>
                  </a:lnTo>
                  <a:lnTo>
                    <a:pt x="96545" y="4378042"/>
                  </a:lnTo>
                  <a:lnTo>
                    <a:pt x="119006" y="4339887"/>
                  </a:lnTo>
                  <a:lnTo>
                    <a:pt x="141467" y="4301733"/>
                  </a:lnTo>
                  <a:lnTo>
                    <a:pt x="163928" y="4263582"/>
                  </a:lnTo>
                  <a:lnTo>
                    <a:pt x="186388" y="4225433"/>
                  </a:lnTo>
                  <a:lnTo>
                    <a:pt x="208849" y="4187286"/>
                  </a:lnTo>
                  <a:lnTo>
                    <a:pt x="231310" y="4149141"/>
                  </a:lnTo>
                  <a:lnTo>
                    <a:pt x="253771" y="4111000"/>
                  </a:lnTo>
                  <a:lnTo>
                    <a:pt x="276232" y="4072862"/>
                  </a:lnTo>
                  <a:lnTo>
                    <a:pt x="298693" y="4034727"/>
                  </a:lnTo>
                  <a:lnTo>
                    <a:pt x="321154" y="3996596"/>
                  </a:lnTo>
                  <a:lnTo>
                    <a:pt x="343615" y="3958470"/>
                  </a:lnTo>
                  <a:lnTo>
                    <a:pt x="366076" y="3920349"/>
                  </a:lnTo>
                  <a:lnTo>
                    <a:pt x="388537" y="3882233"/>
                  </a:lnTo>
                  <a:lnTo>
                    <a:pt x="410998" y="3844123"/>
                  </a:lnTo>
                  <a:lnTo>
                    <a:pt x="433459" y="3806020"/>
                  </a:lnTo>
                  <a:lnTo>
                    <a:pt x="455920" y="3767924"/>
                  </a:lnTo>
                  <a:lnTo>
                    <a:pt x="478381" y="3729837"/>
                  </a:lnTo>
                  <a:lnTo>
                    <a:pt x="500842" y="3691759"/>
                  </a:lnTo>
                  <a:lnTo>
                    <a:pt x="523303" y="3653691"/>
                  </a:lnTo>
                  <a:lnTo>
                    <a:pt x="545764" y="3615634"/>
                  </a:lnTo>
                  <a:lnTo>
                    <a:pt x="568225" y="3577590"/>
                  </a:lnTo>
                  <a:lnTo>
                    <a:pt x="590686" y="3539559"/>
                  </a:lnTo>
                  <a:lnTo>
                    <a:pt x="613147" y="3501545"/>
                  </a:lnTo>
                  <a:lnTo>
                    <a:pt x="635608" y="3463547"/>
                  </a:lnTo>
                  <a:lnTo>
                    <a:pt x="658069" y="3425568"/>
                  </a:lnTo>
                  <a:lnTo>
                    <a:pt x="680530" y="3387610"/>
                  </a:lnTo>
                  <a:lnTo>
                    <a:pt x="702991" y="3349675"/>
                  </a:lnTo>
                  <a:lnTo>
                    <a:pt x="725451" y="3311766"/>
                  </a:lnTo>
                  <a:lnTo>
                    <a:pt x="747912" y="3273885"/>
                  </a:lnTo>
                  <a:lnTo>
                    <a:pt x="770373" y="3236035"/>
                  </a:lnTo>
                  <a:lnTo>
                    <a:pt x="792834" y="3198220"/>
                  </a:lnTo>
                  <a:lnTo>
                    <a:pt x="815295" y="3160443"/>
                  </a:lnTo>
                  <a:lnTo>
                    <a:pt x="837756" y="3122708"/>
                  </a:lnTo>
                  <a:lnTo>
                    <a:pt x="860217" y="3085020"/>
                  </a:lnTo>
                  <a:lnTo>
                    <a:pt x="882678" y="3047382"/>
                  </a:lnTo>
                  <a:lnTo>
                    <a:pt x="905139" y="3009800"/>
                  </a:lnTo>
                  <a:lnTo>
                    <a:pt x="927600" y="2972280"/>
                  </a:lnTo>
                  <a:lnTo>
                    <a:pt x="950061" y="2934827"/>
                  </a:lnTo>
                  <a:lnTo>
                    <a:pt x="972522" y="2897447"/>
                  </a:lnTo>
                  <a:lnTo>
                    <a:pt x="994983" y="2860148"/>
                  </a:lnTo>
                  <a:lnTo>
                    <a:pt x="1017444" y="2822936"/>
                  </a:lnTo>
                  <a:lnTo>
                    <a:pt x="1039905" y="2785818"/>
                  </a:lnTo>
                  <a:lnTo>
                    <a:pt x="1062366" y="2748803"/>
                  </a:lnTo>
                  <a:lnTo>
                    <a:pt x="1084827" y="2711898"/>
                  </a:lnTo>
                  <a:lnTo>
                    <a:pt x="1107288" y="2675111"/>
                  </a:lnTo>
                  <a:lnTo>
                    <a:pt x="1129749" y="2638450"/>
                  </a:lnTo>
                  <a:lnTo>
                    <a:pt x="1152210" y="2601924"/>
                  </a:lnTo>
                  <a:lnTo>
                    <a:pt x="1174671" y="2565539"/>
                  </a:lnTo>
                  <a:lnTo>
                    <a:pt x="1197132" y="2529302"/>
                  </a:lnTo>
                  <a:lnTo>
                    <a:pt x="1219593" y="2493220"/>
                  </a:lnTo>
                  <a:lnTo>
                    <a:pt x="1242054" y="2457296"/>
                  </a:lnTo>
                  <a:lnTo>
                    <a:pt x="1264514" y="2421534"/>
                  </a:lnTo>
                  <a:lnTo>
                    <a:pt x="1286975" y="2385934"/>
                  </a:lnTo>
                  <a:lnTo>
                    <a:pt x="1309436" y="2350496"/>
                  </a:lnTo>
                  <a:lnTo>
                    <a:pt x="1331897" y="2315215"/>
                  </a:lnTo>
                  <a:lnTo>
                    <a:pt x="1354358" y="2280085"/>
                  </a:lnTo>
                  <a:lnTo>
                    <a:pt x="1376819" y="2245094"/>
                  </a:lnTo>
                  <a:lnTo>
                    <a:pt x="1399280" y="2210231"/>
                  </a:lnTo>
                  <a:lnTo>
                    <a:pt x="1421741" y="2175479"/>
                  </a:lnTo>
                  <a:lnTo>
                    <a:pt x="1444202" y="2140819"/>
                  </a:lnTo>
                  <a:lnTo>
                    <a:pt x="1466663" y="2106227"/>
                  </a:lnTo>
                  <a:lnTo>
                    <a:pt x="1489124" y="2071682"/>
                  </a:lnTo>
                  <a:lnTo>
                    <a:pt x="1511585" y="2037158"/>
                  </a:lnTo>
                  <a:lnTo>
                    <a:pt x="1534046" y="2002628"/>
                  </a:lnTo>
                  <a:lnTo>
                    <a:pt x="1556507" y="1968067"/>
                  </a:lnTo>
                  <a:lnTo>
                    <a:pt x="1578968" y="1933451"/>
                  </a:lnTo>
                  <a:lnTo>
                    <a:pt x="1601429" y="1898756"/>
                  </a:lnTo>
                  <a:lnTo>
                    <a:pt x="1623890" y="1863961"/>
                  </a:lnTo>
                  <a:lnTo>
                    <a:pt x="1646351" y="1829049"/>
                  </a:lnTo>
                  <a:lnTo>
                    <a:pt x="1668812" y="1794004"/>
                  </a:lnTo>
                  <a:lnTo>
                    <a:pt x="1691273" y="1758814"/>
                  </a:lnTo>
                  <a:lnTo>
                    <a:pt x="1713734" y="1723470"/>
                  </a:lnTo>
                  <a:lnTo>
                    <a:pt x="1736195" y="1687967"/>
                  </a:lnTo>
                  <a:lnTo>
                    <a:pt x="1758656" y="1652303"/>
                  </a:lnTo>
                  <a:lnTo>
                    <a:pt x="1781117" y="1616475"/>
                  </a:lnTo>
                  <a:lnTo>
                    <a:pt x="1803577" y="1580487"/>
                  </a:lnTo>
                  <a:lnTo>
                    <a:pt x="1826038" y="1544342"/>
                  </a:lnTo>
                  <a:lnTo>
                    <a:pt x="1848499" y="1508045"/>
                  </a:lnTo>
                  <a:lnTo>
                    <a:pt x="1870960" y="1471602"/>
                  </a:lnTo>
                  <a:lnTo>
                    <a:pt x="1893421" y="1435021"/>
                  </a:lnTo>
                  <a:lnTo>
                    <a:pt x="1915882" y="1398308"/>
                  </a:lnTo>
                  <a:lnTo>
                    <a:pt x="1938343" y="1361473"/>
                  </a:lnTo>
                  <a:lnTo>
                    <a:pt x="1960804" y="1324522"/>
                  </a:lnTo>
                  <a:lnTo>
                    <a:pt x="1983265" y="1287465"/>
                  </a:lnTo>
                  <a:lnTo>
                    <a:pt x="2005726" y="1250308"/>
                  </a:lnTo>
                  <a:lnTo>
                    <a:pt x="2028187" y="1213060"/>
                  </a:lnTo>
                  <a:lnTo>
                    <a:pt x="2050648" y="1175728"/>
                  </a:lnTo>
                  <a:lnTo>
                    <a:pt x="2073109" y="1138318"/>
                  </a:lnTo>
                  <a:lnTo>
                    <a:pt x="2095570" y="1100837"/>
                  </a:lnTo>
                  <a:lnTo>
                    <a:pt x="2118031" y="1063291"/>
                  </a:lnTo>
                  <a:lnTo>
                    <a:pt x="2140492" y="1025687"/>
                  </a:lnTo>
                  <a:lnTo>
                    <a:pt x="2162953" y="988028"/>
                  </a:lnTo>
                  <a:lnTo>
                    <a:pt x="2185414" y="950320"/>
                  </a:lnTo>
                  <a:lnTo>
                    <a:pt x="2207875" y="912568"/>
                  </a:lnTo>
                  <a:lnTo>
                    <a:pt x="2230336" y="874775"/>
                  </a:lnTo>
                  <a:lnTo>
                    <a:pt x="2252797" y="836946"/>
                  </a:lnTo>
                  <a:lnTo>
                    <a:pt x="2275258" y="799083"/>
                  </a:lnTo>
                  <a:lnTo>
                    <a:pt x="2297719" y="761191"/>
                  </a:lnTo>
                  <a:lnTo>
                    <a:pt x="2320180" y="723271"/>
                  </a:lnTo>
                  <a:lnTo>
                    <a:pt x="2342640" y="685326"/>
                  </a:lnTo>
                  <a:lnTo>
                    <a:pt x="2365101" y="647360"/>
                  </a:lnTo>
                  <a:lnTo>
                    <a:pt x="2387562" y="609373"/>
                  </a:lnTo>
                  <a:lnTo>
                    <a:pt x="2410023" y="571368"/>
                  </a:lnTo>
                  <a:lnTo>
                    <a:pt x="2432484" y="533346"/>
                  </a:lnTo>
                  <a:lnTo>
                    <a:pt x="2454945" y="495310"/>
                  </a:lnTo>
                  <a:lnTo>
                    <a:pt x="2477406" y="457261"/>
                  </a:lnTo>
                  <a:lnTo>
                    <a:pt x="2499867" y="419200"/>
                  </a:lnTo>
                  <a:lnTo>
                    <a:pt x="2522328" y="381127"/>
                  </a:lnTo>
                  <a:lnTo>
                    <a:pt x="2544789" y="343045"/>
                  </a:lnTo>
                  <a:lnTo>
                    <a:pt x="2567250" y="304954"/>
                  </a:lnTo>
                  <a:lnTo>
                    <a:pt x="2589711" y="266856"/>
                  </a:lnTo>
                  <a:lnTo>
                    <a:pt x="2612172" y="228750"/>
                  </a:lnTo>
                  <a:lnTo>
                    <a:pt x="2634633" y="190637"/>
                  </a:lnTo>
                  <a:lnTo>
                    <a:pt x="2657094" y="152519"/>
                  </a:lnTo>
                  <a:lnTo>
                    <a:pt x="2679555" y="114396"/>
                  </a:lnTo>
                  <a:lnTo>
                    <a:pt x="2702016" y="76268"/>
                  </a:lnTo>
                  <a:lnTo>
                    <a:pt x="2724477" y="38136"/>
                  </a:lnTo>
                  <a:lnTo>
                    <a:pt x="2746938" y="0"/>
                  </a:lnTo>
                  <a:lnTo>
                    <a:pt x="2746938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31653" y="1572013"/>
              <a:ext cx="2741061" cy="4532084"/>
            </a:xfrm>
            <a:custGeom>
              <a:avLst/>
              <a:pathLst>
                <a:path w="2741061" h="4532084">
                  <a:moveTo>
                    <a:pt x="0" y="4532084"/>
                  </a:moveTo>
                  <a:lnTo>
                    <a:pt x="824" y="4530682"/>
                  </a:lnTo>
                  <a:lnTo>
                    <a:pt x="23285" y="4492521"/>
                  </a:lnTo>
                  <a:lnTo>
                    <a:pt x="45746" y="4454362"/>
                  </a:lnTo>
                  <a:lnTo>
                    <a:pt x="68207" y="4416204"/>
                  </a:lnTo>
                  <a:lnTo>
                    <a:pt x="90668" y="4378047"/>
                  </a:lnTo>
                  <a:lnTo>
                    <a:pt x="113129" y="4339891"/>
                  </a:lnTo>
                  <a:lnTo>
                    <a:pt x="135590" y="4301737"/>
                  </a:lnTo>
                  <a:lnTo>
                    <a:pt x="158051" y="4263585"/>
                  </a:lnTo>
                  <a:lnTo>
                    <a:pt x="180512" y="4225436"/>
                  </a:lnTo>
                  <a:lnTo>
                    <a:pt x="202973" y="4187288"/>
                  </a:lnTo>
                  <a:lnTo>
                    <a:pt x="225434" y="4149143"/>
                  </a:lnTo>
                  <a:lnTo>
                    <a:pt x="247895" y="4111001"/>
                  </a:lnTo>
                  <a:lnTo>
                    <a:pt x="270356" y="4072862"/>
                  </a:lnTo>
                  <a:lnTo>
                    <a:pt x="292817" y="4034726"/>
                  </a:lnTo>
                  <a:lnTo>
                    <a:pt x="315278" y="3996594"/>
                  </a:lnTo>
                  <a:lnTo>
                    <a:pt x="337739" y="3958467"/>
                  </a:lnTo>
                  <a:lnTo>
                    <a:pt x="360200" y="3920344"/>
                  </a:lnTo>
                  <a:lnTo>
                    <a:pt x="382661" y="3882227"/>
                  </a:lnTo>
                  <a:lnTo>
                    <a:pt x="405122" y="3844115"/>
                  </a:lnTo>
                  <a:lnTo>
                    <a:pt x="427583" y="3806010"/>
                  </a:lnTo>
                  <a:lnTo>
                    <a:pt x="450044" y="3767913"/>
                  </a:lnTo>
                  <a:lnTo>
                    <a:pt x="472504" y="3729823"/>
                  </a:lnTo>
                  <a:lnTo>
                    <a:pt x="494965" y="3691742"/>
                  </a:lnTo>
                  <a:lnTo>
                    <a:pt x="517426" y="3653672"/>
                  </a:lnTo>
                  <a:lnTo>
                    <a:pt x="539887" y="3615612"/>
                  </a:lnTo>
                  <a:lnTo>
                    <a:pt x="562348" y="3577564"/>
                  </a:lnTo>
                  <a:lnTo>
                    <a:pt x="584809" y="3539530"/>
                  </a:lnTo>
                  <a:lnTo>
                    <a:pt x="607270" y="3501511"/>
                  </a:lnTo>
                  <a:lnTo>
                    <a:pt x="629731" y="3463508"/>
                  </a:lnTo>
                  <a:lnTo>
                    <a:pt x="652192" y="3425524"/>
                  </a:lnTo>
                  <a:lnTo>
                    <a:pt x="674653" y="3387561"/>
                  </a:lnTo>
                  <a:lnTo>
                    <a:pt x="697114" y="3349619"/>
                  </a:lnTo>
                  <a:lnTo>
                    <a:pt x="719575" y="3311703"/>
                  </a:lnTo>
                  <a:lnTo>
                    <a:pt x="742036" y="3273815"/>
                  </a:lnTo>
                  <a:lnTo>
                    <a:pt x="764497" y="3235956"/>
                  </a:lnTo>
                  <a:lnTo>
                    <a:pt x="786958" y="3198132"/>
                  </a:lnTo>
                  <a:lnTo>
                    <a:pt x="809419" y="3160345"/>
                  </a:lnTo>
                  <a:lnTo>
                    <a:pt x="831880" y="3122599"/>
                  </a:lnTo>
                  <a:lnTo>
                    <a:pt x="854341" y="3084897"/>
                  </a:lnTo>
                  <a:lnTo>
                    <a:pt x="876802" y="3047246"/>
                  </a:lnTo>
                  <a:lnTo>
                    <a:pt x="899263" y="3009649"/>
                  </a:lnTo>
                  <a:lnTo>
                    <a:pt x="921724" y="2972112"/>
                  </a:lnTo>
                  <a:lnTo>
                    <a:pt x="944185" y="2934641"/>
                  </a:lnTo>
                  <a:lnTo>
                    <a:pt x="966646" y="2897242"/>
                  </a:lnTo>
                  <a:lnTo>
                    <a:pt x="989107" y="2859921"/>
                  </a:lnTo>
                  <a:lnTo>
                    <a:pt x="1011567" y="2822685"/>
                  </a:lnTo>
                  <a:lnTo>
                    <a:pt x="1034028" y="2785542"/>
                  </a:lnTo>
                  <a:lnTo>
                    <a:pt x="1056489" y="2748499"/>
                  </a:lnTo>
                  <a:lnTo>
                    <a:pt x="1078950" y="2711564"/>
                  </a:lnTo>
                  <a:lnTo>
                    <a:pt x="1101411" y="2674746"/>
                  </a:lnTo>
                  <a:lnTo>
                    <a:pt x="1123872" y="2638051"/>
                  </a:lnTo>
                  <a:lnTo>
                    <a:pt x="1146333" y="2601489"/>
                  </a:lnTo>
                  <a:lnTo>
                    <a:pt x="1168794" y="2565066"/>
                  </a:lnTo>
                  <a:lnTo>
                    <a:pt x="1191255" y="2528790"/>
                  </a:lnTo>
                  <a:lnTo>
                    <a:pt x="1213716" y="2492667"/>
                  </a:lnTo>
                  <a:lnTo>
                    <a:pt x="1236177" y="2456701"/>
                  </a:lnTo>
                  <a:lnTo>
                    <a:pt x="1258638" y="2420896"/>
                  </a:lnTo>
                  <a:lnTo>
                    <a:pt x="1281099" y="2385254"/>
                  </a:lnTo>
                  <a:lnTo>
                    <a:pt x="1303560" y="2349774"/>
                  </a:lnTo>
                  <a:lnTo>
                    <a:pt x="1326021" y="2314453"/>
                  </a:lnTo>
                  <a:lnTo>
                    <a:pt x="1348482" y="2279284"/>
                  </a:lnTo>
                  <a:lnTo>
                    <a:pt x="1370943" y="2244258"/>
                  </a:lnTo>
                  <a:lnTo>
                    <a:pt x="1393404" y="2209363"/>
                  </a:lnTo>
                  <a:lnTo>
                    <a:pt x="1415865" y="2174584"/>
                  </a:lnTo>
                  <a:lnTo>
                    <a:pt x="1438326" y="2139901"/>
                  </a:lnTo>
                  <a:lnTo>
                    <a:pt x="1460787" y="2105294"/>
                  </a:lnTo>
                  <a:lnTo>
                    <a:pt x="1483248" y="2070739"/>
                  </a:lnTo>
                  <a:lnTo>
                    <a:pt x="1505709" y="2036212"/>
                  </a:lnTo>
                  <a:lnTo>
                    <a:pt x="1528170" y="2001686"/>
                  </a:lnTo>
                  <a:lnTo>
                    <a:pt x="1550630" y="1967136"/>
                  </a:lnTo>
                  <a:lnTo>
                    <a:pt x="1573091" y="1932536"/>
                  </a:lnTo>
                  <a:lnTo>
                    <a:pt x="1595552" y="1897864"/>
                  </a:lnTo>
                  <a:lnTo>
                    <a:pt x="1618013" y="1863097"/>
                  </a:lnTo>
                  <a:lnTo>
                    <a:pt x="1640474" y="1828217"/>
                  </a:lnTo>
                  <a:lnTo>
                    <a:pt x="1662935" y="1793208"/>
                  </a:lnTo>
                  <a:lnTo>
                    <a:pt x="1685396" y="1758057"/>
                  </a:lnTo>
                  <a:lnTo>
                    <a:pt x="1707857" y="1722754"/>
                  </a:lnTo>
                  <a:lnTo>
                    <a:pt x="1730318" y="1687294"/>
                  </a:lnTo>
                  <a:lnTo>
                    <a:pt x="1752779" y="1651671"/>
                  </a:lnTo>
                  <a:lnTo>
                    <a:pt x="1775240" y="1615886"/>
                  </a:lnTo>
                  <a:lnTo>
                    <a:pt x="1797701" y="1579940"/>
                  </a:lnTo>
                  <a:lnTo>
                    <a:pt x="1820162" y="1543835"/>
                  </a:lnTo>
                  <a:lnTo>
                    <a:pt x="1842623" y="1507578"/>
                  </a:lnTo>
                  <a:lnTo>
                    <a:pt x="1865084" y="1471172"/>
                  </a:lnTo>
                  <a:lnTo>
                    <a:pt x="1887545" y="1434626"/>
                  </a:lnTo>
                  <a:lnTo>
                    <a:pt x="1910006" y="1397948"/>
                  </a:lnTo>
                  <a:lnTo>
                    <a:pt x="1932467" y="1361144"/>
                  </a:lnTo>
                  <a:lnTo>
                    <a:pt x="1954928" y="1324223"/>
                  </a:lnTo>
                  <a:lnTo>
                    <a:pt x="1977389" y="1287192"/>
                  </a:lnTo>
                  <a:lnTo>
                    <a:pt x="1999850" y="1250061"/>
                  </a:lnTo>
                  <a:lnTo>
                    <a:pt x="2022311" y="1212836"/>
                  </a:lnTo>
                  <a:lnTo>
                    <a:pt x="2044772" y="1175525"/>
                  </a:lnTo>
                  <a:lnTo>
                    <a:pt x="2067233" y="1138135"/>
                  </a:lnTo>
                  <a:lnTo>
                    <a:pt x="2089693" y="1100672"/>
                  </a:lnTo>
                  <a:lnTo>
                    <a:pt x="2112154" y="1063142"/>
                  </a:lnTo>
                  <a:lnTo>
                    <a:pt x="2134615" y="1025553"/>
                  </a:lnTo>
                  <a:lnTo>
                    <a:pt x="2157076" y="987908"/>
                  </a:lnTo>
                  <a:lnTo>
                    <a:pt x="2179537" y="950212"/>
                  </a:lnTo>
                  <a:lnTo>
                    <a:pt x="2201998" y="912471"/>
                  </a:lnTo>
                  <a:lnTo>
                    <a:pt x="2224459" y="874689"/>
                  </a:lnTo>
                  <a:lnTo>
                    <a:pt x="2246920" y="836869"/>
                  </a:lnTo>
                  <a:lnTo>
                    <a:pt x="2269381" y="799014"/>
                  </a:lnTo>
                  <a:lnTo>
                    <a:pt x="2291842" y="761129"/>
                  </a:lnTo>
                  <a:lnTo>
                    <a:pt x="2314303" y="723216"/>
                  </a:lnTo>
                  <a:lnTo>
                    <a:pt x="2336764" y="685278"/>
                  </a:lnTo>
                  <a:lnTo>
                    <a:pt x="2359225" y="647317"/>
                  </a:lnTo>
                  <a:lnTo>
                    <a:pt x="2381686" y="609335"/>
                  </a:lnTo>
                  <a:lnTo>
                    <a:pt x="2404147" y="571335"/>
                  </a:lnTo>
                  <a:lnTo>
                    <a:pt x="2426608" y="533318"/>
                  </a:lnTo>
                  <a:lnTo>
                    <a:pt x="2449069" y="495285"/>
                  </a:lnTo>
                  <a:lnTo>
                    <a:pt x="2471530" y="457239"/>
                  </a:lnTo>
                  <a:lnTo>
                    <a:pt x="2493991" y="419181"/>
                  </a:lnTo>
                  <a:lnTo>
                    <a:pt x="2516452" y="381111"/>
                  </a:lnTo>
                  <a:lnTo>
                    <a:pt x="2538913" y="343032"/>
                  </a:lnTo>
                  <a:lnTo>
                    <a:pt x="2561374" y="304943"/>
                  </a:lnTo>
                  <a:lnTo>
                    <a:pt x="2583835" y="266846"/>
                  </a:lnTo>
                  <a:lnTo>
                    <a:pt x="2606296" y="228742"/>
                  </a:lnTo>
                  <a:lnTo>
                    <a:pt x="2628756" y="190632"/>
                  </a:lnTo>
                  <a:lnTo>
                    <a:pt x="2651217" y="152515"/>
                  </a:lnTo>
                  <a:lnTo>
                    <a:pt x="2673678" y="114393"/>
                  </a:lnTo>
                  <a:lnTo>
                    <a:pt x="2696139" y="76266"/>
                  </a:lnTo>
                  <a:lnTo>
                    <a:pt x="2718600" y="38135"/>
                  </a:lnTo>
                  <a:lnTo>
                    <a:pt x="2741061" y="0"/>
                  </a:lnTo>
                  <a:lnTo>
                    <a:pt x="2741061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91252" y="1673194"/>
              <a:ext cx="2681462" cy="4430903"/>
            </a:xfrm>
            <a:custGeom>
              <a:avLst/>
              <a:pathLst>
                <a:path w="2681462" h="4430903">
                  <a:moveTo>
                    <a:pt x="0" y="4430903"/>
                  </a:moveTo>
                  <a:lnTo>
                    <a:pt x="8608" y="4416276"/>
                  </a:lnTo>
                  <a:lnTo>
                    <a:pt x="31069" y="4378116"/>
                  </a:lnTo>
                  <a:lnTo>
                    <a:pt x="53530" y="4339957"/>
                  </a:lnTo>
                  <a:lnTo>
                    <a:pt x="75991" y="4301799"/>
                  </a:lnTo>
                  <a:lnTo>
                    <a:pt x="98452" y="4263643"/>
                  </a:lnTo>
                  <a:lnTo>
                    <a:pt x="120913" y="4225488"/>
                  </a:lnTo>
                  <a:lnTo>
                    <a:pt x="143374" y="4187335"/>
                  </a:lnTo>
                  <a:lnTo>
                    <a:pt x="165835" y="4149183"/>
                  </a:lnTo>
                  <a:lnTo>
                    <a:pt x="188296" y="4111034"/>
                  </a:lnTo>
                  <a:lnTo>
                    <a:pt x="210757" y="4072888"/>
                  </a:lnTo>
                  <a:lnTo>
                    <a:pt x="233218" y="4034743"/>
                  </a:lnTo>
                  <a:lnTo>
                    <a:pt x="255679" y="3996602"/>
                  </a:lnTo>
                  <a:lnTo>
                    <a:pt x="278140" y="3958464"/>
                  </a:lnTo>
                  <a:lnTo>
                    <a:pt x="300601" y="3920330"/>
                  </a:lnTo>
                  <a:lnTo>
                    <a:pt x="323062" y="3882200"/>
                  </a:lnTo>
                  <a:lnTo>
                    <a:pt x="345523" y="3844074"/>
                  </a:lnTo>
                  <a:lnTo>
                    <a:pt x="367984" y="3805953"/>
                  </a:lnTo>
                  <a:lnTo>
                    <a:pt x="390444" y="3767838"/>
                  </a:lnTo>
                  <a:lnTo>
                    <a:pt x="412905" y="3729728"/>
                  </a:lnTo>
                  <a:lnTo>
                    <a:pt x="435366" y="3691626"/>
                  </a:lnTo>
                  <a:lnTo>
                    <a:pt x="457827" y="3653531"/>
                  </a:lnTo>
                  <a:lnTo>
                    <a:pt x="480288" y="3615444"/>
                  </a:lnTo>
                  <a:lnTo>
                    <a:pt x="502749" y="3577367"/>
                  </a:lnTo>
                  <a:lnTo>
                    <a:pt x="525210" y="3539300"/>
                  </a:lnTo>
                  <a:lnTo>
                    <a:pt x="547671" y="3501244"/>
                  </a:lnTo>
                  <a:lnTo>
                    <a:pt x="570132" y="3463201"/>
                  </a:lnTo>
                  <a:lnTo>
                    <a:pt x="592593" y="3425172"/>
                  </a:lnTo>
                  <a:lnTo>
                    <a:pt x="615054" y="3387158"/>
                  </a:lnTo>
                  <a:lnTo>
                    <a:pt x="637515" y="3349162"/>
                  </a:lnTo>
                  <a:lnTo>
                    <a:pt x="659976" y="3311185"/>
                  </a:lnTo>
                  <a:lnTo>
                    <a:pt x="682437" y="3273228"/>
                  </a:lnTo>
                  <a:lnTo>
                    <a:pt x="704898" y="3235296"/>
                  </a:lnTo>
                  <a:lnTo>
                    <a:pt x="727359" y="3197389"/>
                  </a:lnTo>
                  <a:lnTo>
                    <a:pt x="749820" y="3159510"/>
                  </a:lnTo>
                  <a:lnTo>
                    <a:pt x="772281" y="3121664"/>
                  </a:lnTo>
                  <a:lnTo>
                    <a:pt x="794742" y="3083852"/>
                  </a:lnTo>
                  <a:lnTo>
                    <a:pt x="817203" y="3046078"/>
                  </a:lnTo>
                  <a:lnTo>
                    <a:pt x="839664" y="3008347"/>
                  </a:lnTo>
                  <a:lnTo>
                    <a:pt x="862125" y="2970663"/>
                  </a:lnTo>
                  <a:lnTo>
                    <a:pt x="884586" y="2933029"/>
                  </a:lnTo>
                  <a:lnTo>
                    <a:pt x="907047" y="2895453"/>
                  </a:lnTo>
                  <a:lnTo>
                    <a:pt x="929507" y="2857938"/>
                  </a:lnTo>
                  <a:lnTo>
                    <a:pt x="951968" y="2820491"/>
                  </a:lnTo>
                  <a:lnTo>
                    <a:pt x="974429" y="2783118"/>
                  </a:lnTo>
                  <a:lnTo>
                    <a:pt x="996890" y="2745826"/>
                  </a:lnTo>
                  <a:lnTo>
                    <a:pt x="1019351" y="2708621"/>
                  </a:lnTo>
                  <a:lnTo>
                    <a:pt x="1041812" y="2671512"/>
                  </a:lnTo>
                  <a:lnTo>
                    <a:pt x="1064273" y="2634506"/>
                  </a:lnTo>
                  <a:lnTo>
                    <a:pt x="1086734" y="2597610"/>
                  </a:lnTo>
                  <a:lnTo>
                    <a:pt x="1109195" y="2560834"/>
                  </a:lnTo>
                  <a:lnTo>
                    <a:pt x="1131656" y="2524184"/>
                  </a:lnTo>
                  <a:lnTo>
                    <a:pt x="1154117" y="2487669"/>
                  </a:lnTo>
                  <a:lnTo>
                    <a:pt x="1176578" y="2451297"/>
                  </a:lnTo>
                  <a:lnTo>
                    <a:pt x="1199039" y="2415073"/>
                  </a:lnTo>
                  <a:lnTo>
                    <a:pt x="1221500" y="2379004"/>
                  </a:lnTo>
                  <a:lnTo>
                    <a:pt x="1243961" y="2343094"/>
                  </a:lnTo>
                  <a:lnTo>
                    <a:pt x="1266422" y="2307345"/>
                  </a:lnTo>
                  <a:lnTo>
                    <a:pt x="1288883" y="2271760"/>
                  </a:lnTo>
                  <a:lnTo>
                    <a:pt x="1311344" y="2236335"/>
                  </a:lnTo>
                  <a:lnTo>
                    <a:pt x="1333805" y="2201067"/>
                  </a:lnTo>
                  <a:lnTo>
                    <a:pt x="1356266" y="2165949"/>
                  </a:lnTo>
                  <a:lnTo>
                    <a:pt x="1378727" y="2130970"/>
                  </a:lnTo>
                  <a:lnTo>
                    <a:pt x="1401188" y="2096117"/>
                  </a:lnTo>
                  <a:lnTo>
                    <a:pt x="1423649" y="2061374"/>
                  </a:lnTo>
                  <a:lnTo>
                    <a:pt x="1446110" y="2026720"/>
                  </a:lnTo>
                  <a:lnTo>
                    <a:pt x="1468570" y="1992134"/>
                  </a:lnTo>
                  <a:lnTo>
                    <a:pt x="1491031" y="1957591"/>
                  </a:lnTo>
                  <a:lnTo>
                    <a:pt x="1513492" y="1923067"/>
                  </a:lnTo>
                  <a:lnTo>
                    <a:pt x="1535953" y="1888536"/>
                  </a:lnTo>
                  <a:lnTo>
                    <a:pt x="1558414" y="1853971"/>
                  </a:lnTo>
                  <a:lnTo>
                    <a:pt x="1580875" y="1819349"/>
                  </a:lnTo>
                  <a:lnTo>
                    <a:pt x="1603336" y="1784646"/>
                  </a:lnTo>
                  <a:lnTo>
                    <a:pt x="1625797" y="1749842"/>
                  </a:lnTo>
                  <a:lnTo>
                    <a:pt x="1648258" y="1714919"/>
                  </a:lnTo>
                  <a:lnTo>
                    <a:pt x="1670719" y="1679862"/>
                  </a:lnTo>
                  <a:lnTo>
                    <a:pt x="1693180" y="1644660"/>
                  </a:lnTo>
                  <a:lnTo>
                    <a:pt x="1715641" y="1609303"/>
                  </a:lnTo>
                  <a:lnTo>
                    <a:pt x="1738102" y="1573786"/>
                  </a:lnTo>
                  <a:lnTo>
                    <a:pt x="1760563" y="1538108"/>
                  </a:lnTo>
                  <a:lnTo>
                    <a:pt x="1783024" y="1502266"/>
                  </a:lnTo>
                  <a:lnTo>
                    <a:pt x="1805485" y="1466265"/>
                  </a:lnTo>
                  <a:lnTo>
                    <a:pt x="1827946" y="1430106"/>
                  </a:lnTo>
                  <a:lnTo>
                    <a:pt x="1850407" y="1393797"/>
                  </a:lnTo>
                  <a:lnTo>
                    <a:pt x="1872868" y="1357342"/>
                  </a:lnTo>
                  <a:lnTo>
                    <a:pt x="1895329" y="1320749"/>
                  </a:lnTo>
                  <a:lnTo>
                    <a:pt x="1917790" y="1284026"/>
                  </a:lnTo>
                  <a:lnTo>
                    <a:pt x="1940251" y="1247181"/>
                  </a:lnTo>
                  <a:lnTo>
                    <a:pt x="1962712" y="1210221"/>
                  </a:lnTo>
                  <a:lnTo>
                    <a:pt x="1985173" y="1173155"/>
                  </a:lnTo>
                  <a:lnTo>
                    <a:pt x="2007633" y="1135990"/>
                  </a:lnTo>
                  <a:lnTo>
                    <a:pt x="2030094" y="1098734"/>
                  </a:lnTo>
                  <a:lnTo>
                    <a:pt x="2052555" y="1061395"/>
                  </a:lnTo>
                  <a:lnTo>
                    <a:pt x="2075016" y="1023979"/>
                  </a:lnTo>
                  <a:lnTo>
                    <a:pt x="2097477" y="986492"/>
                  </a:lnTo>
                  <a:lnTo>
                    <a:pt x="2119938" y="948941"/>
                  </a:lnTo>
                  <a:lnTo>
                    <a:pt x="2142399" y="911332"/>
                  </a:lnTo>
                  <a:lnTo>
                    <a:pt x="2164860" y="873669"/>
                  </a:lnTo>
                  <a:lnTo>
                    <a:pt x="2187321" y="835957"/>
                  </a:lnTo>
                  <a:lnTo>
                    <a:pt x="2209782" y="798201"/>
                  </a:lnTo>
                  <a:lnTo>
                    <a:pt x="2232243" y="760405"/>
                  </a:lnTo>
                  <a:lnTo>
                    <a:pt x="2254704" y="722573"/>
                  </a:lnTo>
                  <a:lnTo>
                    <a:pt x="2277165" y="684708"/>
                  </a:lnTo>
                  <a:lnTo>
                    <a:pt x="2299626" y="646813"/>
                  </a:lnTo>
                  <a:lnTo>
                    <a:pt x="2322087" y="608891"/>
                  </a:lnTo>
                  <a:lnTo>
                    <a:pt x="2344548" y="570944"/>
                  </a:lnTo>
                  <a:lnTo>
                    <a:pt x="2367009" y="532976"/>
                  </a:lnTo>
                  <a:lnTo>
                    <a:pt x="2389470" y="494987"/>
                  </a:lnTo>
                  <a:lnTo>
                    <a:pt x="2411931" y="456981"/>
                  </a:lnTo>
                  <a:lnTo>
                    <a:pt x="2434392" y="418958"/>
                  </a:lnTo>
                  <a:lnTo>
                    <a:pt x="2456853" y="380921"/>
                  </a:lnTo>
                  <a:lnTo>
                    <a:pt x="2479314" y="342870"/>
                  </a:lnTo>
                  <a:lnTo>
                    <a:pt x="2501775" y="304808"/>
                  </a:lnTo>
                  <a:lnTo>
                    <a:pt x="2524236" y="266735"/>
                  </a:lnTo>
                  <a:lnTo>
                    <a:pt x="2546696" y="228652"/>
                  </a:lnTo>
                  <a:lnTo>
                    <a:pt x="2569157" y="190561"/>
                  </a:lnTo>
                  <a:lnTo>
                    <a:pt x="2591618" y="152461"/>
                  </a:lnTo>
                  <a:lnTo>
                    <a:pt x="2614079" y="114355"/>
                  </a:lnTo>
                  <a:lnTo>
                    <a:pt x="2636540" y="76242"/>
                  </a:lnTo>
                  <a:lnTo>
                    <a:pt x="2659001" y="38123"/>
                  </a:lnTo>
                  <a:lnTo>
                    <a:pt x="2681462" y="0"/>
                  </a:lnTo>
                  <a:lnTo>
                    <a:pt x="2681462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386919" y="1835535"/>
              <a:ext cx="2585795" cy="4268561"/>
            </a:xfrm>
            <a:custGeom>
              <a:avLst/>
              <a:pathLst>
                <a:path w="2585795" h="4268561">
                  <a:moveTo>
                    <a:pt x="0" y="4268561"/>
                  </a:moveTo>
                  <a:lnTo>
                    <a:pt x="2784" y="4263830"/>
                  </a:lnTo>
                  <a:lnTo>
                    <a:pt x="25245" y="4225669"/>
                  </a:lnTo>
                  <a:lnTo>
                    <a:pt x="47706" y="4187510"/>
                  </a:lnTo>
                  <a:lnTo>
                    <a:pt x="70167" y="4149352"/>
                  </a:lnTo>
                  <a:lnTo>
                    <a:pt x="92628" y="4111195"/>
                  </a:lnTo>
                  <a:lnTo>
                    <a:pt x="115089" y="4073040"/>
                  </a:lnTo>
                  <a:lnTo>
                    <a:pt x="137550" y="4034886"/>
                  </a:lnTo>
                  <a:lnTo>
                    <a:pt x="160011" y="3996734"/>
                  </a:lnTo>
                  <a:lnTo>
                    <a:pt x="182472" y="3958585"/>
                  </a:lnTo>
                  <a:lnTo>
                    <a:pt x="204933" y="3920437"/>
                  </a:lnTo>
                  <a:lnTo>
                    <a:pt x="227394" y="3882292"/>
                  </a:lnTo>
                  <a:lnTo>
                    <a:pt x="249855" y="3844150"/>
                  </a:lnTo>
                  <a:lnTo>
                    <a:pt x="272316" y="3806012"/>
                  </a:lnTo>
                  <a:lnTo>
                    <a:pt x="294777" y="3767876"/>
                  </a:lnTo>
                  <a:lnTo>
                    <a:pt x="317238" y="3729745"/>
                  </a:lnTo>
                  <a:lnTo>
                    <a:pt x="339699" y="3691618"/>
                  </a:lnTo>
                  <a:lnTo>
                    <a:pt x="362160" y="3653496"/>
                  </a:lnTo>
                  <a:lnTo>
                    <a:pt x="384621" y="3615379"/>
                  </a:lnTo>
                  <a:lnTo>
                    <a:pt x="407082" y="3577268"/>
                  </a:lnTo>
                  <a:lnTo>
                    <a:pt x="429543" y="3539164"/>
                  </a:lnTo>
                  <a:lnTo>
                    <a:pt x="452003" y="3501066"/>
                  </a:lnTo>
                  <a:lnTo>
                    <a:pt x="474464" y="3462978"/>
                  </a:lnTo>
                  <a:lnTo>
                    <a:pt x="496925" y="3424898"/>
                  </a:lnTo>
                  <a:lnTo>
                    <a:pt x="519386" y="3386828"/>
                  </a:lnTo>
                  <a:lnTo>
                    <a:pt x="541847" y="3348769"/>
                  </a:lnTo>
                  <a:lnTo>
                    <a:pt x="564308" y="3310723"/>
                  </a:lnTo>
                  <a:lnTo>
                    <a:pt x="586769" y="3272690"/>
                  </a:lnTo>
                  <a:lnTo>
                    <a:pt x="609230" y="3234672"/>
                  </a:lnTo>
                  <a:lnTo>
                    <a:pt x="631691" y="3196671"/>
                  </a:lnTo>
                  <a:lnTo>
                    <a:pt x="654152" y="3158689"/>
                  </a:lnTo>
                  <a:lnTo>
                    <a:pt x="676613" y="3120727"/>
                  </a:lnTo>
                  <a:lnTo>
                    <a:pt x="699074" y="3082788"/>
                  </a:lnTo>
                  <a:lnTo>
                    <a:pt x="721535" y="3044874"/>
                  </a:lnTo>
                  <a:lnTo>
                    <a:pt x="743996" y="3006988"/>
                  </a:lnTo>
                  <a:lnTo>
                    <a:pt x="766457" y="2969132"/>
                  </a:lnTo>
                  <a:lnTo>
                    <a:pt x="788918" y="2931311"/>
                  </a:lnTo>
                  <a:lnTo>
                    <a:pt x="811379" y="2893527"/>
                  </a:lnTo>
                  <a:lnTo>
                    <a:pt x="833840" y="2855785"/>
                  </a:lnTo>
                  <a:lnTo>
                    <a:pt x="856301" y="2818088"/>
                  </a:lnTo>
                  <a:lnTo>
                    <a:pt x="878762" y="2780441"/>
                  </a:lnTo>
                  <a:lnTo>
                    <a:pt x="901223" y="2742849"/>
                  </a:lnTo>
                  <a:lnTo>
                    <a:pt x="923684" y="2705318"/>
                  </a:lnTo>
                  <a:lnTo>
                    <a:pt x="946145" y="2667853"/>
                  </a:lnTo>
                  <a:lnTo>
                    <a:pt x="968606" y="2630460"/>
                  </a:lnTo>
                  <a:lnTo>
                    <a:pt x="991066" y="2593146"/>
                  </a:lnTo>
                  <a:lnTo>
                    <a:pt x="1013527" y="2555918"/>
                  </a:lnTo>
                  <a:lnTo>
                    <a:pt x="1035988" y="2518783"/>
                  </a:lnTo>
                  <a:lnTo>
                    <a:pt x="1058449" y="2481749"/>
                  </a:lnTo>
                  <a:lnTo>
                    <a:pt x="1080910" y="2444825"/>
                  </a:lnTo>
                  <a:lnTo>
                    <a:pt x="1103371" y="2408016"/>
                  </a:lnTo>
                  <a:lnTo>
                    <a:pt x="1125832" y="2371333"/>
                  </a:lnTo>
                  <a:lnTo>
                    <a:pt x="1148293" y="2334783"/>
                  </a:lnTo>
                  <a:lnTo>
                    <a:pt x="1170754" y="2298373"/>
                  </a:lnTo>
                  <a:lnTo>
                    <a:pt x="1193215" y="2262110"/>
                  </a:lnTo>
                  <a:lnTo>
                    <a:pt x="1215676" y="2226000"/>
                  </a:lnTo>
                  <a:lnTo>
                    <a:pt x="1238137" y="2190048"/>
                  </a:lnTo>
                  <a:lnTo>
                    <a:pt x="1260598" y="2154258"/>
                  </a:lnTo>
                  <a:lnTo>
                    <a:pt x="1283059" y="2118630"/>
                  </a:lnTo>
                  <a:lnTo>
                    <a:pt x="1305520" y="2083164"/>
                  </a:lnTo>
                  <a:lnTo>
                    <a:pt x="1327981" y="2047856"/>
                  </a:lnTo>
                  <a:lnTo>
                    <a:pt x="1350442" y="2012700"/>
                  </a:lnTo>
                  <a:lnTo>
                    <a:pt x="1372903" y="1977686"/>
                  </a:lnTo>
                  <a:lnTo>
                    <a:pt x="1395364" y="1942802"/>
                  </a:lnTo>
                  <a:lnTo>
                    <a:pt x="1417825" y="1908032"/>
                  </a:lnTo>
                  <a:lnTo>
                    <a:pt x="1440286" y="1873357"/>
                  </a:lnTo>
                  <a:lnTo>
                    <a:pt x="1462747" y="1838755"/>
                  </a:lnTo>
                  <a:lnTo>
                    <a:pt x="1485208" y="1804204"/>
                  </a:lnTo>
                  <a:lnTo>
                    <a:pt x="1507669" y="1769677"/>
                  </a:lnTo>
                  <a:lnTo>
                    <a:pt x="1530129" y="1735150"/>
                  </a:lnTo>
                  <a:lnTo>
                    <a:pt x="1552590" y="1700597"/>
                  </a:lnTo>
                  <a:lnTo>
                    <a:pt x="1575051" y="1665992"/>
                  </a:lnTo>
                  <a:lnTo>
                    <a:pt x="1597512" y="1631312"/>
                  </a:lnTo>
                  <a:lnTo>
                    <a:pt x="1619973" y="1596536"/>
                  </a:lnTo>
                  <a:lnTo>
                    <a:pt x="1642434" y="1561646"/>
                  </a:lnTo>
                  <a:lnTo>
                    <a:pt x="1664895" y="1526625"/>
                  </a:lnTo>
                  <a:lnTo>
                    <a:pt x="1687356" y="1491461"/>
                  </a:lnTo>
                  <a:lnTo>
                    <a:pt x="1709817" y="1456144"/>
                  </a:lnTo>
                  <a:lnTo>
                    <a:pt x="1732278" y="1420670"/>
                  </a:lnTo>
                  <a:lnTo>
                    <a:pt x="1754739" y="1385033"/>
                  </a:lnTo>
                  <a:lnTo>
                    <a:pt x="1777200" y="1349234"/>
                  </a:lnTo>
                  <a:lnTo>
                    <a:pt x="1799661" y="1313274"/>
                  </a:lnTo>
                  <a:lnTo>
                    <a:pt x="1822122" y="1277156"/>
                  </a:lnTo>
                  <a:lnTo>
                    <a:pt x="1844583" y="1240884"/>
                  </a:lnTo>
                  <a:lnTo>
                    <a:pt x="1867044" y="1204467"/>
                  </a:lnTo>
                  <a:lnTo>
                    <a:pt x="1889505" y="1167909"/>
                  </a:lnTo>
                  <a:lnTo>
                    <a:pt x="1911966" y="1131219"/>
                  </a:lnTo>
                  <a:lnTo>
                    <a:pt x="1934427" y="1094404"/>
                  </a:lnTo>
                  <a:lnTo>
                    <a:pt x="1956888" y="1057473"/>
                  </a:lnTo>
                  <a:lnTo>
                    <a:pt x="1979349" y="1020434"/>
                  </a:lnTo>
                  <a:lnTo>
                    <a:pt x="2001810" y="983294"/>
                  </a:lnTo>
                  <a:lnTo>
                    <a:pt x="2024271" y="946061"/>
                  </a:lnTo>
                  <a:lnTo>
                    <a:pt x="2046732" y="908743"/>
                  </a:lnTo>
                  <a:lnTo>
                    <a:pt x="2069192" y="871346"/>
                  </a:lnTo>
                  <a:lnTo>
                    <a:pt x="2091653" y="833877"/>
                  </a:lnTo>
                  <a:lnTo>
                    <a:pt x="2114114" y="796343"/>
                  </a:lnTo>
                  <a:lnTo>
                    <a:pt x="2136575" y="758748"/>
                  </a:lnTo>
                  <a:lnTo>
                    <a:pt x="2159036" y="721098"/>
                  </a:lnTo>
                  <a:lnTo>
                    <a:pt x="2181497" y="683399"/>
                  </a:lnTo>
                  <a:lnTo>
                    <a:pt x="2203958" y="645654"/>
                  </a:lnTo>
                  <a:lnTo>
                    <a:pt x="2226419" y="607868"/>
                  </a:lnTo>
                  <a:lnTo>
                    <a:pt x="2248880" y="570045"/>
                  </a:lnTo>
                  <a:lnTo>
                    <a:pt x="2271341" y="532188"/>
                  </a:lnTo>
                  <a:lnTo>
                    <a:pt x="2293802" y="494300"/>
                  </a:lnTo>
                  <a:lnTo>
                    <a:pt x="2316263" y="456385"/>
                  </a:lnTo>
                  <a:lnTo>
                    <a:pt x="2338724" y="418444"/>
                  </a:lnTo>
                  <a:lnTo>
                    <a:pt x="2361185" y="380481"/>
                  </a:lnTo>
                  <a:lnTo>
                    <a:pt x="2383646" y="342498"/>
                  </a:lnTo>
                  <a:lnTo>
                    <a:pt x="2406107" y="304496"/>
                  </a:lnTo>
                  <a:lnTo>
                    <a:pt x="2428568" y="266477"/>
                  </a:lnTo>
                  <a:lnTo>
                    <a:pt x="2451029" y="228444"/>
                  </a:lnTo>
                  <a:lnTo>
                    <a:pt x="2473490" y="190397"/>
                  </a:lnTo>
                  <a:lnTo>
                    <a:pt x="2495951" y="152337"/>
                  </a:lnTo>
                  <a:lnTo>
                    <a:pt x="2518412" y="114267"/>
                  </a:lnTo>
                  <a:lnTo>
                    <a:pt x="2540873" y="76186"/>
                  </a:lnTo>
                  <a:lnTo>
                    <a:pt x="2563334" y="38097"/>
                  </a:lnTo>
                  <a:lnTo>
                    <a:pt x="2585795" y="0"/>
                  </a:lnTo>
                  <a:lnTo>
                    <a:pt x="2585795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93199" y="4841147"/>
              <a:ext cx="88325" cy="8832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44420" y="4539600"/>
              <a:ext cx="30805" cy="3080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87430" y="4558840"/>
              <a:ext cx="34630" cy="3463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09720" y="4841001"/>
              <a:ext cx="79893" cy="798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67492" y="4669875"/>
              <a:ext cx="9271" cy="927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848935" y="4626238"/>
              <a:ext cx="91306" cy="9130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73684" y="4795386"/>
              <a:ext cx="86731" cy="8673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22195" y="4729667"/>
              <a:ext cx="34630" cy="3463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02258" y="4520569"/>
              <a:ext cx="9271" cy="927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08309" y="4498187"/>
              <a:ext cx="42091" cy="4209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47462" y="4292383"/>
              <a:ext cx="53629" cy="5362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82448" y="4181342"/>
              <a:ext cx="28578" cy="2857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58484" y="4947656"/>
              <a:ext cx="22990" cy="22990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684234" y="4731718"/>
              <a:ext cx="61334" cy="61334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687556" y="5165110"/>
              <a:ext cx="99611" cy="9961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20062" y="4904517"/>
              <a:ext cx="59208" cy="59208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49268" y="4773294"/>
              <a:ext cx="45718" cy="45718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99513" y="3998281"/>
              <a:ext cx="39369" cy="39369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684580" y="5494104"/>
              <a:ext cx="60640" cy="6064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10118" y="5458511"/>
              <a:ext cx="54488" cy="5448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764969" y="6086782"/>
              <a:ext cx="34630" cy="3463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35949" y="6067919"/>
              <a:ext cx="72356" cy="7235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03904" y="4935492"/>
              <a:ext cx="50899" cy="5089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62408" y="6073090"/>
              <a:ext cx="62013" cy="620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87561" y="4873838"/>
              <a:ext cx="36317" cy="363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70113" y="5055406"/>
              <a:ext cx="50899" cy="5089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76577" y="4670319"/>
              <a:ext cx="107503" cy="1075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014515" y="4743888"/>
              <a:ext cx="76550" cy="765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071339" y="4803793"/>
              <a:ext cx="52745" cy="5274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169102" y="4506535"/>
              <a:ext cx="81828" cy="818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41981" y="4659312"/>
              <a:ext cx="70836" cy="7083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71005" y="4365714"/>
              <a:ext cx="57710" cy="5771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313059" y="4151299"/>
              <a:ext cx="108368" cy="1083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372389" y="4410579"/>
              <a:ext cx="34630" cy="346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84165" y="4006842"/>
              <a:ext cx="100923" cy="1009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489313" y="4113466"/>
              <a:ext cx="70314" cy="7031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493092" y="3930727"/>
              <a:ext cx="107678" cy="10767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519146" y="4116694"/>
              <a:ext cx="100491" cy="10049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628915" y="3958682"/>
              <a:ext cx="60640" cy="6064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720612" y="3526323"/>
              <a:ext cx="56934" cy="569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99278" y="3188371"/>
              <a:ext cx="108197" cy="1081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60869" y="6080146"/>
              <a:ext cx="47901" cy="4790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877315" y="6074131"/>
              <a:ext cx="59932" cy="5993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23888" y="6085938"/>
              <a:ext cx="36317" cy="3631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69483" y="6064150"/>
              <a:ext cx="79893" cy="7989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307225" y="6077282"/>
              <a:ext cx="53629" cy="5362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90094" y="6070308"/>
              <a:ext cx="67577" cy="6757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433328" y="6091081"/>
              <a:ext cx="26032" cy="2603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540490" y="6085938"/>
              <a:ext cx="36317" cy="3631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550103" y="5343818"/>
              <a:ext cx="62013" cy="6201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11742" y="6089808"/>
              <a:ext cx="28578" cy="2857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655551" y="6088694"/>
              <a:ext cx="30805" cy="3080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658257" y="6068940"/>
              <a:ext cx="70314" cy="7031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825675" y="6079130"/>
              <a:ext cx="49933" cy="4993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35461" y="6043995"/>
              <a:ext cx="120204" cy="12020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98370" y="6094599"/>
              <a:ext cx="18996" cy="189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58437" y="6032205"/>
              <a:ext cx="143783" cy="14378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005767" y="5496426"/>
              <a:ext cx="94046" cy="9404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052787" y="5471984"/>
              <a:ext cx="89848" cy="8984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165242" y="4963335"/>
              <a:ext cx="89549" cy="8954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27372" y="4820688"/>
              <a:ext cx="100054" cy="10005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237625" y="4804808"/>
              <a:ext cx="124471" cy="1244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305008" y="4483295"/>
              <a:ext cx="124471" cy="1244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372390" y="4469640"/>
              <a:ext cx="124471" cy="1244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20420" y="4431620"/>
              <a:ext cx="73333" cy="7333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89578" y="4331693"/>
              <a:ext cx="69784" cy="6978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79889" y="4245284"/>
              <a:ext cx="134084" cy="13408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18824" y="4132320"/>
              <a:ext cx="101136" cy="10113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41936" y="4329363"/>
              <a:ext cx="99834" cy="998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598066" y="4185295"/>
              <a:ext cx="77417" cy="7741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31992" y="4175161"/>
              <a:ext cx="54488" cy="5448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3759" y="3959939"/>
              <a:ext cx="45718" cy="457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03426" y="3909523"/>
              <a:ext cx="91306" cy="9130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820765" y="3838668"/>
              <a:ext cx="36317" cy="3631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985700" y="3573225"/>
              <a:ext cx="65823" cy="6582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80667" y="3224778"/>
              <a:ext cx="145419" cy="14541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854462" y="6062995"/>
              <a:ext cx="82203" cy="8220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987799" y="5445735"/>
              <a:ext cx="85059" cy="8505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24323" y="6075630"/>
              <a:ext cx="56934" cy="569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95811" y="5388824"/>
              <a:ext cx="73333" cy="7333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46060" y="5346195"/>
              <a:ext cx="62679" cy="6267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246021" y="4779717"/>
              <a:ext cx="107678" cy="10767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286903" y="4869269"/>
              <a:ext cx="70836" cy="7083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314392" y="4859243"/>
              <a:ext cx="105701" cy="10570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369321" y="4509922"/>
              <a:ext cx="40765" cy="4076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382631" y="4614635"/>
              <a:ext cx="103990" cy="10399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14387" y="4413856"/>
              <a:ext cx="85400" cy="8540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87564" y="4536388"/>
              <a:ext cx="73812" cy="7381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03082" y="4359065"/>
              <a:ext cx="87697" cy="8769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545441" y="4637454"/>
              <a:ext cx="47901" cy="4790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45917" y="4385279"/>
              <a:ext cx="91872" cy="9187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698956" y="3864477"/>
              <a:ext cx="55324" cy="5532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710158" y="3952882"/>
              <a:ext cx="77842" cy="7784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102388" y="3487597"/>
              <a:ext cx="101977" cy="10197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72745" y="6079130"/>
              <a:ext cx="49933" cy="4993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519835" y="5263414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542148" y="4656278"/>
              <a:ext cx="54488" cy="5448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062501" y="6079630"/>
              <a:ext cx="48934" cy="489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68515" y="6063183"/>
              <a:ext cx="81828" cy="8182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02012" y="6061913"/>
              <a:ext cx="84367" cy="8436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261455" y="6076435"/>
              <a:ext cx="55324" cy="5532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297119" y="6044715"/>
              <a:ext cx="118762" cy="11876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374077" y="6054291"/>
              <a:ext cx="99611" cy="9961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59433" y="6082420"/>
              <a:ext cx="43354" cy="4335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619155" y="6052298"/>
              <a:ext cx="103597" cy="10359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660206" y="6070888"/>
              <a:ext cx="66418" cy="664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677167" y="6065388"/>
              <a:ext cx="77417" cy="7741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741113" y="6084412"/>
              <a:ext cx="39369" cy="3936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781557" y="6057473"/>
              <a:ext cx="93247" cy="9324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860145" y="6068679"/>
              <a:ext cx="70836" cy="7083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970004" y="6088694"/>
              <a:ext cx="30805" cy="308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992465" y="6088694"/>
              <a:ext cx="30805" cy="308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84114" y="5486851"/>
              <a:ext cx="92429" cy="9242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002544" y="6053851"/>
              <a:ext cx="100491" cy="1004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092940" y="5529464"/>
              <a:ext cx="99388" cy="9938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157073" y="6051154"/>
              <a:ext cx="105886" cy="10588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192934" y="6064553"/>
              <a:ext cx="79087" cy="7908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232776" y="6059473"/>
              <a:ext cx="89247" cy="8924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54351" y="6058587"/>
              <a:ext cx="91019" cy="9101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300776" y="6060091"/>
              <a:ext cx="88012" cy="8801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307739" y="5669376"/>
              <a:ext cx="119007" cy="11900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355081" y="5371445"/>
              <a:ext cx="69245" cy="6924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378820" y="5361315"/>
              <a:ext cx="111612" cy="11161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15986" y="5430906"/>
              <a:ext cx="82203" cy="8220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59825" y="6061913"/>
              <a:ext cx="84367" cy="8436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19835" y="6099461"/>
              <a:ext cx="9271" cy="927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78993" y="5812994"/>
              <a:ext cx="135876" cy="13587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07362" y="5710129"/>
              <a:ext cx="124060" cy="12406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52107" y="5417411"/>
              <a:ext cx="79492" cy="7949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585275" y="5300889"/>
              <a:ext cx="102999" cy="1029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591022" y="5110283"/>
              <a:ext cx="136427" cy="13642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62327" y="4671817"/>
              <a:ext cx="83661" cy="836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849889" y="5263788"/>
              <a:ext cx="22990" cy="2299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111231" y="4176485"/>
              <a:ext cx="39369" cy="3936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103023" y="4234490"/>
              <a:ext cx="100708" cy="10070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932518" y="6084412"/>
              <a:ext cx="39369" cy="3936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026644" y="6088694"/>
              <a:ext cx="30805" cy="3080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53013" y="6092602"/>
              <a:ext cx="22990" cy="229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044268" y="6061397"/>
              <a:ext cx="85400" cy="8540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061761" y="6056428"/>
              <a:ext cx="95337" cy="9533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190269" y="6050171"/>
              <a:ext cx="107852" cy="10785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234048" y="6071488"/>
              <a:ext cx="65217" cy="6521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262744" y="6077724"/>
              <a:ext cx="52745" cy="5274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300083" y="6092602"/>
              <a:ext cx="22990" cy="229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09742" y="6057339"/>
              <a:ext cx="93515" cy="9351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358578" y="6083714"/>
              <a:ext cx="40765" cy="4076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362980" y="6043194"/>
              <a:ext cx="121805" cy="12180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22393" y="6080146"/>
              <a:ext cx="47901" cy="4790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30873" y="6043704"/>
              <a:ext cx="120785" cy="12078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15142" y="6083051"/>
              <a:ext cx="42091" cy="4209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18127" y="6041114"/>
              <a:ext cx="125965" cy="12596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52896" y="6053423"/>
              <a:ext cx="101348" cy="1013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11742" y="6089808"/>
              <a:ext cx="28578" cy="2857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14994" y="6048137"/>
              <a:ext cx="111919" cy="11191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53668" y="6064351"/>
              <a:ext cx="79492" cy="794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652367" y="6040589"/>
              <a:ext cx="127016" cy="1270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33701" y="6099461"/>
              <a:ext cx="9271" cy="927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728189" y="6071488"/>
              <a:ext cx="65217" cy="6521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773826" y="6049743"/>
              <a:ext cx="108707" cy="10870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826479" y="6057473"/>
              <a:ext cx="93247" cy="9324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841724" y="6050258"/>
              <a:ext cx="107678" cy="10767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907876" y="6071488"/>
              <a:ext cx="65217" cy="6521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960940" y="6079630"/>
              <a:ext cx="48934" cy="489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953942" y="6050171"/>
              <a:ext cx="107852" cy="10785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001095" y="6074863"/>
              <a:ext cx="58468" cy="5846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998864" y="6050171"/>
              <a:ext cx="107852" cy="10785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048878" y="6077724"/>
              <a:ext cx="52745" cy="5274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081899" y="6043362"/>
              <a:ext cx="121469" cy="12146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189634" y="6083714"/>
              <a:ext cx="40765" cy="4076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168829" y="5737251"/>
              <a:ext cx="127296" cy="12729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264383" y="6091081"/>
              <a:ext cx="26032" cy="2603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225080" y="5945339"/>
              <a:ext cx="149561" cy="14956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269563" y="6051339"/>
              <a:ext cx="105515" cy="10551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276000" y="6035315"/>
              <a:ext cx="137564" cy="13756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375744" y="6045215"/>
              <a:ext cx="117763" cy="11776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426320" y="5963985"/>
              <a:ext cx="151378" cy="15137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504199" y="5512416"/>
              <a:ext cx="130386" cy="13038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90652" y="5426245"/>
              <a:ext cx="137168" cy="13716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770248" y="4980165"/>
              <a:ext cx="92429" cy="9242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799177" y="4700402"/>
              <a:ext cx="79492" cy="794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820470" y="4921302"/>
              <a:ext cx="81828" cy="8182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149920" y="4066834"/>
              <a:ext cx="51836" cy="518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622347" y="6088694"/>
              <a:ext cx="30805" cy="308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054057" y="6071185"/>
              <a:ext cx="65823" cy="658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213189" y="6073090"/>
              <a:ext cx="62013" cy="620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234990" y="6072431"/>
              <a:ext cx="63332" cy="6333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320076" y="6067673"/>
              <a:ext cx="72848" cy="72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326485" y="6051621"/>
              <a:ext cx="104952" cy="1049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381737" y="6084412"/>
              <a:ext cx="39369" cy="3936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395416" y="6075630"/>
              <a:ext cx="56934" cy="569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437427" y="6050258"/>
              <a:ext cx="107678" cy="10767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521914" y="6044901"/>
              <a:ext cx="118391" cy="1183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566904" y="6067430"/>
              <a:ext cx="73333" cy="733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597176" y="6075242"/>
              <a:ext cx="57710" cy="577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699473" y="6087695"/>
              <a:ext cx="32804" cy="328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690292" y="6056053"/>
              <a:ext cx="96088" cy="9608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955971" y="6052200"/>
              <a:ext cx="103794" cy="10379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007470" y="6081238"/>
              <a:ext cx="45718" cy="457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025546" y="6076853"/>
              <a:ext cx="54488" cy="5448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109132" y="6070596"/>
              <a:ext cx="67002" cy="6700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131593" y="6070596"/>
              <a:ext cx="67002" cy="6700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295225" y="6099461"/>
              <a:ext cx="9271" cy="92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791064" y="6077724"/>
              <a:ext cx="52745" cy="5274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051293" y="6068422"/>
              <a:ext cx="71350" cy="7135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058235" y="6052902"/>
              <a:ext cx="102389" cy="10238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179601" y="6039503"/>
              <a:ext cx="129188" cy="12918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236547" y="6051526"/>
              <a:ext cx="105141" cy="10514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349167" y="6029381"/>
              <a:ext cx="149432" cy="14943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432055" y="6089808"/>
              <a:ext cx="28578" cy="2857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555660" y="6078647"/>
              <a:ext cx="50899" cy="5089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16684" y="6049828"/>
              <a:ext cx="108538" cy="1085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642740" y="6053423"/>
              <a:ext cx="101348" cy="10134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661691" y="6049913"/>
              <a:ext cx="108368" cy="1083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713869" y="6079630"/>
              <a:ext cx="48934" cy="4893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732728" y="6076027"/>
              <a:ext cx="56139" cy="561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764256" y="6040172"/>
              <a:ext cx="127849" cy="12784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826211" y="6057206"/>
              <a:ext cx="93782" cy="937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835697" y="6044231"/>
              <a:ext cx="119731" cy="11973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878893" y="6064966"/>
              <a:ext cx="78262" cy="7826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892317" y="6055929"/>
              <a:ext cx="96335" cy="9633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945460" y="6064150"/>
              <a:ext cx="79893" cy="7989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969375" y="6065604"/>
              <a:ext cx="76986" cy="7698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986011" y="6059779"/>
              <a:ext cx="88635" cy="8863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998951" y="6050258"/>
              <a:ext cx="107678" cy="10767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094714" y="6056177"/>
              <a:ext cx="95840" cy="9584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117426" y="6056428"/>
              <a:ext cx="95337" cy="9533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208519" y="6035217"/>
              <a:ext cx="137760" cy="13776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254207" y="6058444"/>
              <a:ext cx="91306" cy="9130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289605" y="6048920"/>
              <a:ext cx="110354" cy="11035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342189" y="6034120"/>
              <a:ext cx="139953" cy="13995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390002" y="5468594"/>
              <a:ext cx="89247" cy="892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397401" y="5672247"/>
              <a:ext cx="119371" cy="11937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433060" y="6057609"/>
              <a:ext cx="92976" cy="9297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455173" y="5838150"/>
              <a:ext cx="138594" cy="13859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562619" y="5331732"/>
              <a:ext cx="58468" cy="584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657534" y="6057473"/>
              <a:ext cx="93247" cy="932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685149" y="5181921"/>
              <a:ext cx="82939" cy="829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715278" y="5619918"/>
              <a:ext cx="112525" cy="11252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103253" y="4600108"/>
              <a:ext cx="55324" cy="5532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109370" y="4541548"/>
              <a:ext cx="88012" cy="8801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280571" y="6073090"/>
              <a:ext cx="62013" cy="620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305572" y="6075630"/>
              <a:ext cx="56934" cy="569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89927" y="6092602"/>
              <a:ext cx="22990" cy="22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92876" y="6073090"/>
              <a:ext cx="62013" cy="620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419971" y="6077724"/>
              <a:ext cx="52745" cy="5274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638653" y="6071797"/>
              <a:ext cx="64600" cy="6460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657236" y="6067919"/>
              <a:ext cx="72356" cy="7235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689061" y="6077282"/>
              <a:ext cx="53629" cy="5362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716056" y="6081816"/>
              <a:ext cx="44561" cy="4456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730831" y="6074131"/>
              <a:ext cx="59932" cy="5993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792703" y="6091081"/>
              <a:ext cx="26032" cy="2603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805900" y="6081816"/>
              <a:ext cx="44561" cy="4456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827782" y="6081238"/>
              <a:ext cx="45718" cy="457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893058" y="6079130"/>
              <a:ext cx="49933" cy="4993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957745" y="6076435"/>
              <a:ext cx="55324" cy="5532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970726" y="6066955"/>
              <a:ext cx="74283" cy="7428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984819" y="6058587"/>
              <a:ext cx="91019" cy="9101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008166" y="6059473"/>
              <a:ext cx="89247" cy="8924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041179" y="6070026"/>
              <a:ext cx="68142" cy="6814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051360" y="6057745"/>
              <a:ext cx="92704" cy="927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098496" y="6082420"/>
              <a:ext cx="43354" cy="4335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095220" y="6056684"/>
              <a:ext cx="94826" cy="9482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124180" y="6063183"/>
              <a:ext cx="81828" cy="8182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152663" y="6069205"/>
              <a:ext cx="69784" cy="6978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185549" y="6079630"/>
              <a:ext cx="48934" cy="489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203622" y="6075242"/>
              <a:ext cx="57710" cy="5771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229972" y="6079130"/>
              <a:ext cx="49933" cy="4993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223473" y="6050171"/>
              <a:ext cx="107852" cy="10785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260939" y="6065176"/>
              <a:ext cx="77842" cy="7784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280313" y="6062089"/>
              <a:ext cx="84016" cy="840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306728" y="6066042"/>
              <a:ext cx="76109" cy="7610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338776" y="5326803"/>
              <a:ext cx="56934" cy="569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371546" y="6085938"/>
              <a:ext cx="36317" cy="3631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384503" y="6076435"/>
              <a:ext cx="55324" cy="5532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419945" y="6066955"/>
              <a:ext cx="74283" cy="7428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435700" y="5459975"/>
              <a:ext cx="87697" cy="8769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472405" y="5334177"/>
              <a:ext cx="59208" cy="5920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494866" y="6074493"/>
              <a:ext cx="59208" cy="5920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524072" y="6081238"/>
              <a:ext cx="45718" cy="457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583993" y="6073777"/>
              <a:ext cx="60640" cy="6064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649738" y="6094599"/>
              <a:ext cx="18996" cy="189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660469" y="4951059"/>
              <a:ext cx="87378" cy="8737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715123" y="6092602"/>
              <a:ext cx="22990" cy="22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731594" y="5419370"/>
              <a:ext cx="79893" cy="7989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763681" y="6073777"/>
              <a:ext cx="60640" cy="6064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779320" y="6066955"/>
              <a:ext cx="74283" cy="7428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813957" y="6079130"/>
              <a:ext cx="49933" cy="4993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839707" y="5290995"/>
              <a:ext cx="43354" cy="4335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860986" y="5296214"/>
              <a:ext cx="45718" cy="457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896808" y="4857546"/>
              <a:ext cx="18996" cy="189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890274" y="5405431"/>
              <a:ext cx="76986" cy="7698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915553" y="5127109"/>
              <a:ext cx="71350" cy="7135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941081" y="6071488"/>
              <a:ext cx="65217" cy="6521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949127" y="4907452"/>
              <a:ext cx="94046" cy="9404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031547" y="4841459"/>
              <a:ext cx="63972" cy="6397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035748" y="4880888"/>
              <a:ext cx="100491" cy="10049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067353" y="5178132"/>
              <a:ext cx="82203" cy="8220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116627" y="4863660"/>
              <a:ext cx="28578" cy="2857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127927" y="4905684"/>
              <a:ext cx="50899" cy="5089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2001337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2103016" y="522405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2035210" y="43553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2035210" y="35606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2035210" y="276598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2035210" y="18987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1933531" y="10626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74" name="pl374"/>
            <p:cNvSpPr/>
            <p:nvPr/>
          </p:nvSpPr>
          <p:spPr>
            <a:xfrm>
              <a:off x="2198658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198658" y="5268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198658" y="4400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198658" y="3606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198658" y="2811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2198658" y="1944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2198658" y="1108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290728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58111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27739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95122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64751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34380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8"/>
            <p:cNvSpPr/>
            <p:nvPr/>
          </p:nvSpPr>
          <p:spPr>
            <a:xfrm>
              <a:off x="2798815" y="6141010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3486276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168993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4842822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5549232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238765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686773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4115932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396" name="tx396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397" name="rc397"/>
            <p:cNvSpPr/>
            <p:nvPr/>
          </p:nvSpPr>
          <p:spPr>
            <a:xfrm>
              <a:off x="7111893" y="1038225"/>
              <a:ext cx="1825199" cy="34033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7181482" y="12996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7190482" y="1308649"/>
              <a:ext cx="201456" cy="201455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7203427" y="14093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7266384" y="1384551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7181482" y="15191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7190482" y="1528105"/>
              <a:ext cx="201456" cy="201455"/>
            </a:xfrm>
            <a:prstGeom prst="rect">
              <a:avLst/>
            </a:prstGeom>
            <a:solidFill>
              <a:srgbClr val="6700FF">
                <a:alpha val="29803"/>
              </a:srgbClr>
            </a:solidFill>
            <a:ln w="13550" cap="sq">
              <a:solidFill>
                <a:srgbClr val="67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7203427" y="16288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7266384" y="1604007"/>
              <a:ext cx="49651" cy="4965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7181482" y="17385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7190482" y="1747561"/>
              <a:ext cx="201456" cy="201455"/>
            </a:xfrm>
            <a:prstGeom prst="rect">
              <a:avLst/>
            </a:prstGeom>
            <a:solidFill>
              <a:srgbClr val="0098FF">
                <a:alpha val="29803"/>
              </a:srgbClr>
            </a:solidFill>
            <a:ln w="13550" cap="sq">
              <a:solidFill>
                <a:srgbClr val="0098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203427" y="18482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266384" y="1823463"/>
              <a:ext cx="49651" cy="4965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7181482" y="19580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7190482" y="1967017"/>
              <a:ext cx="201456" cy="201455"/>
            </a:xfrm>
            <a:prstGeom prst="rect">
              <a:avLst/>
            </a:prstGeom>
            <a:solidFill>
              <a:srgbClr val="00C9FF">
                <a:alpha val="29803"/>
              </a:srgbClr>
            </a:solidFill>
            <a:ln w="13550" cap="sq">
              <a:solidFill>
                <a:srgbClr val="00C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7203427" y="20677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7266384" y="2042919"/>
              <a:ext cx="49651" cy="49651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7181482" y="21774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7190482" y="2186473"/>
              <a:ext cx="201456" cy="201455"/>
            </a:xfrm>
            <a:prstGeom prst="rect">
              <a:avLst/>
            </a:prstGeom>
            <a:solidFill>
              <a:srgbClr val="00CBFF">
                <a:alpha val="29803"/>
              </a:srgbClr>
            </a:solidFill>
            <a:ln w="13550" cap="sq">
              <a:solidFill>
                <a:srgbClr val="00C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7203427" y="22872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266384" y="2262375"/>
              <a:ext cx="49651" cy="4965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7181482" y="23969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7190482" y="2405929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7203427" y="25066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266384" y="2481831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7181482" y="26163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7190482" y="2625385"/>
              <a:ext cx="201456" cy="201455"/>
            </a:xfrm>
            <a:prstGeom prst="rect">
              <a:avLst/>
            </a:prstGeom>
            <a:solidFill>
              <a:srgbClr val="E14700">
                <a:alpha val="29803"/>
              </a:srgbClr>
            </a:solidFill>
            <a:ln w="13550" cap="sq">
              <a:solidFill>
                <a:srgbClr val="E14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203427" y="27261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266384" y="2701287"/>
              <a:ext cx="49651" cy="496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7181482" y="28358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7190482" y="2844841"/>
              <a:ext cx="201456" cy="201456"/>
            </a:xfrm>
            <a:prstGeom prst="rect">
              <a:avLst/>
            </a:prstGeom>
            <a:solidFill>
              <a:srgbClr val="BB6A00">
                <a:alpha val="29803"/>
              </a:srgbClr>
            </a:solidFill>
            <a:ln w="13550" cap="sq">
              <a:solidFill>
                <a:srgbClr val="BB6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7203427" y="29455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7266384" y="2920743"/>
              <a:ext cx="49651" cy="4965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7181482" y="3055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7190482" y="3064297"/>
              <a:ext cx="201456" cy="201456"/>
            </a:xfrm>
            <a:prstGeom prst="rect">
              <a:avLst/>
            </a:prstGeom>
            <a:solidFill>
              <a:srgbClr val="8C8000">
                <a:alpha val="29803"/>
              </a:srgbClr>
            </a:solidFill>
            <a:ln w="13550" cap="sq">
              <a:solidFill>
                <a:srgbClr val="8C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7203427" y="31650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266384" y="3140199"/>
              <a:ext cx="49651" cy="4965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7181482" y="327475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7190482" y="3283753"/>
              <a:ext cx="201456" cy="201456"/>
            </a:xfrm>
            <a:prstGeom prst="rect">
              <a:avLst/>
            </a:prstGeom>
            <a:solidFill>
              <a:srgbClr val="2E9100">
                <a:alpha val="29803"/>
              </a:srgbClr>
            </a:solidFill>
            <a:ln w="13550" cap="sq">
              <a:solidFill>
                <a:srgbClr val="2E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7203427" y="33844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7266384" y="3359655"/>
              <a:ext cx="49651" cy="4965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7181482" y="349420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7190482" y="3503209"/>
              <a:ext cx="201456" cy="201455"/>
            </a:xfrm>
            <a:prstGeom prst="rect">
              <a:avLst/>
            </a:prstGeom>
            <a:solidFill>
              <a:srgbClr val="009F00">
                <a:alpha val="29803"/>
              </a:srgbClr>
            </a:solidFill>
            <a:ln w="13550" cap="sq">
              <a:solidFill>
                <a:srgbClr val="009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7203427" y="36039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266384" y="3579111"/>
              <a:ext cx="49651" cy="496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7181482" y="37136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7190482" y="3722665"/>
              <a:ext cx="201456" cy="201456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7203427" y="38233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7266384" y="3798567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7181482" y="39331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7190482" y="3942121"/>
              <a:ext cx="201456" cy="201455"/>
            </a:xfrm>
            <a:prstGeom prst="rect">
              <a:avLst/>
            </a:prstGeom>
            <a:solidFill>
              <a:srgbClr val="00B847">
                <a:alpha val="29803"/>
              </a:srgbClr>
            </a:solidFill>
            <a:ln w="13550" cap="sq">
              <a:solidFill>
                <a:srgbClr val="00B84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7203427" y="40428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7266384" y="4018023"/>
              <a:ext cx="49651" cy="496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7181482" y="41525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7190482" y="4161577"/>
              <a:ext cx="201456" cy="201455"/>
            </a:xfrm>
            <a:prstGeom prst="rect">
              <a:avLst/>
            </a:prstGeom>
            <a:solidFill>
              <a:srgbClr val="00C3AE">
                <a:alpha val="29803"/>
              </a:srgbClr>
            </a:solidFill>
            <a:ln w="13550" cap="sq">
              <a:solidFill>
                <a:srgbClr val="00C3A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203427" y="42623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7266384" y="4237479"/>
              <a:ext cx="49651" cy="4965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tx454"/>
            <p:cNvSpPr/>
            <p:nvPr/>
          </p:nvSpPr>
          <p:spPr>
            <a:xfrm>
              <a:off x="7476853" y="1362764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7476853" y="1583708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7476853" y="1803164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7476853" y="2022680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7476853" y="2242076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7476853" y="2460044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7476853" y="2681048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7476853" y="287478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7476853" y="311841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7476853" y="3339416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7476853" y="3558872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7476853" y="3776780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466" name="tx466"/>
            <p:cNvSpPr/>
            <p:nvPr/>
          </p:nvSpPr>
          <p:spPr>
            <a:xfrm>
              <a:off x="7476853" y="3997784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467" name="tx467"/>
            <p:cNvSpPr/>
            <p:nvPr/>
          </p:nvSpPr>
          <p:spPr>
            <a:xfrm>
              <a:off x="7476853" y="421724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468" name="rc468"/>
            <p:cNvSpPr/>
            <p:nvPr/>
          </p:nvSpPr>
          <p:spPr>
            <a:xfrm>
              <a:off x="7111893" y="4580800"/>
              <a:ext cx="1005953" cy="1629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tx469"/>
            <p:cNvSpPr/>
            <p:nvPr/>
          </p:nvSpPr>
          <p:spPr>
            <a:xfrm>
              <a:off x="7181482" y="4668398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7181482" y="4806349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471" name="rc471"/>
            <p:cNvSpPr/>
            <p:nvPr/>
          </p:nvSpPr>
          <p:spPr>
            <a:xfrm>
              <a:off x="7181482" y="5043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286574" y="5148389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7181482" y="52627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245990" y="5327261"/>
              <a:ext cx="90439" cy="90439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7181482" y="54822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229179" y="5529907"/>
              <a:ext cx="124060" cy="124060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7181482" y="57016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216280" y="5736463"/>
              <a:ext cx="149858" cy="14985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7181482" y="59211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205406" y="5945045"/>
              <a:ext cx="171607" cy="17160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7476853" y="510754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7476853" y="532699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7476853" y="554645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7476853" y="576591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7476853" y="598536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2021-01-26T06:22:11Z</dcterms:modified>
</cp:coreProperties>
</file>