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964053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824010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683966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543922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99579" y="1546095"/>
              <a:ext cx="4181424" cy="4557948"/>
            </a:xfrm>
            <a:custGeom>
              <a:avLst/>
              <a:pathLst>
                <a:path w="4181424" h="4557948">
                  <a:moveTo>
                    <a:pt x="0" y="4557725"/>
                  </a:moveTo>
                  <a:lnTo>
                    <a:pt x="19723" y="4557691"/>
                  </a:lnTo>
                  <a:lnTo>
                    <a:pt x="39447" y="4557654"/>
                  </a:lnTo>
                  <a:lnTo>
                    <a:pt x="59171" y="4557611"/>
                  </a:lnTo>
                  <a:lnTo>
                    <a:pt x="78894" y="4557564"/>
                  </a:lnTo>
                  <a:lnTo>
                    <a:pt x="98618" y="4557511"/>
                  </a:lnTo>
                  <a:lnTo>
                    <a:pt x="118342" y="4557451"/>
                  </a:lnTo>
                  <a:lnTo>
                    <a:pt x="138065" y="4557384"/>
                  </a:lnTo>
                  <a:lnTo>
                    <a:pt x="157789" y="4557309"/>
                  </a:lnTo>
                  <a:lnTo>
                    <a:pt x="177513" y="4557224"/>
                  </a:lnTo>
                  <a:lnTo>
                    <a:pt x="197237" y="4557130"/>
                  </a:lnTo>
                  <a:lnTo>
                    <a:pt x="216960" y="4557024"/>
                  </a:lnTo>
                  <a:lnTo>
                    <a:pt x="236684" y="4556904"/>
                  </a:lnTo>
                  <a:lnTo>
                    <a:pt x="256408" y="4556771"/>
                  </a:lnTo>
                  <a:lnTo>
                    <a:pt x="276131" y="4556621"/>
                  </a:lnTo>
                  <a:lnTo>
                    <a:pt x="295855" y="4556453"/>
                  </a:lnTo>
                  <a:lnTo>
                    <a:pt x="315579" y="4556265"/>
                  </a:lnTo>
                  <a:lnTo>
                    <a:pt x="335302" y="4556053"/>
                  </a:lnTo>
                  <a:lnTo>
                    <a:pt x="355026" y="4555816"/>
                  </a:lnTo>
                  <a:lnTo>
                    <a:pt x="374750" y="4555550"/>
                  </a:lnTo>
                  <a:lnTo>
                    <a:pt x="394474" y="4555251"/>
                  </a:lnTo>
                  <a:lnTo>
                    <a:pt x="414197" y="4554916"/>
                  </a:lnTo>
                  <a:lnTo>
                    <a:pt x="433921" y="4554541"/>
                  </a:lnTo>
                  <a:lnTo>
                    <a:pt x="453645" y="4554119"/>
                  </a:lnTo>
                  <a:lnTo>
                    <a:pt x="473368" y="4553647"/>
                  </a:lnTo>
                  <a:lnTo>
                    <a:pt x="493092" y="4553117"/>
                  </a:lnTo>
                  <a:lnTo>
                    <a:pt x="512816" y="4552522"/>
                  </a:lnTo>
                  <a:lnTo>
                    <a:pt x="532539" y="4551855"/>
                  </a:lnTo>
                  <a:lnTo>
                    <a:pt x="552263" y="4551107"/>
                  </a:lnTo>
                  <a:lnTo>
                    <a:pt x="571987" y="4550267"/>
                  </a:lnTo>
                  <a:lnTo>
                    <a:pt x="591711" y="4549326"/>
                  </a:lnTo>
                  <a:lnTo>
                    <a:pt x="611434" y="4548270"/>
                  </a:lnTo>
                  <a:lnTo>
                    <a:pt x="631158" y="4547086"/>
                  </a:lnTo>
                  <a:lnTo>
                    <a:pt x="650882" y="4545758"/>
                  </a:lnTo>
                  <a:lnTo>
                    <a:pt x="670605" y="4544269"/>
                  </a:lnTo>
                  <a:lnTo>
                    <a:pt x="690329" y="4542600"/>
                  </a:lnTo>
                  <a:lnTo>
                    <a:pt x="710053" y="4540729"/>
                  </a:lnTo>
                  <a:lnTo>
                    <a:pt x="729776" y="4538633"/>
                  </a:lnTo>
                  <a:lnTo>
                    <a:pt x="749500" y="4536285"/>
                  </a:lnTo>
                  <a:lnTo>
                    <a:pt x="769224" y="4533655"/>
                  </a:lnTo>
                  <a:lnTo>
                    <a:pt x="788948" y="4530711"/>
                  </a:lnTo>
                  <a:lnTo>
                    <a:pt x="808671" y="4527415"/>
                  </a:lnTo>
                  <a:lnTo>
                    <a:pt x="828395" y="4523727"/>
                  </a:lnTo>
                  <a:lnTo>
                    <a:pt x="848119" y="4519602"/>
                  </a:lnTo>
                  <a:lnTo>
                    <a:pt x="867842" y="4514990"/>
                  </a:lnTo>
                  <a:lnTo>
                    <a:pt x="887566" y="4509834"/>
                  </a:lnTo>
                  <a:lnTo>
                    <a:pt x="907290" y="4504073"/>
                  </a:lnTo>
                  <a:lnTo>
                    <a:pt x="927013" y="4497640"/>
                  </a:lnTo>
                  <a:lnTo>
                    <a:pt x="946737" y="4490458"/>
                  </a:lnTo>
                  <a:lnTo>
                    <a:pt x="966461" y="4482444"/>
                  </a:lnTo>
                  <a:lnTo>
                    <a:pt x="986185" y="4473508"/>
                  </a:lnTo>
                  <a:lnTo>
                    <a:pt x="1005908" y="4463546"/>
                  </a:lnTo>
                  <a:lnTo>
                    <a:pt x="1025632" y="4452449"/>
                  </a:lnTo>
                  <a:lnTo>
                    <a:pt x="1045356" y="4440094"/>
                  </a:lnTo>
                  <a:lnTo>
                    <a:pt x="1065079" y="4426347"/>
                  </a:lnTo>
                  <a:lnTo>
                    <a:pt x="1084803" y="4411062"/>
                  </a:lnTo>
                  <a:lnTo>
                    <a:pt x="1104527" y="4394080"/>
                  </a:lnTo>
                  <a:lnTo>
                    <a:pt x="1124250" y="4375228"/>
                  </a:lnTo>
                  <a:lnTo>
                    <a:pt x="1143974" y="4354323"/>
                  </a:lnTo>
                  <a:lnTo>
                    <a:pt x="1163698" y="4331168"/>
                  </a:lnTo>
                  <a:lnTo>
                    <a:pt x="1183422" y="4305560"/>
                  </a:lnTo>
                  <a:lnTo>
                    <a:pt x="1203145" y="4277290"/>
                  </a:lnTo>
                  <a:lnTo>
                    <a:pt x="1222869" y="4246150"/>
                  </a:lnTo>
                  <a:lnTo>
                    <a:pt x="1242593" y="4211937"/>
                  </a:lnTo>
                  <a:lnTo>
                    <a:pt x="1262316" y="4174463"/>
                  </a:lnTo>
                  <a:lnTo>
                    <a:pt x="1282040" y="4133557"/>
                  </a:lnTo>
                  <a:lnTo>
                    <a:pt x="1301764" y="4089072"/>
                  </a:lnTo>
                  <a:lnTo>
                    <a:pt x="1321487" y="4040888"/>
                  </a:lnTo>
                  <a:lnTo>
                    <a:pt x="1341211" y="3988902"/>
                  </a:lnTo>
                  <a:lnTo>
                    <a:pt x="1360935" y="3933033"/>
                  </a:lnTo>
                  <a:lnTo>
                    <a:pt x="1380659" y="3873230"/>
                  </a:lnTo>
                  <a:lnTo>
                    <a:pt x="1400382" y="3809474"/>
                  </a:lnTo>
                  <a:lnTo>
                    <a:pt x="1420106" y="3741780"/>
                  </a:lnTo>
                  <a:lnTo>
                    <a:pt x="1439830" y="3670200"/>
                  </a:lnTo>
                  <a:lnTo>
                    <a:pt x="1459553" y="3594826"/>
                  </a:lnTo>
                  <a:lnTo>
                    <a:pt x="1479277" y="3515788"/>
                  </a:lnTo>
                  <a:lnTo>
                    <a:pt x="1499001" y="3433255"/>
                  </a:lnTo>
                  <a:lnTo>
                    <a:pt x="1518724" y="3347434"/>
                  </a:lnTo>
                  <a:lnTo>
                    <a:pt x="1538448" y="3258572"/>
                  </a:lnTo>
                  <a:lnTo>
                    <a:pt x="1558172" y="3166947"/>
                  </a:lnTo>
                  <a:lnTo>
                    <a:pt x="1577896" y="3072869"/>
                  </a:lnTo>
                  <a:lnTo>
                    <a:pt x="1597619" y="2976676"/>
                  </a:lnTo>
                  <a:lnTo>
                    <a:pt x="1617343" y="2878726"/>
                  </a:lnTo>
                  <a:lnTo>
                    <a:pt x="1637067" y="2779400"/>
                  </a:lnTo>
                  <a:lnTo>
                    <a:pt x="1656790" y="2679091"/>
                  </a:lnTo>
                  <a:lnTo>
                    <a:pt x="1676514" y="2578205"/>
                  </a:lnTo>
                  <a:lnTo>
                    <a:pt x="1696238" y="2477153"/>
                  </a:lnTo>
                  <a:lnTo>
                    <a:pt x="1715961" y="2376350"/>
                  </a:lnTo>
                  <a:lnTo>
                    <a:pt x="1735685" y="2276208"/>
                  </a:lnTo>
                  <a:lnTo>
                    <a:pt x="1755409" y="2177131"/>
                  </a:lnTo>
                  <a:lnTo>
                    <a:pt x="1775133" y="2079508"/>
                  </a:lnTo>
                  <a:lnTo>
                    <a:pt x="1794856" y="1983708"/>
                  </a:lnTo>
                  <a:lnTo>
                    <a:pt x="1814580" y="1890072"/>
                  </a:lnTo>
                  <a:lnTo>
                    <a:pt x="1834304" y="1798907"/>
                  </a:lnTo>
                  <a:lnTo>
                    <a:pt x="1854027" y="1710482"/>
                  </a:lnTo>
                  <a:lnTo>
                    <a:pt x="1873751" y="1625023"/>
                  </a:lnTo>
                  <a:lnTo>
                    <a:pt x="1893475" y="1542714"/>
                  </a:lnTo>
                  <a:lnTo>
                    <a:pt x="1913198" y="1463695"/>
                  </a:lnTo>
                  <a:lnTo>
                    <a:pt x="1932922" y="1388063"/>
                  </a:lnTo>
                  <a:lnTo>
                    <a:pt x="1952646" y="1315877"/>
                  </a:lnTo>
                  <a:lnTo>
                    <a:pt x="1972370" y="1247157"/>
                  </a:lnTo>
                  <a:lnTo>
                    <a:pt x="1992093" y="1181890"/>
                  </a:lnTo>
                  <a:lnTo>
                    <a:pt x="2011817" y="1120032"/>
                  </a:lnTo>
                  <a:lnTo>
                    <a:pt x="2031541" y="1061504"/>
                  </a:lnTo>
                  <a:lnTo>
                    <a:pt x="2051264" y="1006172"/>
                  </a:lnTo>
                  <a:lnTo>
                    <a:pt x="2070988" y="953881"/>
                  </a:lnTo>
                  <a:lnTo>
                    <a:pt x="2090712" y="904467"/>
                  </a:lnTo>
                  <a:lnTo>
                    <a:pt x="2110435" y="857761"/>
                  </a:lnTo>
                  <a:lnTo>
                    <a:pt x="2130159" y="813591"/>
                  </a:lnTo>
                  <a:lnTo>
                    <a:pt x="2149883" y="771786"/>
                  </a:lnTo>
                  <a:lnTo>
                    <a:pt x="2169607" y="732177"/>
                  </a:lnTo>
                  <a:lnTo>
                    <a:pt x="2189330" y="694602"/>
                  </a:lnTo>
                  <a:lnTo>
                    <a:pt x="2209054" y="658909"/>
                  </a:lnTo>
                  <a:lnTo>
                    <a:pt x="2228778" y="624962"/>
                  </a:lnTo>
                  <a:lnTo>
                    <a:pt x="2248501" y="592644"/>
                  </a:lnTo>
                  <a:lnTo>
                    <a:pt x="2268225" y="561856"/>
                  </a:lnTo>
                  <a:lnTo>
                    <a:pt x="2287949" y="532521"/>
                  </a:lnTo>
                  <a:lnTo>
                    <a:pt x="2307672" y="504576"/>
                  </a:lnTo>
                  <a:lnTo>
                    <a:pt x="2327396" y="477967"/>
                  </a:lnTo>
                  <a:lnTo>
                    <a:pt x="2347120" y="452648"/>
                  </a:lnTo>
                  <a:lnTo>
                    <a:pt x="2366844" y="428575"/>
                  </a:lnTo>
                  <a:lnTo>
                    <a:pt x="2386567" y="405702"/>
                  </a:lnTo>
                  <a:lnTo>
                    <a:pt x="2406291" y="383984"/>
                  </a:lnTo>
                  <a:lnTo>
                    <a:pt x="2426015" y="363375"/>
                  </a:lnTo>
                  <a:lnTo>
                    <a:pt x="2445738" y="343828"/>
                  </a:lnTo>
                  <a:lnTo>
                    <a:pt x="2465462" y="325295"/>
                  </a:lnTo>
                  <a:lnTo>
                    <a:pt x="2485186" y="307730"/>
                  </a:lnTo>
                  <a:lnTo>
                    <a:pt x="2504909" y="291084"/>
                  </a:lnTo>
                  <a:lnTo>
                    <a:pt x="2524633" y="275313"/>
                  </a:lnTo>
                  <a:lnTo>
                    <a:pt x="2544357" y="260373"/>
                  </a:lnTo>
                  <a:lnTo>
                    <a:pt x="2564081" y="246221"/>
                  </a:lnTo>
                  <a:lnTo>
                    <a:pt x="2583804" y="232815"/>
                  </a:lnTo>
                  <a:lnTo>
                    <a:pt x="2603528" y="220116"/>
                  </a:lnTo>
                  <a:lnTo>
                    <a:pt x="2623252" y="208087"/>
                  </a:lnTo>
                  <a:lnTo>
                    <a:pt x="2642975" y="196692"/>
                  </a:lnTo>
                  <a:lnTo>
                    <a:pt x="2662699" y="185896"/>
                  </a:lnTo>
                  <a:lnTo>
                    <a:pt x="2682423" y="175668"/>
                  </a:lnTo>
                  <a:lnTo>
                    <a:pt x="2702146" y="165977"/>
                  </a:lnTo>
                  <a:lnTo>
                    <a:pt x="2721870" y="156794"/>
                  </a:lnTo>
                  <a:lnTo>
                    <a:pt x="2741594" y="148092"/>
                  </a:lnTo>
                  <a:lnTo>
                    <a:pt x="2761318" y="139848"/>
                  </a:lnTo>
                  <a:lnTo>
                    <a:pt x="2781041" y="132040"/>
                  </a:lnTo>
                  <a:lnTo>
                    <a:pt x="2800765" y="124647"/>
                  </a:lnTo>
                  <a:lnTo>
                    <a:pt x="2820489" y="117648"/>
                  </a:lnTo>
                  <a:lnTo>
                    <a:pt x="2840212" y="111024"/>
                  </a:lnTo>
                  <a:lnTo>
                    <a:pt x="2859936" y="104756"/>
                  </a:lnTo>
                  <a:lnTo>
                    <a:pt x="2879660" y="98827"/>
                  </a:lnTo>
                  <a:lnTo>
                    <a:pt x="2899383" y="93217"/>
                  </a:lnTo>
                  <a:lnTo>
                    <a:pt x="2919107" y="87913"/>
                  </a:lnTo>
                  <a:lnTo>
                    <a:pt x="2938831" y="82897"/>
                  </a:lnTo>
                  <a:lnTo>
                    <a:pt x="2958555" y="78154"/>
                  </a:lnTo>
                  <a:lnTo>
                    <a:pt x="2978278" y="73671"/>
                  </a:lnTo>
                  <a:lnTo>
                    <a:pt x="2998002" y="69434"/>
                  </a:lnTo>
                  <a:lnTo>
                    <a:pt x="3017726" y="65429"/>
                  </a:lnTo>
                  <a:lnTo>
                    <a:pt x="3037449" y="61645"/>
                  </a:lnTo>
                  <a:lnTo>
                    <a:pt x="3057173" y="58069"/>
                  </a:lnTo>
                  <a:lnTo>
                    <a:pt x="3076897" y="54691"/>
                  </a:lnTo>
                  <a:lnTo>
                    <a:pt x="3096620" y="51500"/>
                  </a:lnTo>
                  <a:lnTo>
                    <a:pt x="3116344" y="48486"/>
                  </a:lnTo>
                  <a:lnTo>
                    <a:pt x="3136068" y="45639"/>
                  </a:lnTo>
                  <a:lnTo>
                    <a:pt x="3155792" y="42950"/>
                  </a:lnTo>
                  <a:lnTo>
                    <a:pt x="3175515" y="40411"/>
                  </a:lnTo>
                  <a:lnTo>
                    <a:pt x="3195239" y="38014"/>
                  </a:lnTo>
                  <a:lnTo>
                    <a:pt x="3214963" y="35750"/>
                  </a:lnTo>
                  <a:lnTo>
                    <a:pt x="3234686" y="33612"/>
                  </a:lnTo>
                  <a:lnTo>
                    <a:pt x="3254410" y="31594"/>
                  </a:lnTo>
                  <a:lnTo>
                    <a:pt x="3274134" y="29689"/>
                  </a:lnTo>
                  <a:lnTo>
                    <a:pt x="3293857" y="27891"/>
                  </a:lnTo>
                  <a:lnTo>
                    <a:pt x="3313581" y="26193"/>
                  </a:lnTo>
                  <a:lnTo>
                    <a:pt x="3333305" y="24591"/>
                  </a:lnTo>
                  <a:lnTo>
                    <a:pt x="3353029" y="23079"/>
                  </a:lnTo>
                  <a:lnTo>
                    <a:pt x="3372752" y="21651"/>
                  </a:lnTo>
                  <a:lnTo>
                    <a:pt x="3392476" y="20304"/>
                  </a:lnTo>
                  <a:lnTo>
                    <a:pt x="3412200" y="19033"/>
                  </a:lnTo>
                  <a:lnTo>
                    <a:pt x="3431923" y="17833"/>
                  </a:lnTo>
                  <a:lnTo>
                    <a:pt x="3451647" y="16701"/>
                  </a:lnTo>
                  <a:lnTo>
                    <a:pt x="3471371" y="15632"/>
                  </a:lnTo>
                  <a:lnTo>
                    <a:pt x="3491094" y="14624"/>
                  </a:lnTo>
                  <a:lnTo>
                    <a:pt x="3510818" y="13673"/>
                  </a:lnTo>
                  <a:lnTo>
                    <a:pt x="3530542" y="12775"/>
                  </a:lnTo>
                  <a:lnTo>
                    <a:pt x="3550266" y="11928"/>
                  </a:lnTo>
                  <a:lnTo>
                    <a:pt x="3569989" y="11129"/>
                  </a:lnTo>
                  <a:lnTo>
                    <a:pt x="3589713" y="10375"/>
                  </a:lnTo>
                  <a:lnTo>
                    <a:pt x="3609437" y="9663"/>
                  </a:lnTo>
                  <a:lnTo>
                    <a:pt x="3629160" y="8992"/>
                  </a:lnTo>
                  <a:lnTo>
                    <a:pt x="3648884" y="8359"/>
                  </a:lnTo>
                  <a:lnTo>
                    <a:pt x="3668608" y="7762"/>
                  </a:lnTo>
                  <a:lnTo>
                    <a:pt x="3688331" y="7198"/>
                  </a:lnTo>
                  <a:lnTo>
                    <a:pt x="3708055" y="6666"/>
                  </a:lnTo>
                  <a:lnTo>
                    <a:pt x="3727779" y="6165"/>
                  </a:lnTo>
                  <a:lnTo>
                    <a:pt x="3747503" y="5692"/>
                  </a:lnTo>
                  <a:lnTo>
                    <a:pt x="3767226" y="5245"/>
                  </a:lnTo>
                  <a:lnTo>
                    <a:pt x="3786950" y="4824"/>
                  </a:lnTo>
                  <a:lnTo>
                    <a:pt x="3806674" y="4427"/>
                  </a:lnTo>
                  <a:lnTo>
                    <a:pt x="3826397" y="4052"/>
                  </a:lnTo>
                  <a:lnTo>
                    <a:pt x="3846121" y="3699"/>
                  </a:lnTo>
                  <a:lnTo>
                    <a:pt x="3865845" y="3365"/>
                  </a:lnTo>
                  <a:lnTo>
                    <a:pt x="3885568" y="3051"/>
                  </a:lnTo>
                  <a:lnTo>
                    <a:pt x="3905292" y="2754"/>
                  </a:lnTo>
                  <a:lnTo>
                    <a:pt x="3925016" y="2474"/>
                  </a:lnTo>
                  <a:lnTo>
                    <a:pt x="3944740" y="2210"/>
                  </a:lnTo>
                  <a:lnTo>
                    <a:pt x="3964463" y="1961"/>
                  </a:lnTo>
                  <a:lnTo>
                    <a:pt x="3984187" y="1727"/>
                  </a:lnTo>
                  <a:lnTo>
                    <a:pt x="4003911" y="1505"/>
                  </a:lnTo>
                  <a:lnTo>
                    <a:pt x="4023634" y="1296"/>
                  </a:lnTo>
                  <a:lnTo>
                    <a:pt x="4043358" y="1099"/>
                  </a:lnTo>
                  <a:lnTo>
                    <a:pt x="4063082" y="913"/>
                  </a:lnTo>
                  <a:lnTo>
                    <a:pt x="4082805" y="738"/>
                  </a:lnTo>
                  <a:lnTo>
                    <a:pt x="4102529" y="572"/>
                  </a:lnTo>
                  <a:lnTo>
                    <a:pt x="4122253" y="416"/>
                  </a:lnTo>
                  <a:lnTo>
                    <a:pt x="4141977" y="269"/>
                  </a:lnTo>
                  <a:lnTo>
                    <a:pt x="4161700" y="130"/>
                  </a:lnTo>
                  <a:lnTo>
                    <a:pt x="4181424" y="0"/>
                  </a:lnTo>
                  <a:lnTo>
                    <a:pt x="4181424" y="8783"/>
                  </a:lnTo>
                  <a:lnTo>
                    <a:pt x="4161700" y="9248"/>
                  </a:lnTo>
                  <a:lnTo>
                    <a:pt x="4141977" y="9733"/>
                  </a:lnTo>
                  <a:lnTo>
                    <a:pt x="4122253" y="10238"/>
                  </a:lnTo>
                  <a:lnTo>
                    <a:pt x="4102529" y="10765"/>
                  </a:lnTo>
                  <a:lnTo>
                    <a:pt x="4082805" y="11314"/>
                  </a:lnTo>
                  <a:lnTo>
                    <a:pt x="4063082" y="11886"/>
                  </a:lnTo>
                  <a:lnTo>
                    <a:pt x="4043358" y="12482"/>
                  </a:lnTo>
                  <a:lnTo>
                    <a:pt x="4023634" y="13104"/>
                  </a:lnTo>
                  <a:lnTo>
                    <a:pt x="4003911" y="13752"/>
                  </a:lnTo>
                  <a:lnTo>
                    <a:pt x="3984187" y="14427"/>
                  </a:lnTo>
                  <a:lnTo>
                    <a:pt x="3964463" y="15131"/>
                  </a:lnTo>
                  <a:lnTo>
                    <a:pt x="3944740" y="15865"/>
                  </a:lnTo>
                  <a:lnTo>
                    <a:pt x="3925016" y="16629"/>
                  </a:lnTo>
                  <a:lnTo>
                    <a:pt x="3905292" y="17426"/>
                  </a:lnTo>
                  <a:lnTo>
                    <a:pt x="3885568" y="18256"/>
                  </a:lnTo>
                  <a:lnTo>
                    <a:pt x="3865845" y="19122"/>
                  </a:lnTo>
                  <a:lnTo>
                    <a:pt x="3846121" y="20024"/>
                  </a:lnTo>
                  <a:lnTo>
                    <a:pt x="3826397" y="20964"/>
                  </a:lnTo>
                  <a:lnTo>
                    <a:pt x="3806674" y="21944"/>
                  </a:lnTo>
                  <a:lnTo>
                    <a:pt x="3786950" y="22964"/>
                  </a:lnTo>
                  <a:lnTo>
                    <a:pt x="3767226" y="24028"/>
                  </a:lnTo>
                  <a:lnTo>
                    <a:pt x="3747503" y="25137"/>
                  </a:lnTo>
                  <a:lnTo>
                    <a:pt x="3727779" y="26292"/>
                  </a:lnTo>
                  <a:lnTo>
                    <a:pt x="3708055" y="27496"/>
                  </a:lnTo>
                  <a:lnTo>
                    <a:pt x="3688331" y="28750"/>
                  </a:lnTo>
                  <a:lnTo>
                    <a:pt x="3668608" y="30057"/>
                  </a:lnTo>
                  <a:lnTo>
                    <a:pt x="3648884" y="31419"/>
                  </a:lnTo>
                  <a:lnTo>
                    <a:pt x="3629160" y="32838"/>
                  </a:lnTo>
                  <a:lnTo>
                    <a:pt x="3609437" y="34317"/>
                  </a:lnTo>
                  <a:lnTo>
                    <a:pt x="3589713" y="35857"/>
                  </a:lnTo>
                  <a:lnTo>
                    <a:pt x="3569989" y="37462"/>
                  </a:lnTo>
                  <a:lnTo>
                    <a:pt x="3550266" y="39134"/>
                  </a:lnTo>
                  <a:lnTo>
                    <a:pt x="3530542" y="40876"/>
                  </a:lnTo>
                  <a:lnTo>
                    <a:pt x="3510818" y="42691"/>
                  </a:lnTo>
                  <a:lnTo>
                    <a:pt x="3491094" y="44582"/>
                  </a:lnTo>
                  <a:lnTo>
                    <a:pt x="3471371" y="46551"/>
                  </a:lnTo>
                  <a:lnTo>
                    <a:pt x="3451647" y="48603"/>
                  </a:lnTo>
                  <a:lnTo>
                    <a:pt x="3431923" y="50740"/>
                  </a:lnTo>
                  <a:lnTo>
                    <a:pt x="3412200" y="52965"/>
                  </a:lnTo>
                  <a:lnTo>
                    <a:pt x="3392476" y="55284"/>
                  </a:lnTo>
                  <a:lnTo>
                    <a:pt x="3372752" y="57698"/>
                  </a:lnTo>
                  <a:lnTo>
                    <a:pt x="3353029" y="60213"/>
                  </a:lnTo>
                  <a:lnTo>
                    <a:pt x="3333305" y="62832"/>
                  </a:lnTo>
                  <a:lnTo>
                    <a:pt x="3313581" y="65559"/>
                  </a:lnTo>
                  <a:lnTo>
                    <a:pt x="3293857" y="68400"/>
                  </a:lnTo>
                  <a:lnTo>
                    <a:pt x="3274134" y="71357"/>
                  </a:lnTo>
                  <a:lnTo>
                    <a:pt x="3254410" y="74436"/>
                  </a:lnTo>
                  <a:lnTo>
                    <a:pt x="3234686" y="77642"/>
                  </a:lnTo>
                  <a:lnTo>
                    <a:pt x="3214963" y="80981"/>
                  </a:lnTo>
                  <a:lnTo>
                    <a:pt x="3195239" y="84456"/>
                  </a:lnTo>
                  <a:lnTo>
                    <a:pt x="3175515" y="88073"/>
                  </a:lnTo>
                  <a:lnTo>
                    <a:pt x="3155792" y="91839"/>
                  </a:lnTo>
                  <a:lnTo>
                    <a:pt x="3136068" y="95759"/>
                  </a:lnTo>
                  <a:lnTo>
                    <a:pt x="3116344" y="99839"/>
                  </a:lnTo>
                  <a:lnTo>
                    <a:pt x="3096620" y="104085"/>
                  </a:lnTo>
                  <a:lnTo>
                    <a:pt x="3076897" y="108503"/>
                  </a:lnTo>
                  <a:lnTo>
                    <a:pt x="3057173" y="113102"/>
                  </a:lnTo>
                  <a:lnTo>
                    <a:pt x="3037449" y="117886"/>
                  </a:lnTo>
                  <a:lnTo>
                    <a:pt x="3017726" y="122864"/>
                  </a:lnTo>
                  <a:lnTo>
                    <a:pt x="2998002" y="128044"/>
                  </a:lnTo>
                  <a:lnTo>
                    <a:pt x="2978278" y="133431"/>
                  </a:lnTo>
                  <a:lnTo>
                    <a:pt x="2958555" y="139036"/>
                  </a:lnTo>
                  <a:lnTo>
                    <a:pt x="2938831" y="144865"/>
                  </a:lnTo>
                  <a:lnTo>
                    <a:pt x="2919107" y="150928"/>
                  </a:lnTo>
                  <a:lnTo>
                    <a:pt x="2899383" y="157232"/>
                  </a:lnTo>
                  <a:lnTo>
                    <a:pt x="2879660" y="163788"/>
                  </a:lnTo>
                  <a:lnTo>
                    <a:pt x="2859936" y="170605"/>
                  </a:lnTo>
                  <a:lnTo>
                    <a:pt x="2840212" y="177691"/>
                  </a:lnTo>
                  <a:lnTo>
                    <a:pt x="2820489" y="185058"/>
                  </a:lnTo>
                  <a:lnTo>
                    <a:pt x="2800765" y="192716"/>
                  </a:lnTo>
                  <a:lnTo>
                    <a:pt x="2781041" y="200676"/>
                  </a:lnTo>
                  <a:lnTo>
                    <a:pt x="2761318" y="208947"/>
                  </a:lnTo>
                  <a:lnTo>
                    <a:pt x="2741594" y="217543"/>
                  </a:lnTo>
                  <a:lnTo>
                    <a:pt x="2721870" y="226475"/>
                  </a:lnTo>
                  <a:lnTo>
                    <a:pt x="2702146" y="235758"/>
                  </a:lnTo>
                  <a:lnTo>
                    <a:pt x="2682423" y="245411"/>
                  </a:lnTo>
                  <a:lnTo>
                    <a:pt x="2662699" y="255462"/>
                  </a:lnTo>
                  <a:lnTo>
                    <a:pt x="2642975" y="265937"/>
                  </a:lnTo>
                  <a:lnTo>
                    <a:pt x="2623252" y="276865"/>
                  </a:lnTo>
                  <a:lnTo>
                    <a:pt x="2603528" y="288280"/>
                  </a:lnTo>
                  <a:lnTo>
                    <a:pt x="2583804" y="300216"/>
                  </a:lnTo>
                  <a:lnTo>
                    <a:pt x="2564081" y="312712"/>
                  </a:lnTo>
                  <a:lnTo>
                    <a:pt x="2544357" y="325809"/>
                  </a:lnTo>
                  <a:lnTo>
                    <a:pt x="2524633" y="339554"/>
                  </a:lnTo>
                  <a:lnTo>
                    <a:pt x="2504909" y="353995"/>
                  </a:lnTo>
                  <a:lnTo>
                    <a:pt x="2485186" y="369188"/>
                  </a:lnTo>
                  <a:lnTo>
                    <a:pt x="2465462" y="385192"/>
                  </a:lnTo>
                  <a:lnTo>
                    <a:pt x="2445738" y="402073"/>
                  </a:lnTo>
                  <a:lnTo>
                    <a:pt x="2426015" y="419904"/>
                  </a:lnTo>
                  <a:lnTo>
                    <a:pt x="2406291" y="438764"/>
                  </a:lnTo>
                  <a:lnTo>
                    <a:pt x="2386567" y="458740"/>
                  </a:lnTo>
                  <a:lnTo>
                    <a:pt x="2366844" y="479930"/>
                  </a:lnTo>
                  <a:lnTo>
                    <a:pt x="2347120" y="502440"/>
                  </a:lnTo>
                  <a:lnTo>
                    <a:pt x="2327396" y="526387"/>
                  </a:lnTo>
                  <a:lnTo>
                    <a:pt x="2307672" y="551894"/>
                  </a:lnTo>
                  <a:lnTo>
                    <a:pt x="2287949" y="579094"/>
                  </a:lnTo>
                  <a:lnTo>
                    <a:pt x="2268225" y="608121"/>
                  </a:lnTo>
                  <a:lnTo>
                    <a:pt x="2248501" y="639110"/>
                  </a:lnTo>
                  <a:lnTo>
                    <a:pt x="2228778" y="672186"/>
                  </a:lnTo>
                  <a:lnTo>
                    <a:pt x="2209054" y="707467"/>
                  </a:lnTo>
                  <a:lnTo>
                    <a:pt x="2189330" y="745057"/>
                  </a:lnTo>
                  <a:lnTo>
                    <a:pt x="2169607" y="785047"/>
                  </a:lnTo>
                  <a:lnTo>
                    <a:pt x="2149883" y="827522"/>
                  </a:lnTo>
                  <a:lnTo>
                    <a:pt x="2130159" y="872559"/>
                  </a:lnTo>
                  <a:lnTo>
                    <a:pt x="2110435" y="920229"/>
                  </a:lnTo>
                  <a:lnTo>
                    <a:pt x="2090712" y="970605"/>
                  </a:lnTo>
                  <a:lnTo>
                    <a:pt x="2070988" y="1023755"/>
                  </a:lnTo>
                  <a:lnTo>
                    <a:pt x="2051264" y="1079744"/>
                  </a:lnTo>
                  <a:lnTo>
                    <a:pt x="2031541" y="1138635"/>
                  </a:lnTo>
                  <a:lnTo>
                    <a:pt x="2011817" y="1200484"/>
                  </a:lnTo>
                  <a:lnTo>
                    <a:pt x="1992093" y="1265339"/>
                  </a:lnTo>
                  <a:lnTo>
                    <a:pt x="1972370" y="1333231"/>
                  </a:lnTo>
                  <a:lnTo>
                    <a:pt x="1952646" y="1404177"/>
                  </a:lnTo>
                  <a:lnTo>
                    <a:pt x="1932922" y="1478174"/>
                  </a:lnTo>
                  <a:lnTo>
                    <a:pt x="1913198" y="1555205"/>
                  </a:lnTo>
                  <a:lnTo>
                    <a:pt x="1893475" y="1635226"/>
                  </a:lnTo>
                  <a:lnTo>
                    <a:pt x="1873751" y="1718170"/>
                  </a:lnTo>
                  <a:lnTo>
                    <a:pt x="1854027" y="1803940"/>
                  </a:lnTo>
                  <a:lnTo>
                    <a:pt x="1834304" y="1892410"/>
                  </a:lnTo>
                  <a:lnTo>
                    <a:pt x="1814580" y="1983418"/>
                  </a:lnTo>
                  <a:lnTo>
                    <a:pt x="1794856" y="2076763"/>
                  </a:lnTo>
                  <a:lnTo>
                    <a:pt x="1775133" y="2172209"/>
                  </a:lnTo>
                  <a:lnTo>
                    <a:pt x="1755409" y="2269473"/>
                  </a:lnTo>
                  <a:lnTo>
                    <a:pt x="1735685" y="2368235"/>
                  </a:lnTo>
                  <a:lnTo>
                    <a:pt x="1715961" y="2468129"/>
                  </a:lnTo>
                  <a:lnTo>
                    <a:pt x="1696238" y="2568754"/>
                  </a:lnTo>
                  <a:lnTo>
                    <a:pt x="1676514" y="2669675"/>
                  </a:lnTo>
                  <a:lnTo>
                    <a:pt x="1656790" y="2770431"/>
                  </a:lnTo>
                  <a:lnTo>
                    <a:pt x="1637067" y="2870548"/>
                  </a:lnTo>
                  <a:lnTo>
                    <a:pt x="1617343" y="2969547"/>
                  </a:lnTo>
                  <a:lnTo>
                    <a:pt x="1597619" y="3066958"/>
                  </a:lnTo>
                  <a:lnTo>
                    <a:pt x="1577896" y="3162331"/>
                  </a:lnTo>
                  <a:lnTo>
                    <a:pt x="1558172" y="3255247"/>
                  </a:lnTo>
                  <a:lnTo>
                    <a:pt x="1538448" y="3345324"/>
                  </a:lnTo>
                  <a:lnTo>
                    <a:pt x="1518724" y="3432229"/>
                  </a:lnTo>
                  <a:lnTo>
                    <a:pt x="1499001" y="3515677"/>
                  </a:lnTo>
                  <a:lnTo>
                    <a:pt x="1479277" y="3595441"/>
                  </a:lnTo>
                  <a:lnTo>
                    <a:pt x="1459553" y="3671346"/>
                  </a:lnTo>
                  <a:lnTo>
                    <a:pt x="1439830" y="3743272"/>
                  </a:lnTo>
                  <a:lnTo>
                    <a:pt x="1420106" y="3811151"/>
                  </a:lnTo>
                  <a:lnTo>
                    <a:pt x="1400382" y="3874966"/>
                  </a:lnTo>
                  <a:lnTo>
                    <a:pt x="1380659" y="3934741"/>
                  </a:lnTo>
                  <a:lnTo>
                    <a:pt x="1360935" y="3990542"/>
                  </a:lnTo>
                  <a:lnTo>
                    <a:pt x="1341211" y="4042466"/>
                  </a:lnTo>
                  <a:lnTo>
                    <a:pt x="1321487" y="4090642"/>
                  </a:lnTo>
                  <a:lnTo>
                    <a:pt x="1301764" y="4135216"/>
                  </a:lnTo>
                  <a:lnTo>
                    <a:pt x="1282040" y="4176355"/>
                  </a:lnTo>
                  <a:lnTo>
                    <a:pt x="1262316" y="4214229"/>
                  </a:lnTo>
                  <a:lnTo>
                    <a:pt x="1242593" y="4249013"/>
                  </a:lnTo>
                  <a:lnTo>
                    <a:pt x="1222869" y="4280881"/>
                  </a:lnTo>
                  <a:lnTo>
                    <a:pt x="1203145" y="4310002"/>
                  </a:lnTo>
                  <a:lnTo>
                    <a:pt x="1183422" y="4336542"/>
                  </a:lnTo>
                  <a:lnTo>
                    <a:pt x="1163698" y="4360661"/>
                  </a:lnTo>
                  <a:lnTo>
                    <a:pt x="1143974" y="4382517"/>
                  </a:lnTo>
                  <a:lnTo>
                    <a:pt x="1124250" y="4402264"/>
                  </a:lnTo>
                  <a:lnTo>
                    <a:pt x="1104527" y="4420053"/>
                  </a:lnTo>
                  <a:lnTo>
                    <a:pt x="1084803" y="4436032"/>
                  </a:lnTo>
                  <a:lnTo>
                    <a:pt x="1065079" y="4450346"/>
                  </a:lnTo>
                  <a:lnTo>
                    <a:pt x="1045356" y="4463134"/>
                  </a:lnTo>
                  <a:lnTo>
                    <a:pt x="1025632" y="4474530"/>
                  </a:lnTo>
                  <a:lnTo>
                    <a:pt x="1005908" y="4484661"/>
                  </a:lnTo>
                  <a:lnTo>
                    <a:pt x="986185" y="4493649"/>
                  </a:lnTo>
                  <a:lnTo>
                    <a:pt x="966461" y="4501606"/>
                  </a:lnTo>
                  <a:lnTo>
                    <a:pt x="946737" y="4508637"/>
                  </a:lnTo>
                  <a:lnTo>
                    <a:pt x="927013" y="4514837"/>
                  </a:lnTo>
                  <a:lnTo>
                    <a:pt x="907290" y="4520297"/>
                  </a:lnTo>
                  <a:lnTo>
                    <a:pt x="887566" y="4525097"/>
                  </a:lnTo>
                  <a:lnTo>
                    <a:pt x="867842" y="4529311"/>
                  </a:lnTo>
                  <a:lnTo>
                    <a:pt x="848119" y="4533005"/>
                  </a:lnTo>
                  <a:lnTo>
                    <a:pt x="828395" y="4536239"/>
                  </a:lnTo>
                  <a:lnTo>
                    <a:pt x="808671" y="4539068"/>
                  </a:lnTo>
                  <a:lnTo>
                    <a:pt x="788948" y="4541539"/>
                  </a:lnTo>
                  <a:lnTo>
                    <a:pt x="769224" y="4543695"/>
                  </a:lnTo>
                  <a:lnTo>
                    <a:pt x="749500" y="4545575"/>
                  </a:lnTo>
                  <a:lnTo>
                    <a:pt x="729776" y="4547213"/>
                  </a:lnTo>
                  <a:lnTo>
                    <a:pt x="710053" y="4548639"/>
                  </a:lnTo>
                  <a:lnTo>
                    <a:pt x="690329" y="4549879"/>
                  </a:lnTo>
                  <a:lnTo>
                    <a:pt x="670605" y="4550956"/>
                  </a:lnTo>
                  <a:lnTo>
                    <a:pt x="650882" y="4551892"/>
                  </a:lnTo>
                  <a:lnTo>
                    <a:pt x="631158" y="4552705"/>
                  </a:lnTo>
                  <a:lnTo>
                    <a:pt x="611434" y="4553410"/>
                  </a:lnTo>
                  <a:lnTo>
                    <a:pt x="591711" y="4554022"/>
                  </a:lnTo>
                  <a:lnTo>
                    <a:pt x="571987" y="4554552"/>
                  </a:lnTo>
                  <a:lnTo>
                    <a:pt x="552263" y="4555012"/>
                  </a:lnTo>
                  <a:lnTo>
                    <a:pt x="532539" y="4555411"/>
                  </a:lnTo>
                  <a:lnTo>
                    <a:pt x="512816" y="4555756"/>
                  </a:lnTo>
                  <a:lnTo>
                    <a:pt x="493092" y="4556056"/>
                  </a:lnTo>
                  <a:lnTo>
                    <a:pt x="473368" y="4556315"/>
                  </a:lnTo>
                  <a:lnTo>
                    <a:pt x="453645" y="4556540"/>
                  </a:lnTo>
                  <a:lnTo>
                    <a:pt x="433921" y="4556735"/>
                  </a:lnTo>
                  <a:lnTo>
                    <a:pt x="414197" y="4556904"/>
                  </a:lnTo>
                  <a:lnTo>
                    <a:pt x="394474" y="4557051"/>
                  </a:lnTo>
                  <a:lnTo>
                    <a:pt x="374750" y="4557178"/>
                  </a:lnTo>
                  <a:lnTo>
                    <a:pt x="355026" y="4557288"/>
                  </a:lnTo>
                  <a:lnTo>
                    <a:pt x="335302" y="4557383"/>
                  </a:lnTo>
                  <a:lnTo>
                    <a:pt x="315579" y="4557465"/>
                  </a:lnTo>
                  <a:lnTo>
                    <a:pt x="295855" y="4557537"/>
                  </a:lnTo>
                  <a:lnTo>
                    <a:pt x="276131" y="4557599"/>
                  </a:lnTo>
                  <a:lnTo>
                    <a:pt x="256408" y="4557653"/>
                  </a:lnTo>
                  <a:lnTo>
                    <a:pt x="236684" y="4557699"/>
                  </a:lnTo>
                  <a:lnTo>
                    <a:pt x="216960" y="4557740"/>
                  </a:lnTo>
                  <a:lnTo>
                    <a:pt x="197237" y="4557775"/>
                  </a:lnTo>
                  <a:lnTo>
                    <a:pt x="177513" y="4557805"/>
                  </a:lnTo>
                  <a:lnTo>
                    <a:pt x="157789" y="4557831"/>
                  </a:lnTo>
                  <a:lnTo>
                    <a:pt x="138065" y="4557854"/>
                  </a:lnTo>
                  <a:lnTo>
                    <a:pt x="118342" y="4557874"/>
                  </a:lnTo>
                  <a:lnTo>
                    <a:pt x="98618" y="4557891"/>
                  </a:lnTo>
                  <a:lnTo>
                    <a:pt x="78894" y="4557906"/>
                  </a:lnTo>
                  <a:lnTo>
                    <a:pt x="59171" y="4557918"/>
                  </a:lnTo>
                  <a:lnTo>
                    <a:pt x="39447" y="4557930"/>
                  </a:lnTo>
                  <a:lnTo>
                    <a:pt x="19723" y="4557939"/>
                  </a:lnTo>
                  <a:lnTo>
                    <a:pt x="0" y="4557948"/>
                  </a:lnTo>
                  <a:close/>
                </a:path>
              </a:pathLst>
            </a:custGeom>
            <a:solidFill>
              <a:srgbClr val="FF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99579" y="1546095"/>
              <a:ext cx="4181424" cy="4557725"/>
            </a:xfrm>
            <a:custGeom>
              <a:avLst/>
              <a:pathLst>
                <a:path w="4181424" h="4557725">
                  <a:moveTo>
                    <a:pt x="0" y="4557725"/>
                  </a:moveTo>
                  <a:lnTo>
                    <a:pt x="19723" y="4557691"/>
                  </a:lnTo>
                  <a:lnTo>
                    <a:pt x="39447" y="4557654"/>
                  </a:lnTo>
                  <a:lnTo>
                    <a:pt x="59171" y="4557611"/>
                  </a:lnTo>
                  <a:lnTo>
                    <a:pt x="78894" y="4557564"/>
                  </a:lnTo>
                  <a:lnTo>
                    <a:pt x="98618" y="4557511"/>
                  </a:lnTo>
                  <a:lnTo>
                    <a:pt x="118342" y="4557451"/>
                  </a:lnTo>
                  <a:lnTo>
                    <a:pt x="138065" y="4557384"/>
                  </a:lnTo>
                  <a:lnTo>
                    <a:pt x="157789" y="4557309"/>
                  </a:lnTo>
                  <a:lnTo>
                    <a:pt x="177513" y="4557224"/>
                  </a:lnTo>
                  <a:lnTo>
                    <a:pt x="197237" y="4557130"/>
                  </a:lnTo>
                  <a:lnTo>
                    <a:pt x="216960" y="4557024"/>
                  </a:lnTo>
                  <a:lnTo>
                    <a:pt x="236684" y="4556904"/>
                  </a:lnTo>
                  <a:lnTo>
                    <a:pt x="256408" y="4556771"/>
                  </a:lnTo>
                  <a:lnTo>
                    <a:pt x="276131" y="4556621"/>
                  </a:lnTo>
                  <a:lnTo>
                    <a:pt x="295855" y="4556453"/>
                  </a:lnTo>
                  <a:lnTo>
                    <a:pt x="315579" y="4556265"/>
                  </a:lnTo>
                  <a:lnTo>
                    <a:pt x="335302" y="4556053"/>
                  </a:lnTo>
                  <a:lnTo>
                    <a:pt x="355026" y="4555816"/>
                  </a:lnTo>
                  <a:lnTo>
                    <a:pt x="374750" y="4555550"/>
                  </a:lnTo>
                  <a:lnTo>
                    <a:pt x="394474" y="4555251"/>
                  </a:lnTo>
                  <a:lnTo>
                    <a:pt x="414197" y="4554916"/>
                  </a:lnTo>
                  <a:lnTo>
                    <a:pt x="433921" y="4554541"/>
                  </a:lnTo>
                  <a:lnTo>
                    <a:pt x="453645" y="4554119"/>
                  </a:lnTo>
                  <a:lnTo>
                    <a:pt x="473368" y="4553647"/>
                  </a:lnTo>
                  <a:lnTo>
                    <a:pt x="493092" y="4553117"/>
                  </a:lnTo>
                  <a:lnTo>
                    <a:pt x="512816" y="4552522"/>
                  </a:lnTo>
                  <a:lnTo>
                    <a:pt x="532539" y="4551855"/>
                  </a:lnTo>
                  <a:lnTo>
                    <a:pt x="552263" y="4551107"/>
                  </a:lnTo>
                  <a:lnTo>
                    <a:pt x="571987" y="4550267"/>
                  </a:lnTo>
                  <a:lnTo>
                    <a:pt x="591711" y="4549326"/>
                  </a:lnTo>
                  <a:lnTo>
                    <a:pt x="611434" y="4548270"/>
                  </a:lnTo>
                  <a:lnTo>
                    <a:pt x="631158" y="4547086"/>
                  </a:lnTo>
                  <a:lnTo>
                    <a:pt x="650882" y="4545758"/>
                  </a:lnTo>
                  <a:lnTo>
                    <a:pt x="670605" y="4544269"/>
                  </a:lnTo>
                  <a:lnTo>
                    <a:pt x="690329" y="4542600"/>
                  </a:lnTo>
                  <a:lnTo>
                    <a:pt x="710053" y="4540729"/>
                  </a:lnTo>
                  <a:lnTo>
                    <a:pt x="729776" y="4538633"/>
                  </a:lnTo>
                  <a:lnTo>
                    <a:pt x="749500" y="4536285"/>
                  </a:lnTo>
                  <a:lnTo>
                    <a:pt x="769224" y="4533655"/>
                  </a:lnTo>
                  <a:lnTo>
                    <a:pt x="788948" y="4530711"/>
                  </a:lnTo>
                  <a:lnTo>
                    <a:pt x="808671" y="4527415"/>
                  </a:lnTo>
                  <a:lnTo>
                    <a:pt x="828395" y="4523727"/>
                  </a:lnTo>
                  <a:lnTo>
                    <a:pt x="848119" y="4519602"/>
                  </a:lnTo>
                  <a:lnTo>
                    <a:pt x="867842" y="4514990"/>
                  </a:lnTo>
                  <a:lnTo>
                    <a:pt x="887566" y="4509834"/>
                  </a:lnTo>
                  <a:lnTo>
                    <a:pt x="907290" y="4504073"/>
                  </a:lnTo>
                  <a:lnTo>
                    <a:pt x="927013" y="4497640"/>
                  </a:lnTo>
                  <a:lnTo>
                    <a:pt x="946737" y="4490458"/>
                  </a:lnTo>
                  <a:lnTo>
                    <a:pt x="966461" y="4482444"/>
                  </a:lnTo>
                  <a:lnTo>
                    <a:pt x="986185" y="4473508"/>
                  </a:lnTo>
                  <a:lnTo>
                    <a:pt x="1005908" y="4463546"/>
                  </a:lnTo>
                  <a:lnTo>
                    <a:pt x="1025632" y="4452449"/>
                  </a:lnTo>
                  <a:lnTo>
                    <a:pt x="1045356" y="4440094"/>
                  </a:lnTo>
                  <a:lnTo>
                    <a:pt x="1065079" y="4426347"/>
                  </a:lnTo>
                  <a:lnTo>
                    <a:pt x="1084803" y="4411062"/>
                  </a:lnTo>
                  <a:lnTo>
                    <a:pt x="1104527" y="4394080"/>
                  </a:lnTo>
                  <a:lnTo>
                    <a:pt x="1124250" y="4375228"/>
                  </a:lnTo>
                  <a:lnTo>
                    <a:pt x="1143974" y="4354323"/>
                  </a:lnTo>
                  <a:lnTo>
                    <a:pt x="1163698" y="4331168"/>
                  </a:lnTo>
                  <a:lnTo>
                    <a:pt x="1183422" y="4305560"/>
                  </a:lnTo>
                  <a:lnTo>
                    <a:pt x="1203145" y="4277290"/>
                  </a:lnTo>
                  <a:lnTo>
                    <a:pt x="1222869" y="4246150"/>
                  </a:lnTo>
                  <a:lnTo>
                    <a:pt x="1242593" y="4211937"/>
                  </a:lnTo>
                  <a:lnTo>
                    <a:pt x="1262316" y="4174463"/>
                  </a:lnTo>
                  <a:lnTo>
                    <a:pt x="1282040" y="4133557"/>
                  </a:lnTo>
                  <a:lnTo>
                    <a:pt x="1301764" y="4089072"/>
                  </a:lnTo>
                  <a:lnTo>
                    <a:pt x="1321487" y="4040888"/>
                  </a:lnTo>
                  <a:lnTo>
                    <a:pt x="1341211" y="3988902"/>
                  </a:lnTo>
                  <a:lnTo>
                    <a:pt x="1360935" y="3933033"/>
                  </a:lnTo>
                  <a:lnTo>
                    <a:pt x="1380659" y="3873230"/>
                  </a:lnTo>
                  <a:lnTo>
                    <a:pt x="1400382" y="3809474"/>
                  </a:lnTo>
                  <a:lnTo>
                    <a:pt x="1420106" y="3741780"/>
                  </a:lnTo>
                  <a:lnTo>
                    <a:pt x="1439830" y="3670200"/>
                  </a:lnTo>
                  <a:lnTo>
                    <a:pt x="1459553" y="3594826"/>
                  </a:lnTo>
                  <a:lnTo>
                    <a:pt x="1479277" y="3515788"/>
                  </a:lnTo>
                  <a:lnTo>
                    <a:pt x="1499001" y="3433255"/>
                  </a:lnTo>
                  <a:lnTo>
                    <a:pt x="1518724" y="3347434"/>
                  </a:lnTo>
                  <a:lnTo>
                    <a:pt x="1538448" y="3258572"/>
                  </a:lnTo>
                  <a:lnTo>
                    <a:pt x="1558172" y="3166947"/>
                  </a:lnTo>
                  <a:lnTo>
                    <a:pt x="1577896" y="3072869"/>
                  </a:lnTo>
                  <a:lnTo>
                    <a:pt x="1597619" y="2976676"/>
                  </a:lnTo>
                  <a:lnTo>
                    <a:pt x="1617343" y="2878726"/>
                  </a:lnTo>
                  <a:lnTo>
                    <a:pt x="1637067" y="2779400"/>
                  </a:lnTo>
                  <a:lnTo>
                    <a:pt x="1656790" y="2679091"/>
                  </a:lnTo>
                  <a:lnTo>
                    <a:pt x="1676514" y="2578205"/>
                  </a:lnTo>
                  <a:lnTo>
                    <a:pt x="1696238" y="2477153"/>
                  </a:lnTo>
                  <a:lnTo>
                    <a:pt x="1715961" y="2376350"/>
                  </a:lnTo>
                  <a:lnTo>
                    <a:pt x="1735685" y="2276208"/>
                  </a:lnTo>
                  <a:lnTo>
                    <a:pt x="1755409" y="2177131"/>
                  </a:lnTo>
                  <a:lnTo>
                    <a:pt x="1775133" y="2079508"/>
                  </a:lnTo>
                  <a:lnTo>
                    <a:pt x="1794856" y="1983708"/>
                  </a:lnTo>
                  <a:lnTo>
                    <a:pt x="1814580" y="1890072"/>
                  </a:lnTo>
                  <a:lnTo>
                    <a:pt x="1834304" y="1798907"/>
                  </a:lnTo>
                  <a:lnTo>
                    <a:pt x="1854027" y="1710482"/>
                  </a:lnTo>
                  <a:lnTo>
                    <a:pt x="1873751" y="1625023"/>
                  </a:lnTo>
                  <a:lnTo>
                    <a:pt x="1893475" y="1542714"/>
                  </a:lnTo>
                  <a:lnTo>
                    <a:pt x="1913198" y="1463695"/>
                  </a:lnTo>
                  <a:lnTo>
                    <a:pt x="1932922" y="1388063"/>
                  </a:lnTo>
                  <a:lnTo>
                    <a:pt x="1952646" y="1315877"/>
                  </a:lnTo>
                  <a:lnTo>
                    <a:pt x="1972370" y="1247157"/>
                  </a:lnTo>
                  <a:lnTo>
                    <a:pt x="1992093" y="1181890"/>
                  </a:lnTo>
                  <a:lnTo>
                    <a:pt x="2011817" y="1120032"/>
                  </a:lnTo>
                  <a:lnTo>
                    <a:pt x="2031541" y="1061504"/>
                  </a:lnTo>
                  <a:lnTo>
                    <a:pt x="2051264" y="1006172"/>
                  </a:lnTo>
                  <a:lnTo>
                    <a:pt x="2070988" y="953881"/>
                  </a:lnTo>
                  <a:lnTo>
                    <a:pt x="2090712" y="904467"/>
                  </a:lnTo>
                  <a:lnTo>
                    <a:pt x="2110435" y="857761"/>
                  </a:lnTo>
                  <a:lnTo>
                    <a:pt x="2130159" y="813591"/>
                  </a:lnTo>
                  <a:lnTo>
                    <a:pt x="2149883" y="771786"/>
                  </a:lnTo>
                  <a:lnTo>
                    <a:pt x="2169607" y="732177"/>
                  </a:lnTo>
                  <a:lnTo>
                    <a:pt x="2189330" y="694602"/>
                  </a:lnTo>
                  <a:lnTo>
                    <a:pt x="2209054" y="658909"/>
                  </a:lnTo>
                  <a:lnTo>
                    <a:pt x="2228778" y="624962"/>
                  </a:lnTo>
                  <a:lnTo>
                    <a:pt x="2248501" y="592644"/>
                  </a:lnTo>
                  <a:lnTo>
                    <a:pt x="2268225" y="561856"/>
                  </a:lnTo>
                  <a:lnTo>
                    <a:pt x="2287949" y="532521"/>
                  </a:lnTo>
                  <a:lnTo>
                    <a:pt x="2307672" y="504576"/>
                  </a:lnTo>
                  <a:lnTo>
                    <a:pt x="2327396" y="477967"/>
                  </a:lnTo>
                  <a:lnTo>
                    <a:pt x="2347120" y="452648"/>
                  </a:lnTo>
                  <a:lnTo>
                    <a:pt x="2366844" y="428575"/>
                  </a:lnTo>
                  <a:lnTo>
                    <a:pt x="2386567" y="405702"/>
                  </a:lnTo>
                  <a:lnTo>
                    <a:pt x="2406291" y="383984"/>
                  </a:lnTo>
                  <a:lnTo>
                    <a:pt x="2426015" y="363375"/>
                  </a:lnTo>
                  <a:lnTo>
                    <a:pt x="2445738" y="343828"/>
                  </a:lnTo>
                  <a:lnTo>
                    <a:pt x="2465462" y="325295"/>
                  </a:lnTo>
                  <a:lnTo>
                    <a:pt x="2485186" y="307730"/>
                  </a:lnTo>
                  <a:lnTo>
                    <a:pt x="2504909" y="291084"/>
                  </a:lnTo>
                  <a:lnTo>
                    <a:pt x="2524633" y="275313"/>
                  </a:lnTo>
                  <a:lnTo>
                    <a:pt x="2544357" y="260373"/>
                  </a:lnTo>
                  <a:lnTo>
                    <a:pt x="2564081" y="246221"/>
                  </a:lnTo>
                  <a:lnTo>
                    <a:pt x="2583804" y="232815"/>
                  </a:lnTo>
                  <a:lnTo>
                    <a:pt x="2603528" y="220116"/>
                  </a:lnTo>
                  <a:lnTo>
                    <a:pt x="2623252" y="208087"/>
                  </a:lnTo>
                  <a:lnTo>
                    <a:pt x="2642975" y="196692"/>
                  </a:lnTo>
                  <a:lnTo>
                    <a:pt x="2662699" y="185896"/>
                  </a:lnTo>
                  <a:lnTo>
                    <a:pt x="2682423" y="175668"/>
                  </a:lnTo>
                  <a:lnTo>
                    <a:pt x="2702146" y="165977"/>
                  </a:lnTo>
                  <a:lnTo>
                    <a:pt x="2721870" y="156794"/>
                  </a:lnTo>
                  <a:lnTo>
                    <a:pt x="2741594" y="148092"/>
                  </a:lnTo>
                  <a:lnTo>
                    <a:pt x="2761318" y="139848"/>
                  </a:lnTo>
                  <a:lnTo>
                    <a:pt x="2781041" y="132040"/>
                  </a:lnTo>
                  <a:lnTo>
                    <a:pt x="2800765" y="124647"/>
                  </a:lnTo>
                  <a:lnTo>
                    <a:pt x="2820489" y="117648"/>
                  </a:lnTo>
                  <a:lnTo>
                    <a:pt x="2840212" y="111024"/>
                  </a:lnTo>
                  <a:lnTo>
                    <a:pt x="2859936" y="104756"/>
                  </a:lnTo>
                  <a:lnTo>
                    <a:pt x="2879660" y="98827"/>
                  </a:lnTo>
                  <a:lnTo>
                    <a:pt x="2899383" y="93217"/>
                  </a:lnTo>
                  <a:lnTo>
                    <a:pt x="2919107" y="87913"/>
                  </a:lnTo>
                  <a:lnTo>
                    <a:pt x="2938831" y="82897"/>
                  </a:lnTo>
                  <a:lnTo>
                    <a:pt x="2958555" y="78154"/>
                  </a:lnTo>
                  <a:lnTo>
                    <a:pt x="2978278" y="73671"/>
                  </a:lnTo>
                  <a:lnTo>
                    <a:pt x="2998002" y="69434"/>
                  </a:lnTo>
                  <a:lnTo>
                    <a:pt x="3017726" y="65429"/>
                  </a:lnTo>
                  <a:lnTo>
                    <a:pt x="3037449" y="61645"/>
                  </a:lnTo>
                  <a:lnTo>
                    <a:pt x="3057173" y="58069"/>
                  </a:lnTo>
                  <a:lnTo>
                    <a:pt x="3076897" y="54691"/>
                  </a:lnTo>
                  <a:lnTo>
                    <a:pt x="3096620" y="51500"/>
                  </a:lnTo>
                  <a:lnTo>
                    <a:pt x="3116344" y="48486"/>
                  </a:lnTo>
                  <a:lnTo>
                    <a:pt x="3136068" y="45639"/>
                  </a:lnTo>
                  <a:lnTo>
                    <a:pt x="3155792" y="42950"/>
                  </a:lnTo>
                  <a:lnTo>
                    <a:pt x="3175515" y="40411"/>
                  </a:lnTo>
                  <a:lnTo>
                    <a:pt x="3195239" y="38014"/>
                  </a:lnTo>
                  <a:lnTo>
                    <a:pt x="3214963" y="35750"/>
                  </a:lnTo>
                  <a:lnTo>
                    <a:pt x="3234686" y="33612"/>
                  </a:lnTo>
                  <a:lnTo>
                    <a:pt x="3254410" y="31594"/>
                  </a:lnTo>
                  <a:lnTo>
                    <a:pt x="3274134" y="29689"/>
                  </a:lnTo>
                  <a:lnTo>
                    <a:pt x="3293857" y="27891"/>
                  </a:lnTo>
                  <a:lnTo>
                    <a:pt x="3313581" y="26193"/>
                  </a:lnTo>
                  <a:lnTo>
                    <a:pt x="3333305" y="24591"/>
                  </a:lnTo>
                  <a:lnTo>
                    <a:pt x="3353029" y="23079"/>
                  </a:lnTo>
                  <a:lnTo>
                    <a:pt x="3372752" y="21651"/>
                  </a:lnTo>
                  <a:lnTo>
                    <a:pt x="3392476" y="20304"/>
                  </a:lnTo>
                  <a:lnTo>
                    <a:pt x="3412200" y="19033"/>
                  </a:lnTo>
                  <a:lnTo>
                    <a:pt x="3431923" y="17833"/>
                  </a:lnTo>
                  <a:lnTo>
                    <a:pt x="3451647" y="16701"/>
                  </a:lnTo>
                  <a:lnTo>
                    <a:pt x="3471371" y="15632"/>
                  </a:lnTo>
                  <a:lnTo>
                    <a:pt x="3491094" y="14624"/>
                  </a:lnTo>
                  <a:lnTo>
                    <a:pt x="3510818" y="13673"/>
                  </a:lnTo>
                  <a:lnTo>
                    <a:pt x="3530542" y="12775"/>
                  </a:lnTo>
                  <a:lnTo>
                    <a:pt x="3550266" y="11928"/>
                  </a:lnTo>
                  <a:lnTo>
                    <a:pt x="3569989" y="11129"/>
                  </a:lnTo>
                  <a:lnTo>
                    <a:pt x="3589713" y="10375"/>
                  </a:lnTo>
                  <a:lnTo>
                    <a:pt x="3609437" y="9663"/>
                  </a:lnTo>
                  <a:lnTo>
                    <a:pt x="3629160" y="8992"/>
                  </a:lnTo>
                  <a:lnTo>
                    <a:pt x="3648884" y="8359"/>
                  </a:lnTo>
                  <a:lnTo>
                    <a:pt x="3668608" y="7762"/>
                  </a:lnTo>
                  <a:lnTo>
                    <a:pt x="3688331" y="7198"/>
                  </a:lnTo>
                  <a:lnTo>
                    <a:pt x="3708055" y="6666"/>
                  </a:lnTo>
                  <a:lnTo>
                    <a:pt x="3727779" y="6165"/>
                  </a:lnTo>
                  <a:lnTo>
                    <a:pt x="3747503" y="5692"/>
                  </a:lnTo>
                  <a:lnTo>
                    <a:pt x="3767226" y="5245"/>
                  </a:lnTo>
                  <a:lnTo>
                    <a:pt x="3786950" y="4824"/>
                  </a:lnTo>
                  <a:lnTo>
                    <a:pt x="3806674" y="4427"/>
                  </a:lnTo>
                  <a:lnTo>
                    <a:pt x="3826397" y="4052"/>
                  </a:lnTo>
                  <a:lnTo>
                    <a:pt x="3846121" y="3699"/>
                  </a:lnTo>
                  <a:lnTo>
                    <a:pt x="3865845" y="3365"/>
                  </a:lnTo>
                  <a:lnTo>
                    <a:pt x="3885568" y="3051"/>
                  </a:lnTo>
                  <a:lnTo>
                    <a:pt x="3905292" y="2754"/>
                  </a:lnTo>
                  <a:lnTo>
                    <a:pt x="3925016" y="2474"/>
                  </a:lnTo>
                  <a:lnTo>
                    <a:pt x="3944740" y="2210"/>
                  </a:lnTo>
                  <a:lnTo>
                    <a:pt x="3964463" y="1961"/>
                  </a:lnTo>
                  <a:lnTo>
                    <a:pt x="3984187" y="1727"/>
                  </a:lnTo>
                  <a:lnTo>
                    <a:pt x="4003911" y="1505"/>
                  </a:lnTo>
                  <a:lnTo>
                    <a:pt x="4023634" y="1296"/>
                  </a:lnTo>
                  <a:lnTo>
                    <a:pt x="4043358" y="1099"/>
                  </a:lnTo>
                  <a:lnTo>
                    <a:pt x="4063082" y="913"/>
                  </a:lnTo>
                  <a:lnTo>
                    <a:pt x="4082805" y="738"/>
                  </a:lnTo>
                  <a:lnTo>
                    <a:pt x="4102529" y="572"/>
                  </a:lnTo>
                  <a:lnTo>
                    <a:pt x="4122253" y="416"/>
                  </a:lnTo>
                  <a:lnTo>
                    <a:pt x="4141977" y="269"/>
                  </a:lnTo>
                  <a:lnTo>
                    <a:pt x="4161700" y="130"/>
                  </a:lnTo>
                  <a:lnTo>
                    <a:pt x="418142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99579" y="1554878"/>
              <a:ext cx="4181424" cy="4549164"/>
            </a:xfrm>
            <a:custGeom>
              <a:avLst/>
              <a:pathLst>
                <a:path w="4181424" h="4549164">
                  <a:moveTo>
                    <a:pt x="4181424" y="0"/>
                  </a:moveTo>
                  <a:lnTo>
                    <a:pt x="4161700" y="465"/>
                  </a:lnTo>
                  <a:lnTo>
                    <a:pt x="4141977" y="949"/>
                  </a:lnTo>
                  <a:lnTo>
                    <a:pt x="4122253" y="1455"/>
                  </a:lnTo>
                  <a:lnTo>
                    <a:pt x="4102529" y="1981"/>
                  </a:lnTo>
                  <a:lnTo>
                    <a:pt x="4082805" y="2530"/>
                  </a:lnTo>
                  <a:lnTo>
                    <a:pt x="4063082" y="3103"/>
                  </a:lnTo>
                  <a:lnTo>
                    <a:pt x="4043358" y="3699"/>
                  </a:lnTo>
                  <a:lnTo>
                    <a:pt x="4023634" y="4321"/>
                  </a:lnTo>
                  <a:lnTo>
                    <a:pt x="4003911" y="4969"/>
                  </a:lnTo>
                  <a:lnTo>
                    <a:pt x="3984187" y="5644"/>
                  </a:lnTo>
                  <a:lnTo>
                    <a:pt x="3964463" y="6348"/>
                  </a:lnTo>
                  <a:lnTo>
                    <a:pt x="3944740" y="7081"/>
                  </a:lnTo>
                  <a:lnTo>
                    <a:pt x="3925016" y="7846"/>
                  </a:lnTo>
                  <a:lnTo>
                    <a:pt x="3905292" y="8643"/>
                  </a:lnTo>
                  <a:lnTo>
                    <a:pt x="3885568" y="9473"/>
                  </a:lnTo>
                  <a:lnTo>
                    <a:pt x="3865845" y="10339"/>
                  </a:lnTo>
                  <a:lnTo>
                    <a:pt x="3846121" y="11241"/>
                  </a:lnTo>
                  <a:lnTo>
                    <a:pt x="3826397" y="12181"/>
                  </a:lnTo>
                  <a:lnTo>
                    <a:pt x="3806674" y="13160"/>
                  </a:lnTo>
                  <a:lnTo>
                    <a:pt x="3786950" y="14181"/>
                  </a:lnTo>
                  <a:lnTo>
                    <a:pt x="3767226" y="15245"/>
                  </a:lnTo>
                  <a:lnTo>
                    <a:pt x="3747503" y="16353"/>
                  </a:lnTo>
                  <a:lnTo>
                    <a:pt x="3727779" y="17509"/>
                  </a:lnTo>
                  <a:lnTo>
                    <a:pt x="3708055" y="18712"/>
                  </a:lnTo>
                  <a:lnTo>
                    <a:pt x="3688331" y="19967"/>
                  </a:lnTo>
                  <a:lnTo>
                    <a:pt x="3668608" y="21274"/>
                  </a:lnTo>
                  <a:lnTo>
                    <a:pt x="3648884" y="22636"/>
                  </a:lnTo>
                  <a:lnTo>
                    <a:pt x="3629160" y="24055"/>
                  </a:lnTo>
                  <a:lnTo>
                    <a:pt x="3609437" y="25533"/>
                  </a:lnTo>
                  <a:lnTo>
                    <a:pt x="3589713" y="27074"/>
                  </a:lnTo>
                  <a:lnTo>
                    <a:pt x="3569989" y="28679"/>
                  </a:lnTo>
                  <a:lnTo>
                    <a:pt x="3550266" y="30351"/>
                  </a:lnTo>
                  <a:lnTo>
                    <a:pt x="3530542" y="32093"/>
                  </a:lnTo>
                  <a:lnTo>
                    <a:pt x="3510818" y="33908"/>
                  </a:lnTo>
                  <a:lnTo>
                    <a:pt x="3491094" y="35798"/>
                  </a:lnTo>
                  <a:lnTo>
                    <a:pt x="3471371" y="37768"/>
                  </a:lnTo>
                  <a:lnTo>
                    <a:pt x="3451647" y="39819"/>
                  </a:lnTo>
                  <a:lnTo>
                    <a:pt x="3431923" y="41956"/>
                  </a:lnTo>
                  <a:lnTo>
                    <a:pt x="3412200" y="44182"/>
                  </a:lnTo>
                  <a:lnTo>
                    <a:pt x="3392476" y="46500"/>
                  </a:lnTo>
                  <a:lnTo>
                    <a:pt x="3372752" y="48915"/>
                  </a:lnTo>
                  <a:lnTo>
                    <a:pt x="3353029" y="51430"/>
                  </a:lnTo>
                  <a:lnTo>
                    <a:pt x="3333305" y="54049"/>
                  </a:lnTo>
                  <a:lnTo>
                    <a:pt x="3313581" y="56776"/>
                  </a:lnTo>
                  <a:lnTo>
                    <a:pt x="3293857" y="59616"/>
                  </a:lnTo>
                  <a:lnTo>
                    <a:pt x="3274134" y="62574"/>
                  </a:lnTo>
                  <a:lnTo>
                    <a:pt x="3254410" y="65653"/>
                  </a:lnTo>
                  <a:lnTo>
                    <a:pt x="3234686" y="68859"/>
                  </a:lnTo>
                  <a:lnTo>
                    <a:pt x="3214963" y="72197"/>
                  </a:lnTo>
                  <a:lnTo>
                    <a:pt x="3195239" y="75672"/>
                  </a:lnTo>
                  <a:lnTo>
                    <a:pt x="3175515" y="79290"/>
                  </a:lnTo>
                  <a:lnTo>
                    <a:pt x="3155792" y="83056"/>
                  </a:lnTo>
                  <a:lnTo>
                    <a:pt x="3136068" y="86976"/>
                  </a:lnTo>
                  <a:lnTo>
                    <a:pt x="3116344" y="91055"/>
                  </a:lnTo>
                  <a:lnTo>
                    <a:pt x="3096620" y="95301"/>
                  </a:lnTo>
                  <a:lnTo>
                    <a:pt x="3076897" y="99720"/>
                  </a:lnTo>
                  <a:lnTo>
                    <a:pt x="3057173" y="104318"/>
                  </a:lnTo>
                  <a:lnTo>
                    <a:pt x="3037449" y="109103"/>
                  </a:lnTo>
                  <a:lnTo>
                    <a:pt x="3017726" y="114081"/>
                  </a:lnTo>
                  <a:lnTo>
                    <a:pt x="2998002" y="119260"/>
                  </a:lnTo>
                  <a:lnTo>
                    <a:pt x="2978278" y="124648"/>
                  </a:lnTo>
                  <a:lnTo>
                    <a:pt x="2958555" y="130252"/>
                  </a:lnTo>
                  <a:lnTo>
                    <a:pt x="2938831" y="136082"/>
                  </a:lnTo>
                  <a:lnTo>
                    <a:pt x="2919107" y="142144"/>
                  </a:lnTo>
                  <a:lnTo>
                    <a:pt x="2899383" y="148449"/>
                  </a:lnTo>
                  <a:lnTo>
                    <a:pt x="2879660" y="155005"/>
                  </a:lnTo>
                  <a:lnTo>
                    <a:pt x="2859936" y="161821"/>
                  </a:lnTo>
                  <a:lnTo>
                    <a:pt x="2840212" y="168908"/>
                  </a:lnTo>
                  <a:lnTo>
                    <a:pt x="2820489" y="176275"/>
                  </a:lnTo>
                  <a:lnTo>
                    <a:pt x="2800765" y="183933"/>
                  </a:lnTo>
                  <a:lnTo>
                    <a:pt x="2781041" y="191892"/>
                  </a:lnTo>
                  <a:lnTo>
                    <a:pt x="2761318" y="200164"/>
                  </a:lnTo>
                  <a:lnTo>
                    <a:pt x="2741594" y="208760"/>
                  </a:lnTo>
                  <a:lnTo>
                    <a:pt x="2721870" y="217692"/>
                  </a:lnTo>
                  <a:lnTo>
                    <a:pt x="2702146" y="226974"/>
                  </a:lnTo>
                  <a:lnTo>
                    <a:pt x="2682423" y="236628"/>
                  </a:lnTo>
                  <a:lnTo>
                    <a:pt x="2662699" y="246679"/>
                  </a:lnTo>
                  <a:lnTo>
                    <a:pt x="2642975" y="257153"/>
                  </a:lnTo>
                  <a:lnTo>
                    <a:pt x="2623252" y="268082"/>
                  </a:lnTo>
                  <a:lnTo>
                    <a:pt x="2603528" y="279497"/>
                  </a:lnTo>
                  <a:lnTo>
                    <a:pt x="2583804" y="291433"/>
                  </a:lnTo>
                  <a:lnTo>
                    <a:pt x="2564081" y="303928"/>
                  </a:lnTo>
                  <a:lnTo>
                    <a:pt x="2544357" y="317026"/>
                  </a:lnTo>
                  <a:lnTo>
                    <a:pt x="2524633" y="330770"/>
                  </a:lnTo>
                  <a:lnTo>
                    <a:pt x="2504909" y="345212"/>
                  </a:lnTo>
                  <a:lnTo>
                    <a:pt x="2485186" y="360405"/>
                  </a:lnTo>
                  <a:lnTo>
                    <a:pt x="2465462" y="376409"/>
                  </a:lnTo>
                  <a:lnTo>
                    <a:pt x="2445738" y="393290"/>
                  </a:lnTo>
                  <a:lnTo>
                    <a:pt x="2426015" y="411121"/>
                  </a:lnTo>
                  <a:lnTo>
                    <a:pt x="2406291" y="429980"/>
                  </a:lnTo>
                  <a:lnTo>
                    <a:pt x="2386567" y="449957"/>
                  </a:lnTo>
                  <a:lnTo>
                    <a:pt x="2366844" y="471147"/>
                  </a:lnTo>
                  <a:lnTo>
                    <a:pt x="2347120" y="493657"/>
                  </a:lnTo>
                  <a:lnTo>
                    <a:pt x="2327396" y="517603"/>
                  </a:lnTo>
                  <a:lnTo>
                    <a:pt x="2307672" y="543110"/>
                  </a:lnTo>
                  <a:lnTo>
                    <a:pt x="2287949" y="570310"/>
                  </a:lnTo>
                  <a:lnTo>
                    <a:pt x="2268225" y="599338"/>
                  </a:lnTo>
                  <a:lnTo>
                    <a:pt x="2248501" y="630326"/>
                  </a:lnTo>
                  <a:lnTo>
                    <a:pt x="2228778" y="663403"/>
                  </a:lnTo>
                  <a:lnTo>
                    <a:pt x="2209054" y="698684"/>
                  </a:lnTo>
                  <a:lnTo>
                    <a:pt x="2189330" y="736273"/>
                  </a:lnTo>
                  <a:lnTo>
                    <a:pt x="2169607" y="776264"/>
                  </a:lnTo>
                  <a:lnTo>
                    <a:pt x="2149883" y="818739"/>
                  </a:lnTo>
                  <a:lnTo>
                    <a:pt x="2130159" y="863775"/>
                  </a:lnTo>
                  <a:lnTo>
                    <a:pt x="2110435" y="911446"/>
                  </a:lnTo>
                  <a:lnTo>
                    <a:pt x="2090712" y="961822"/>
                  </a:lnTo>
                  <a:lnTo>
                    <a:pt x="2070988" y="1014971"/>
                  </a:lnTo>
                  <a:lnTo>
                    <a:pt x="2051264" y="1070960"/>
                  </a:lnTo>
                  <a:lnTo>
                    <a:pt x="2031541" y="1129851"/>
                  </a:lnTo>
                  <a:lnTo>
                    <a:pt x="2011817" y="1191700"/>
                  </a:lnTo>
                  <a:lnTo>
                    <a:pt x="1992093" y="1256556"/>
                  </a:lnTo>
                  <a:lnTo>
                    <a:pt x="1972370" y="1324448"/>
                  </a:lnTo>
                  <a:lnTo>
                    <a:pt x="1952646" y="1395393"/>
                  </a:lnTo>
                  <a:lnTo>
                    <a:pt x="1932922" y="1469391"/>
                  </a:lnTo>
                  <a:lnTo>
                    <a:pt x="1913198" y="1546421"/>
                  </a:lnTo>
                  <a:lnTo>
                    <a:pt x="1893475" y="1626442"/>
                  </a:lnTo>
                  <a:lnTo>
                    <a:pt x="1873751" y="1709386"/>
                  </a:lnTo>
                  <a:lnTo>
                    <a:pt x="1854027" y="1795157"/>
                  </a:lnTo>
                  <a:lnTo>
                    <a:pt x="1834304" y="1883627"/>
                  </a:lnTo>
                  <a:lnTo>
                    <a:pt x="1814580" y="1974634"/>
                  </a:lnTo>
                  <a:lnTo>
                    <a:pt x="1794856" y="2067980"/>
                  </a:lnTo>
                  <a:lnTo>
                    <a:pt x="1775133" y="2163425"/>
                  </a:lnTo>
                  <a:lnTo>
                    <a:pt x="1755409" y="2260690"/>
                  </a:lnTo>
                  <a:lnTo>
                    <a:pt x="1735685" y="2359452"/>
                  </a:lnTo>
                  <a:lnTo>
                    <a:pt x="1715961" y="2459346"/>
                  </a:lnTo>
                  <a:lnTo>
                    <a:pt x="1696238" y="2559971"/>
                  </a:lnTo>
                  <a:lnTo>
                    <a:pt x="1676514" y="2660892"/>
                  </a:lnTo>
                  <a:lnTo>
                    <a:pt x="1656790" y="2761648"/>
                  </a:lnTo>
                  <a:lnTo>
                    <a:pt x="1637067" y="2861764"/>
                  </a:lnTo>
                  <a:lnTo>
                    <a:pt x="1617343" y="2960763"/>
                  </a:lnTo>
                  <a:lnTo>
                    <a:pt x="1597619" y="3058175"/>
                  </a:lnTo>
                  <a:lnTo>
                    <a:pt x="1577896" y="3153548"/>
                  </a:lnTo>
                  <a:lnTo>
                    <a:pt x="1558172" y="3246463"/>
                  </a:lnTo>
                  <a:lnTo>
                    <a:pt x="1538448" y="3336541"/>
                  </a:lnTo>
                  <a:lnTo>
                    <a:pt x="1518724" y="3423445"/>
                  </a:lnTo>
                  <a:lnTo>
                    <a:pt x="1499001" y="3506894"/>
                  </a:lnTo>
                  <a:lnTo>
                    <a:pt x="1479277" y="3586658"/>
                  </a:lnTo>
                  <a:lnTo>
                    <a:pt x="1459553" y="3662562"/>
                  </a:lnTo>
                  <a:lnTo>
                    <a:pt x="1439830" y="3734488"/>
                  </a:lnTo>
                  <a:lnTo>
                    <a:pt x="1420106" y="3802368"/>
                  </a:lnTo>
                  <a:lnTo>
                    <a:pt x="1400382" y="3866182"/>
                  </a:lnTo>
                  <a:lnTo>
                    <a:pt x="1380659" y="3925958"/>
                  </a:lnTo>
                  <a:lnTo>
                    <a:pt x="1360935" y="3981758"/>
                  </a:lnTo>
                  <a:lnTo>
                    <a:pt x="1341211" y="4033683"/>
                  </a:lnTo>
                  <a:lnTo>
                    <a:pt x="1321487" y="4081858"/>
                  </a:lnTo>
                  <a:lnTo>
                    <a:pt x="1301764" y="4126433"/>
                  </a:lnTo>
                  <a:lnTo>
                    <a:pt x="1282040" y="4167571"/>
                  </a:lnTo>
                  <a:lnTo>
                    <a:pt x="1262316" y="4205445"/>
                  </a:lnTo>
                  <a:lnTo>
                    <a:pt x="1242593" y="4240230"/>
                  </a:lnTo>
                  <a:lnTo>
                    <a:pt x="1222869" y="4272097"/>
                  </a:lnTo>
                  <a:lnTo>
                    <a:pt x="1203145" y="4301218"/>
                  </a:lnTo>
                  <a:lnTo>
                    <a:pt x="1183422" y="4327758"/>
                  </a:lnTo>
                  <a:lnTo>
                    <a:pt x="1163698" y="4351878"/>
                  </a:lnTo>
                  <a:lnTo>
                    <a:pt x="1143974" y="4373734"/>
                  </a:lnTo>
                  <a:lnTo>
                    <a:pt x="1124250" y="4393481"/>
                  </a:lnTo>
                  <a:lnTo>
                    <a:pt x="1104527" y="4411270"/>
                  </a:lnTo>
                  <a:lnTo>
                    <a:pt x="1084803" y="4427249"/>
                  </a:lnTo>
                  <a:lnTo>
                    <a:pt x="1065079" y="4441563"/>
                  </a:lnTo>
                  <a:lnTo>
                    <a:pt x="1045356" y="4454350"/>
                  </a:lnTo>
                  <a:lnTo>
                    <a:pt x="1025632" y="4465746"/>
                  </a:lnTo>
                  <a:lnTo>
                    <a:pt x="1005908" y="4475878"/>
                  </a:lnTo>
                  <a:lnTo>
                    <a:pt x="986185" y="4484866"/>
                  </a:lnTo>
                  <a:lnTo>
                    <a:pt x="966461" y="4492823"/>
                  </a:lnTo>
                  <a:lnTo>
                    <a:pt x="946737" y="4499853"/>
                  </a:lnTo>
                  <a:lnTo>
                    <a:pt x="927013" y="4506054"/>
                  </a:lnTo>
                  <a:lnTo>
                    <a:pt x="907290" y="4511514"/>
                  </a:lnTo>
                  <a:lnTo>
                    <a:pt x="887566" y="4516314"/>
                  </a:lnTo>
                  <a:lnTo>
                    <a:pt x="867842" y="4520527"/>
                  </a:lnTo>
                  <a:lnTo>
                    <a:pt x="848119" y="4524221"/>
                  </a:lnTo>
                  <a:lnTo>
                    <a:pt x="828395" y="4527456"/>
                  </a:lnTo>
                  <a:lnTo>
                    <a:pt x="808671" y="4530284"/>
                  </a:lnTo>
                  <a:lnTo>
                    <a:pt x="788948" y="4532755"/>
                  </a:lnTo>
                  <a:lnTo>
                    <a:pt x="769224" y="4534912"/>
                  </a:lnTo>
                  <a:lnTo>
                    <a:pt x="749500" y="4536792"/>
                  </a:lnTo>
                  <a:lnTo>
                    <a:pt x="729776" y="4538430"/>
                  </a:lnTo>
                  <a:lnTo>
                    <a:pt x="710053" y="4539855"/>
                  </a:lnTo>
                  <a:lnTo>
                    <a:pt x="690329" y="4541095"/>
                  </a:lnTo>
                  <a:lnTo>
                    <a:pt x="670605" y="4542173"/>
                  </a:lnTo>
                  <a:lnTo>
                    <a:pt x="650882" y="4543109"/>
                  </a:lnTo>
                  <a:lnTo>
                    <a:pt x="631158" y="4543922"/>
                  </a:lnTo>
                  <a:lnTo>
                    <a:pt x="611434" y="4544627"/>
                  </a:lnTo>
                  <a:lnTo>
                    <a:pt x="591711" y="4545239"/>
                  </a:lnTo>
                  <a:lnTo>
                    <a:pt x="571987" y="4545769"/>
                  </a:lnTo>
                  <a:lnTo>
                    <a:pt x="552263" y="4546229"/>
                  </a:lnTo>
                  <a:lnTo>
                    <a:pt x="532539" y="4546627"/>
                  </a:lnTo>
                  <a:lnTo>
                    <a:pt x="512816" y="4546973"/>
                  </a:lnTo>
                  <a:lnTo>
                    <a:pt x="493092" y="4547272"/>
                  </a:lnTo>
                  <a:lnTo>
                    <a:pt x="473368" y="4547532"/>
                  </a:lnTo>
                  <a:lnTo>
                    <a:pt x="453645" y="4547757"/>
                  </a:lnTo>
                  <a:lnTo>
                    <a:pt x="433921" y="4547952"/>
                  </a:lnTo>
                  <a:lnTo>
                    <a:pt x="414197" y="4548121"/>
                  </a:lnTo>
                  <a:lnTo>
                    <a:pt x="394474" y="4548267"/>
                  </a:lnTo>
                  <a:lnTo>
                    <a:pt x="374750" y="4548394"/>
                  </a:lnTo>
                  <a:lnTo>
                    <a:pt x="355026" y="4548504"/>
                  </a:lnTo>
                  <a:lnTo>
                    <a:pt x="335302" y="4548600"/>
                  </a:lnTo>
                  <a:lnTo>
                    <a:pt x="315579" y="4548682"/>
                  </a:lnTo>
                  <a:lnTo>
                    <a:pt x="295855" y="4548754"/>
                  </a:lnTo>
                  <a:lnTo>
                    <a:pt x="276131" y="4548816"/>
                  </a:lnTo>
                  <a:lnTo>
                    <a:pt x="256408" y="4548869"/>
                  </a:lnTo>
                  <a:lnTo>
                    <a:pt x="236684" y="4548916"/>
                  </a:lnTo>
                  <a:lnTo>
                    <a:pt x="216960" y="4548956"/>
                  </a:lnTo>
                  <a:lnTo>
                    <a:pt x="197237" y="4548991"/>
                  </a:lnTo>
                  <a:lnTo>
                    <a:pt x="177513" y="4549022"/>
                  </a:lnTo>
                  <a:lnTo>
                    <a:pt x="157789" y="4549048"/>
                  </a:lnTo>
                  <a:lnTo>
                    <a:pt x="138065" y="4549071"/>
                  </a:lnTo>
                  <a:lnTo>
                    <a:pt x="118342" y="4549090"/>
                  </a:lnTo>
                  <a:lnTo>
                    <a:pt x="98618" y="4549107"/>
                  </a:lnTo>
                  <a:lnTo>
                    <a:pt x="78894" y="4549122"/>
                  </a:lnTo>
                  <a:lnTo>
                    <a:pt x="59171" y="4549135"/>
                  </a:lnTo>
                  <a:lnTo>
                    <a:pt x="39447" y="4549146"/>
                  </a:lnTo>
                  <a:lnTo>
                    <a:pt x="19723" y="4549156"/>
                  </a:lnTo>
                  <a:lnTo>
                    <a:pt x="0" y="4549164"/>
                  </a:lnTo>
                  <a:lnTo>
                    <a:pt x="0" y="454916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199579" y="1544351"/>
              <a:ext cx="4181424" cy="4559659"/>
            </a:xfrm>
            <a:custGeom>
              <a:avLst/>
              <a:pathLst>
                <a:path w="4181424" h="4559659">
                  <a:moveTo>
                    <a:pt x="0" y="4559331"/>
                  </a:moveTo>
                  <a:lnTo>
                    <a:pt x="19723" y="4559291"/>
                  </a:lnTo>
                  <a:lnTo>
                    <a:pt x="39447" y="4559247"/>
                  </a:lnTo>
                  <a:lnTo>
                    <a:pt x="59171" y="4559199"/>
                  </a:lnTo>
                  <a:lnTo>
                    <a:pt x="78894" y="4559146"/>
                  </a:lnTo>
                  <a:lnTo>
                    <a:pt x="98618" y="4559088"/>
                  </a:lnTo>
                  <a:lnTo>
                    <a:pt x="118342" y="4559025"/>
                  </a:lnTo>
                  <a:lnTo>
                    <a:pt x="138065" y="4558955"/>
                  </a:lnTo>
                  <a:lnTo>
                    <a:pt x="157789" y="4558879"/>
                  </a:lnTo>
                  <a:lnTo>
                    <a:pt x="177513" y="4558795"/>
                  </a:lnTo>
                  <a:lnTo>
                    <a:pt x="197237" y="4558703"/>
                  </a:lnTo>
                  <a:lnTo>
                    <a:pt x="216960" y="4558602"/>
                  </a:lnTo>
                  <a:lnTo>
                    <a:pt x="236684" y="4558492"/>
                  </a:lnTo>
                  <a:lnTo>
                    <a:pt x="256408" y="4558371"/>
                  </a:lnTo>
                  <a:lnTo>
                    <a:pt x="276131" y="4558238"/>
                  </a:lnTo>
                  <a:lnTo>
                    <a:pt x="295855" y="4558092"/>
                  </a:lnTo>
                  <a:lnTo>
                    <a:pt x="315579" y="4557932"/>
                  </a:lnTo>
                  <a:lnTo>
                    <a:pt x="335302" y="4557756"/>
                  </a:lnTo>
                  <a:lnTo>
                    <a:pt x="355026" y="4557564"/>
                  </a:lnTo>
                  <a:lnTo>
                    <a:pt x="374750" y="4557353"/>
                  </a:lnTo>
                  <a:lnTo>
                    <a:pt x="394474" y="4557122"/>
                  </a:lnTo>
                  <a:lnTo>
                    <a:pt x="414197" y="4556868"/>
                  </a:lnTo>
                  <a:lnTo>
                    <a:pt x="433921" y="4556590"/>
                  </a:lnTo>
                  <a:lnTo>
                    <a:pt x="453645" y="4556285"/>
                  </a:lnTo>
                  <a:lnTo>
                    <a:pt x="473368" y="4555950"/>
                  </a:lnTo>
                  <a:lnTo>
                    <a:pt x="493092" y="4555583"/>
                  </a:lnTo>
                  <a:lnTo>
                    <a:pt x="512816" y="4555180"/>
                  </a:lnTo>
                  <a:lnTo>
                    <a:pt x="532539" y="4554738"/>
                  </a:lnTo>
                  <a:lnTo>
                    <a:pt x="552263" y="4554254"/>
                  </a:lnTo>
                  <a:lnTo>
                    <a:pt x="571987" y="4553722"/>
                  </a:lnTo>
                  <a:lnTo>
                    <a:pt x="591711" y="4553139"/>
                  </a:lnTo>
                  <a:lnTo>
                    <a:pt x="611434" y="4552500"/>
                  </a:lnTo>
                  <a:lnTo>
                    <a:pt x="631158" y="4551798"/>
                  </a:lnTo>
                  <a:lnTo>
                    <a:pt x="650882" y="4551028"/>
                  </a:lnTo>
                  <a:lnTo>
                    <a:pt x="670605" y="4550182"/>
                  </a:lnTo>
                  <a:lnTo>
                    <a:pt x="690329" y="4549253"/>
                  </a:lnTo>
                  <a:lnTo>
                    <a:pt x="710053" y="4548233"/>
                  </a:lnTo>
                  <a:lnTo>
                    <a:pt x="729776" y="4547110"/>
                  </a:lnTo>
                  <a:lnTo>
                    <a:pt x="749500" y="4545876"/>
                  </a:lnTo>
                  <a:lnTo>
                    <a:pt x="769224" y="4544518"/>
                  </a:lnTo>
                  <a:lnTo>
                    <a:pt x="788948" y="4543023"/>
                  </a:lnTo>
                  <a:lnTo>
                    <a:pt x="808671" y="4541375"/>
                  </a:lnTo>
                  <a:lnTo>
                    <a:pt x="828395" y="4539560"/>
                  </a:lnTo>
                  <a:lnTo>
                    <a:pt x="848119" y="4537558"/>
                  </a:lnTo>
                  <a:lnTo>
                    <a:pt x="867842" y="4535348"/>
                  </a:lnTo>
                  <a:lnTo>
                    <a:pt x="887566" y="4532908"/>
                  </a:lnTo>
                  <a:lnTo>
                    <a:pt x="907290" y="4530212"/>
                  </a:lnTo>
                  <a:lnTo>
                    <a:pt x="927013" y="4527231"/>
                  </a:lnTo>
                  <a:lnTo>
                    <a:pt x="946737" y="4523932"/>
                  </a:lnTo>
                  <a:lnTo>
                    <a:pt x="966461" y="4520279"/>
                  </a:lnTo>
                  <a:lnTo>
                    <a:pt x="986185" y="4516230"/>
                  </a:lnTo>
                  <a:lnTo>
                    <a:pt x="1005908" y="4511738"/>
                  </a:lnTo>
                  <a:lnTo>
                    <a:pt x="1025632" y="4506751"/>
                  </a:lnTo>
                  <a:lnTo>
                    <a:pt x="1045356" y="4501210"/>
                  </a:lnTo>
                  <a:lnTo>
                    <a:pt x="1065079" y="4495047"/>
                  </a:lnTo>
                  <a:lnTo>
                    <a:pt x="1084803" y="4488187"/>
                  </a:lnTo>
                  <a:lnTo>
                    <a:pt x="1104527" y="4480544"/>
                  </a:lnTo>
                  <a:lnTo>
                    <a:pt x="1124250" y="4472023"/>
                  </a:lnTo>
                  <a:lnTo>
                    <a:pt x="1143974" y="4462517"/>
                  </a:lnTo>
                  <a:lnTo>
                    <a:pt x="1163698" y="4451908"/>
                  </a:lnTo>
                  <a:lnTo>
                    <a:pt x="1183422" y="4440063"/>
                  </a:lnTo>
                  <a:lnTo>
                    <a:pt x="1203145" y="4426839"/>
                  </a:lnTo>
                  <a:lnTo>
                    <a:pt x="1222869" y="4412081"/>
                  </a:lnTo>
                  <a:lnTo>
                    <a:pt x="1242593" y="4395618"/>
                  </a:lnTo>
                  <a:lnTo>
                    <a:pt x="1262316" y="4377270"/>
                  </a:lnTo>
                  <a:lnTo>
                    <a:pt x="1282040" y="4356843"/>
                  </a:lnTo>
                  <a:lnTo>
                    <a:pt x="1301764" y="4334128"/>
                  </a:lnTo>
                  <a:lnTo>
                    <a:pt x="1321487" y="4308910"/>
                  </a:lnTo>
                  <a:lnTo>
                    <a:pt x="1341211" y="4280962"/>
                  </a:lnTo>
                  <a:lnTo>
                    <a:pt x="1360935" y="4250054"/>
                  </a:lnTo>
                  <a:lnTo>
                    <a:pt x="1380659" y="4215945"/>
                  </a:lnTo>
                  <a:lnTo>
                    <a:pt x="1400382" y="4178389"/>
                  </a:lnTo>
                  <a:lnTo>
                    <a:pt x="1420106" y="4137137"/>
                  </a:lnTo>
                  <a:lnTo>
                    <a:pt x="1439830" y="4091943"/>
                  </a:lnTo>
                  <a:lnTo>
                    <a:pt x="1459553" y="4042565"/>
                  </a:lnTo>
                  <a:lnTo>
                    <a:pt x="1479277" y="3988775"/>
                  </a:lnTo>
                  <a:lnTo>
                    <a:pt x="1499001" y="3930359"/>
                  </a:lnTo>
                  <a:lnTo>
                    <a:pt x="1518724" y="3867131"/>
                  </a:lnTo>
                  <a:lnTo>
                    <a:pt x="1538448" y="3798937"/>
                  </a:lnTo>
                  <a:lnTo>
                    <a:pt x="1558172" y="3725662"/>
                  </a:lnTo>
                  <a:lnTo>
                    <a:pt x="1577896" y="3647239"/>
                  </a:lnTo>
                  <a:lnTo>
                    <a:pt x="1597619" y="3563659"/>
                  </a:lnTo>
                  <a:lnTo>
                    <a:pt x="1617343" y="3474976"/>
                  </a:lnTo>
                  <a:lnTo>
                    <a:pt x="1637067" y="3381317"/>
                  </a:lnTo>
                  <a:lnTo>
                    <a:pt x="1656790" y="3282884"/>
                  </a:lnTo>
                  <a:lnTo>
                    <a:pt x="1676514" y="3179966"/>
                  </a:lnTo>
                  <a:lnTo>
                    <a:pt x="1696238" y="3072933"/>
                  </a:lnTo>
                  <a:lnTo>
                    <a:pt x="1715961" y="2962245"/>
                  </a:lnTo>
                  <a:lnTo>
                    <a:pt x="1735685" y="2848441"/>
                  </a:lnTo>
                  <a:lnTo>
                    <a:pt x="1755409" y="2732139"/>
                  </a:lnTo>
                  <a:lnTo>
                    <a:pt x="1775133" y="2614018"/>
                  </a:lnTo>
                  <a:lnTo>
                    <a:pt x="1794856" y="2494808"/>
                  </a:lnTo>
                  <a:lnTo>
                    <a:pt x="1814580" y="2375266"/>
                  </a:lnTo>
                  <a:lnTo>
                    <a:pt x="1834304" y="2256158"/>
                  </a:lnTo>
                  <a:lnTo>
                    <a:pt x="1854027" y="2138234"/>
                  </a:lnTo>
                  <a:lnTo>
                    <a:pt x="1873751" y="2022210"/>
                  </a:lnTo>
                  <a:lnTo>
                    <a:pt x="1893475" y="1908748"/>
                  </a:lnTo>
                  <a:lnTo>
                    <a:pt x="1913198" y="1798441"/>
                  </a:lnTo>
                  <a:lnTo>
                    <a:pt x="1932922" y="1691800"/>
                  </a:lnTo>
                  <a:lnTo>
                    <a:pt x="1952646" y="1589251"/>
                  </a:lnTo>
                  <a:lnTo>
                    <a:pt x="1972370" y="1491128"/>
                  </a:lnTo>
                  <a:lnTo>
                    <a:pt x="1992093" y="1397677"/>
                  </a:lnTo>
                  <a:lnTo>
                    <a:pt x="2011817" y="1309059"/>
                  </a:lnTo>
                  <a:lnTo>
                    <a:pt x="2031541" y="1225334"/>
                  </a:lnTo>
                  <a:lnTo>
                    <a:pt x="2051264" y="1146429"/>
                  </a:lnTo>
                  <a:lnTo>
                    <a:pt x="2070988" y="1072206"/>
                  </a:lnTo>
                  <a:lnTo>
                    <a:pt x="2090712" y="1002493"/>
                  </a:lnTo>
                  <a:lnTo>
                    <a:pt x="2110435" y="937087"/>
                  </a:lnTo>
                  <a:lnTo>
                    <a:pt x="2130159" y="875770"/>
                  </a:lnTo>
                  <a:lnTo>
                    <a:pt x="2149883" y="818309"/>
                  </a:lnTo>
                  <a:lnTo>
                    <a:pt x="2169607" y="764470"/>
                  </a:lnTo>
                  <a:lnTo>
                    <a:pt x="2189330" y="714017"/>
                  </a:lnTo>
                  <a:lnTo>
                    <a:pt x="2209054" y="666726"/>
                  </a:lnTo>
                  <a:lnTo>
                    <a:pt x="2228778" y="622385"/>
                  </a:lnTo>
                  <a:lnTo>
                    <a:pt x="2248501" y="580803"/>
                  </a:lnTo>
                  <a:lnTo>
                    <a:pt x="2268225" y="541809"/>
                  </a:lnTo>
                  <a:lnTo>
                    <a:pt x="2287949" y="505253"/>
                  </a:lnTo>
                  <a:lnTo>
                    <a:pt x="2307672" y="471001"/>
                  </a:lnTo>
                  <a:lnTo>
                    <a:pt x="2327396" y="438932"/>
                  </a:lnTo>
                  <a:lnTo>
                    <a:pt x="2347120" y="408930"/>
                  </a:lnTo>
                  <a:lnTo>
                    <a:pt x="2366844" y="380885"/>
                  </a:lnTo>
                  <a:lnTo>
                    <a:pt x="2386567" y="354692"/>
                  </a:lnTo>
                  <a:lnTo>
                    <a:pt x="2406291" y="330243"/>
                  </a:lnTo>
                  <a:lnTo>
                    <a:pt x="2426015" y="307437"/>
                  </a:lnTo>
                  <a:lnTo>
                    <a:pt x="2445738" y="286174"/>
                  </a:lnTo>
                  <a:lnTo>
                    <a:pt x="2465462" y="266357"/>
                  </a:lnTo>
                  <a:lnTo>
                    <a:pt x="2485186" y="247893"/>
                  </a:lnTo>
                  <a:lnTo>
                    <a:pt x="2504909" y="230693"/>
                  </a:lnTo>
                  <a:lnTo>
                    <a:pt x="2524633" y="214674"/>
                  </a:lnTo>
                  <a:lnTo>
                    <a:pt x="2544357" y="199756"/>
                  </a:lnTo>
                  <a:lnTo>
                    <a:pt x="2564081" y="185863"/>
                  </a:lnTo>
                  <a:lnTo>
                    <a:pt x="2583804" y="172926"/>
                  </a:lnTo>
                  <a:lnTo>
                    <a:pt x="2603528" y="160878"/>
                  </a:lnTo>
                  <a:lnTo>
                    <a:pt x="2623252" y="149657"/>
                  </a:lnTo>
                  <a:lnTo>
                    <a:pt x="2642975" y="139207"/>
                  </a:lnTo>
                  <a:lnTo>
                    <a:pt x="2662699" y="129473"/>
                  </a:lnTo>
                  <a:lnTo>
                    <a:pt x="2682423" y="120406"/>
                  </a:lnTo>
                  <a:lnTo>
                    <a:pt x="2702146" y="111958"/>
                  </a:lnTo>
                  <a:lnTo>
                    <a:pt x="2721870" y="104088"/>
                  </a:lnTo>
                  <a:lnTo>
                    <a:pt x="2741594" y="96755"/>
                  </a:lnTo>
                  <a:lnTo>
                    <a:pt x="2761318" y="89923"/>
                  </a:lnTo>
                  <a:lnTo>
                    <a:pt x="2781041" y="83562"/>
                  </a:lnTo>
                  <a:lnTo>
                    <a:pt x="2800765" y="77639"/>
                  </a:lnTo>
                  <a:lnTo>
                    <a:pt x="2820489" y="72126"/>
                  </a:lnTo>
                  <a:lnTo>
                    <a:pt x="2840212" y="66996"/>
                  </a:lnTo>
                  <a:lnTo>
                    <a:pt x="2859936" y="62222"/>
                  </a:lnTo>
                  <a:lnTo>
                    <a:pt x="2879660" y="57782"/>
                  </a:lnTo>
                  <a:lnTo>
                    <a:pt x="2899383" y="53652"/>
                  </a:lnTo>
                  <a:lnTo>
                    <a:pt x="2919107" y="49811"/>
                  </a:lnTo>
                  <a:lnTo>
                    <a:pt x="2938831" y="46239"/>
                  </a:lnTo>
                  <a:lnTo>
                    <a:pt x="2958555" y="42919"/>
                  </a:lnTo>
                  <a:lnTo>
                    <a:pt x="2978278" y="39833"/>
                  </a:lnTo>
                  <a:lnTo>
                    <a:pt x="2998002" y="36964"/>
                  </a:lnTo>
                  <a:lnTo>
                    <a:pt x="3017726" y="34298"/>
                  </a:lnTo>
                  <a:lnTo>
                    <a:pt x="3037449" y="31821"/>
                  </a:lnTo>
                  <a:lnTo>
                    <a:pt x="3057173" y="29518"/>
                  </a:lnTo>
                  <a:lnTo>
                    <a:pt x="3076897" y="27380"/>
                  </a:lnTo>
                  <a:lnTo>
                    <a:pt x="3096620" y="25392"/>
                  </a:lnTo>
                  <a:lnTo>
                    <a:pt x="3116344" y="23546"/>
                  </a:lnTo>
                  <a:lnTo>
                    <a:pt x="3136068" y="21832"/>
                  </a:lnTo>
                  <a:lnTo>
                    <a:pt x="3155792" y="20239"/>
                  </a:lnTo>
                  <a:lnTo>
                    <a:pt x="3175515" y="18760"/>
                  </a:lnTo>
                  <a:lnTo>
                    <a:pt x="3195239" y="17386"/>
                  </a:lnTo>
                  <a:lnTo>
                    <a:pt x="3214963" y="16110"/>
                  </a:lnTo>
                  <a:lnTo>
                    <a:pt x="3234686" y="14925"/>
                  </a:lnTo>
                  <a:lnTo>
                    <a:pt x="3254410" y="13825"/>
                  </a:lnTo>
                  <a:lnTo>
                    <a:pt x="3274134" y="12803"/>
                  </a:lnTo>
                  <a:lnTo>
                    <a:pt x="3293857" y="11854"/>
                  </a:lnTo>
                  <a:lnTo>
                    <a:pt x="3313581" y="10973"/>
                  </a:lnTo>
                  <a:lnTo>
                    <a:pt x="3333305" y="10155"/>
                  </a:lnTo>
                  <a:lnTo>
                    <a:pt x="3353029" y="9396"/>
                  </a:lnTo>
                  <a:lnTo>
                    <a:pt x="3372752" y="8691"/>
                  </a:lnTo>
                  <a:lnTo>
                    <a:pt x="3392476" y="8037"/>
                  </a:lnTo>
                  <a:lnTo>
                    <a:pt x="3412200" y="7429"/>
                  </a:lnTo>
                  <a:lnTo>
                    <a:pt x="3431923" y="6865"/>
                  </a:lnTo>
                  <a:lnTo>
                    <a:pt x="3451647" y="6341"/>
                  </a:lnTo>
                  <a:lnTo>
                    <a:pt x="3471371" y="5855"/>
                  </a:lnTo>
                  <a:lnTo>
                    <a:pt x="3491094" y="5404"/>
                  </a:lnTo>
                  <a:lnTo>
                    <a:pt x="3510818" y="4985"/>
                  </a:lnTo>
                  <a:lnTo>
                    <a:pt x="3530542" y="4596"/>
                  </a:lnTo>
                  <a:lnTo>
                    <a:pt x="3550266" y="4235"/>
                  </a:lnTo>
                  <a:lnTo>
                    <a:pt x="3569989" y="3900"/>
                  </a:lnTo>
                  <a:lnTo>
                    <a:pt x="3589713" y="3589"/>
                  </a:lnTo>
                  <a:lnTo>
                    <a:pt x="3609437" y="3300"/>
                  </a:lnTo>
                  <a:lnTo>
                    <a:pt x="3629160" y="3032"/>
                  </a:lnTo>
                  <a:lnTo>
                    <a:pt x="3648884" y="2783"/>
                  </a:lnTo>
                  <a:lnTo>
                    <a:pt x="3668608" y="2553"/>
                  </a:lnTo>
                  <a:lnTo>
                    <a:pt x="3688331" y="2338"/>
                  </a:lnTo>
                  <a:lnTo>
                    <a:pt x="3708055" y="2139"/>
                  </a:lnTo>
                  <a:lnTo>
                    <a:pt x="3727779" y="1955"/>
                  </a:lnTo>
                  <a:lnTo>
                    <a:pt x="3747503" y="1783"/>
                  </a:lnTo>
                  <a:lnTo>
                    <a:pt x="3767226" y="1624"/>
                  </a:lnTo>
                  <a:lnTo>
                    <a:pt x="3786950" y="1477"/>
                  </a:lnTo>
                  <a:lnTo>
                    <a:pt x="3806674" y="1340"/>
                  </a:lnTo>
                  <a:lnTo>
                    <a:pt x="3826397" y="1213"/>
                  </a:lnTo>
                  <a:lnTo>
                    <a:pt x="3846121" y="1095"/>
                  </a:lnTo>
                  <a:lnTo>
                    <a:pt x="3865845" y="985"/>
                  </a:lnTo>
                  <a:lnTo>
                    <a:pt x="3885568" y="883"/>
                  </a:lnTo>
                  <a:lnTo>
                    <a:pt x="3905292" y="789"/>
                  </a:lnTo>
                  <a:lnTo>
                    <a:pt x="3925016" y="701"/>
                  </a:lnTo>
                  <a:lnTo>
                    <a:pt x="3944740" y="620"/>
                  </a:lnTo>
                  <a:lnTo>
                    <a:pt x="3964463" y="545"/>
                  </a:lnTo>
                  <a:lnTo>
                    <a:pt x="3984187" y="475"/>
                  </a:lnTo>
                  <a:lnTo>
                    <a:pt x="4003911" y="410"/>
                  </a:lnTo>
                  <a:lnTo>
                    <a:pt x="4023634" y="349"/>
                  </a:lnTo>
                  <a:lnTo>
                    <a:pt x="4043358" y="293"/>
                  </a:lnTo>
                  <a:lnTo>
                    <a:pt x="4063082" y="242"/>
                  </a:lnTo>
                  <a:lnTo>
                    <a:pt x="4082805" y="193"/>
                  </a:lnTo>
                  <a:lnTo>
                    <a:pt x="4102529" y="149"/>
                  </a:lnTo>
                  <a:lnTo>
                    <a:pt x="4122253" y="107"/>
                  </a:lnTo>
                  <a:lnTo>
                    <a:pt x="4141977" y="68"/>
                  </a:lnTo>
                  <a:lnTo>
                    <a:pt x="4161700" y="33"/>
                  </a:lnTo>
                  <a:lnTo>
                    <a:pt x="4181424" y="0"/>
                  </a:lnTo>
                  <a:lnTo>
                    <a:pt x="4181424" y="1634"/>
                  </a:lnTo>
                  <a:lnTo>
                    <a:pt x="4161700" y="1757"/>
                  </a:lnTo>
                  <a:lnTo>
                    <a:pt x="4141977" y="1888"/>
                  </a:lnTo>
                  <a:lnTo>
                    <a:pt x="4122253" y="2027"/>
                  </a:lnTo>
                  <a:lnTo>
                    <a:pt x="4102529" y="2175"/>
                  </a:lnTo>
                  <a:lnTo>
                    <a:pt x="4082805" y="2331"/>
                  </a:lnTo>
                  <a:lnTo>
                    <a:pt x="4063082" y="2496"/>
                  </a:lnTo>
                  <a:lnTo>
                    <a:pt x="4043358" y="2672"/>
                  </a:lnTo>
                  <a:lnTo>
                    <a:pt x="4023634" y="2858"/>
                  </a:lnTo>
                  <a:lnTo>
                    <a:pt x="4003911" y="3055"/>
                  </a:lnTo>
                  <a:lnTo>
                    <a:pt x="3984187" y="3263"/>
                  </a:lnTo>
                  <a:lnTo>
                    <a:pt x="3964463" y="3485"/>
                  </a:lnTo>
                  <a:lnTo>
                    <a:pt x="3944740" y="3719"/>
                  </a:lnTo>
                  <a:lnTo>
                    <a:pt x="3925016" y="3968"/>
                  </a:lnTo>
                  <a:lnTo>
                    <a:pt x="3905292" y="4232"/>
                  </a:lnTo>
                  <a:lnTo>
                    <a:pt x="3885568" y="4511"/>
                  </a:lnTo>
                  <a:lnTo>
                    <a:pt x="3865845" y="4807"/>
                  </a:lnTo>
                  <a:lnTo>
                    <a:pt x="3846121" y="5121"/>
                  </a:lnTo>
                  <a:lnTo>
                    <a:pt x="3826397" y="5454"/>
                  </a:lnTo>
                  <a:lnTo>
                    <a:pt x="3806674" y="5806"/>
                  </a:lnTo>
                  <a:lnTo>
                    <a:pt x="3786950" y="6180"/>
                  </a:lnTo>
                  <a:lnTo>
                    <a:pt x="3767226" y="6576"/>
                  </a:lnTo>
                  <a:lnTo>
                    <a:pt x="3747503" y="6995"/>
                  </a:lnTo>
                  <a:lnTo>
                    <a:pt x="3727779" y="7440"/>
                  </a:lnTo>
                  <a:lnTo>
                    <a:pt x="3708055" y="7912"/>
                  </a:lnTo>
                  <a:lnTo>
                    <a:pt x="3688331" y="8411"/>
                  </a:lnTo>
                  <a:lnTo>
                    <a:pt x="3668608" y="8941"/>
                  </a:lnTo>
                  <a:lnTo>
                    <a:pt x="3648884" y="9502"/>
                  </a:lnTo>
                  <a:lnTo>
                    <a:pt x="3629160" y="10096"/>
                  </a:lnTo>
                  <a:lnTo>
                    <a:pt x="3609437" y="10726"/>
                  </a:lnTo>
                  <a:lnTo>
                    <a:pt x="3589713" y="11394"/>
                  </a:lnTo>
                  <a:lnTo>
                    <a:pt x="3569989" y="12102"/>
                  </a:lnTo>
                  <a:lnTo>
                    <a:pt x="3550266" y="12852"/>
                  </a:lnTo>
                  <a:lnTo>
                    <a:pt x="3530542" y="13646"/>
                  </a:lnTo>
                  <a:lnTo>
                    <a:pt x="3510818" y="14489"/>
                  </a:lnTo>
                  <a:lnTo>
                    <a:pt x="3491094" y="15381"/>
                  </a:lnTo>
                  <a:lnTo>
                    <a:pt x="3471371" y="16326"/>
                  </a:lnTo>
                  <a:lnTo>
                    <a:pt x="3451647" y="17328"/>
                  </a:lnTo>
                  <a:lnTo>
                    <a:pt x="3431923" y="18390"/>
                  </a:lnTo>
                  <a:lnTo>
                    <a:pt x="3412200" y="19514"/>
                  </a:lnTo>
                  <a:lnTo>
                    <a:pt x="3392476" y="20706"/>
                  </a:lnTo>
                  <a:lnTo>
                    <a:pt x="3372752" y="21968"/>
                  </a:lnTo>
                  <a:lnTo>
                    <a:pt x="3353029" y="23306"/>
                  </a:lnTo>
                  <a:lnTo>
                    <a:pt x="3333305" y="24723"/>
                  </a:lnTo>
                  <a:lnTo>
                    <a:pt x="3313581" y="26224"/>
                  </a:lnTo>
                  <a:lnTo>
                    <a:pt x="3293857" y="27814"/>
                  </a:lnTo>
                  <a:lnTo>
                    <a:pt x="3274134" y="29499"/>
                  </a:lnTo>
                  <a:lnTo>
                    <a:pt x="3254410" y="31283"/>
                  </a:lnTo>
                  <a:lnTo>
                    <a:pt x="3234686" y="33173"/>
                  </a:lnTo>
                  <a:lnTo>
                    <a:pt x="3214963" y="35175"/>
                  </a:lnTo>
                  <a:lnTo>
                    <a:pt x="3195239" y="37295"/>
                  </a:lnTo>
                  <a:lnTo>
                    <a:pt x="3175515" y="39541"/>
                  </a:lnTo>
                  <a:lnTo>
                    <a:pt x="3155792" y="41919"/>
                  </a:lnTo>
                  <a:lnTo>
                    <a:pt x="3136068" y="44437"/>
                  </a:lnTo>
                  <a:lnTo>
                    <a:pt x="3116344" y="47104"/>
                  </a:lnTo>
                  <a:lnTo>
                    <a:pt x="3096620" y="49927"/>
                  </a:lnTo>
                  <a:lnTo>
                    <a:pt x="3076897" y="52916"/>
                  </a:lnTo>
                  <a:lnTo>
                    <a:pt x="3057173" y="56081"/>
                  </a:lnTo>
                  <a:lnTo>
                    <a:pt x="3037449" y="59431"/>
                  </a:lnTo>
                  <a:lnTo>
                    <a:pt x="3017726" y="62978"/>
                  </a:lnTo>
                  <a:lnTo>
                    <a:pt x="2998002" y="66731"/>
                  </a:lnTo>
                  <a:lnTo>
                    <a:pt x="2978278" y="70704"/>
                  </a:lnTo>
                  <a:lnTo>
                    <a:pt x="2958555" y="74908"/>
                  </a:lnTo>
                  <a:lnTo>
                    <a:pt x="2938831" y="79357"/>
                  </a:lnTo>
                  <a:lnTo>
                    <a:pt x="2919107" y="84064"/>
                  </a:lnTo>
                  <a:lnTo>
                    <a:pt x="2899383" y="89044"/>
                  </a:lnTo>
                  <a:lnTo>
                    <a:pt x="2879660" y="94311"/>
                  </a:lnTo>
                  <a:lnTo>
                    <a:pt x="2859936" y="99883"/>
                  </a:lnTo>
                  <a:lnTo>
                    <a:pt x="2840212" y="105776"/>
                  </a:lnTo>
                  <a:lnTo>
                    <a:pt x="2820489" y="112008"/>
                  </a:lnTo>
                  <a:lnTo>
                    <a:pt x="2800765" y="118596"/>
                  </a:lnTo>
                  <a:lnTo>
                    <a:pt x="2781041" y="125562"/>
                  </a:lnTo>
                  <a:lnTo>
                    <a:pt x="2761318" y="132925"/>
                  </a:lnTo>
                  <a:lnTo>
                    <a:pt x="2741594" y="140707"/>
                  </a:lnTo>
                  <a:lnTo>
                    <a:pt x="2721870" y="148931"/>
                  </a:lnTo>
                  <a:lnTo>
                    <a:pt x="2702146" y="157621"/>
                  </a:lnTo>
                  <a:lnTo>
                    <a:pt x="2682423" y="166810"/>
                  </a:lnTo>
                  <a:lnTo>
                    <a:pt x="2662699" y="176535"/>
                  </a:lnTo>
                  <a:lnTo>
                    <a:pt x="2642975" y="186834"/>
                  </a:lnTo>
                  <a:lnTo>
                    <a:pt x="2623252" y="197750"/>
                  </a:lnTo>
                  <a:lnTo>
                    <a:pt x="2603528" y="209332"/>
                  </a:lnTo>
                  <a:lnTo>
                    <a:pt x="2583804" y="221630"/>
                  </a:lnTo>
                  <a:lnTo>
                    <a:pt x="2564081" y="234702"/>
                  </a:lnTo>
                  <a:lnTo>
                    <a:pt x="2544357" y="248609"/>
                  </a:lnTo>
                  <a:lnTo>
                    <a:pt x="2524633" y="263418"/>
                  </a:lnTo>
                  <a:lnTo>
                    <a:pt x="2504909" y="279206"/>
                  </a:lnTo>
                  <a:lnTo>
                    <a:pt x="2485186" y="296053"/>
                  </a:lnTo>
                  <a:lnTo>
                    <a:pt x="2465462" y="314050"/>
                  </a:lnTo>
                  <a:lnTo>
                    <a:pt x="2445738" y="333294"/>
                  </a:lnTo>
                  <a:lnTo>
                    <a:pt x="2426015" y="353897"/>
                  </a:lnTo>
                  <a:lnTo>
                    <a:pt x="2406291" y="375976"/>
                  </a:lnTo>
                  <a:lnTo>
                    <a:pt x="2386567" y="399666"/>
                  </a:lnTo>
                  <a:lnTo>
                    <a:pt x="2366844" y="425112"/>
                  </a:lnTo>
                  <a:lnTo>
                    <a:pt x="2347120" y="452475"/>
                  </a:lnTo>
                  <a:lnTo>
                    <a:pt x="2327396" y="481930"/>
                  </a:lnTo>
                  <a:lnTo>
                    <a:pt x="2307672" y="513668"/>
                  </a:lnTo>
                  <a:lnTo>
                    <a:pt x="2287949" y="547890"/>
                  </a:lnTo>
                  <a:lnTo>
                    <a:pt x="2268225" y="584809"/>
                  </a:lnTo>
                  <a:lnTo>
                    <a:pt x="2248501" y="624640"/>
                  </a:lnTo>
                  <a:lnTo>
                    <a:pt x="2228778" y="667594"/>
                  </a:lnTo>
                  <a:lnTo>
                    <a:pt x="2209054" y="713878"/>
                  </a:lnTo>
                  <a:lnTo>
                    <a:pt x="2189330" y="763683"/>
                  </a:lnTo>
                  <a:lnTo>
                    <a:pt x="2169607" y="817186"/>
                  </a:lnTo>
                  <a:lnTo>
                    <a:pt x="2149883" y="874552"/>
                  </a:lnTo>
                  <a:lnTo>
                    <a:pt x="2130159" y="935930"/>
                  </a:lnTo>
                  <a:lnTo>
                    <a:pt x="2110435" y="1001454"/>
                  </a:lnTo>
                  <a:lnTo>
                    <a:pt x="2090712" y="1071239"/>
                  </a:lnTo>
                  <a:lnTo>
                    <a:pt x="2070988" y="1145383"/>
                  </a:lnTo>
                  <a:lnTo>
                    <a:pt x="2051264" y="1223957"/>
                  </a:lnTo>
                  <a:lnTo>
                    <a:pt x="2031541" y="1307000"/>
                  </a:lnTo>
                  <a:lnTo>
                    <a:pt x="2011817" y="1394520"/>
                  </a:lnTo>
                  <a:lnTo>
                    <a:pt x="1992093" y="1486468"/>
                  </a:lnTo>
                  <a:lnTo>
                    <a:pt x="1972370" y="1582705"/>
                  </a:lnTo>
                  <a:lnTo>
                    <a:pt x="1952646" y="1683018"/>
                  </a:lnTo>
                  <a:lnTo>
                    <a:pt x="1932922" y="1787132"/>
                  </a:lnTo>
                  <a:lnTo>
                    <a:pt x="1913198" y="1894704"/>
                  </a:lnTo>
                  <a:lnTo>
                    <a:pt x="1893475" y="2005325"/>
                  </a:lnTo>
                  <a:lnTo>
                    <a:pt x="1873751" y="2118525"/>
                  </a:lnTo>
                  <a:lnTo>
                    <a:pt x="1854027" y="2233773"/>
                  </a:lnTo>
                  <a:lnTo>
                    <a:pt x="1834304" y="2350487"/>
                  </a:lnTo>
                  <a:lnTo>
                    <a:pt x="1814580" y="2468043"/>
                  </a:lnTo>
                  <a:lnTo>
                    <a:pt x="1794856" y="2585783"/>
                  </a:lnTo>
                  <a:lnTo>
                    <a:pt x="1775133" y="2703033"/>
                  </a:lnTo>
                  <a:lnTo>
                    <a:pt x="1755409" y="2819108"/>
                  </a:lnTo>
                  <a:lnTo>
                    <a:pt x="1735685" y="2933335"/>
                  </a:lnTo>
                  <a:lnTo>
                    <a:pt x="1715961" y="3045064"/>
                  </a:lnTo>
                  <a:lnTo>
                    <a:pt x="1696238" y="3153685"/>
                  </a:lnTo>
                  <a:lnTo>
                    <a:pt x="1676514" y="3258642"/>
                  </a:lnTo>
                  <a:lnTo>
                    <a:pt x="1656790" y="3359447"/>
                  </a:lnTo>
                  <a:lnTo>
                    <a:pt x="1637067" y="3455692"/>
                  </a:lnTo>
                  <a:lnTo>
                    <a:pt x="1617343" y="3547053"/>
                  </a:lnTo>
                  <a:lnTo>
                    <a:pt x="1597619" y="3633297"/>
                  </a:lnTo>
                  <a:lnTo>
                    <a:pt x="1577896" y="3714279"/>
                  </a:lnTo>
                  <a:lnTo>
                    <a:pt x="1558172" y="3789938"/>
                  </a:lnTo>
                  <a:lnTo>
                    <a:pt x="1538448" y="3860290"/>
                  </a:lnTo>
                  <a:lnTo>
                    <a:pt x="1518724" y="3925420"/>
                  </a:lnTo>
                  <a:lnTo>
                    <a:pt x="1499001" y="3985470"/>
                  </a:lnTo>
                  <a:lnTo>
                    <a:pt x="1479277" y="4040629"/>
                  </a:lnTo>
                  <a:lnTo>
                    <a:pt x="1459553" y="4091123"/>
                  </a:lnTo>
                  <a:lnTo>
                    <a:pt x="1439830" y="4137204"/>
                  </a:lnTo>
                  <a:lnTo>
                    <a:pt x="1420106" y="4179141"/>
                  </a:lnTo>
                  <a:lnTo>
                    <a:pt x="1400382" y="4217214"/>
                  </a:lnTo>
                  <a:lnTo>
                    <a:pt x="1380659" y="4251703"/>
                  </a:lnTo>
                  <a:lnTo>
                    <a:pt x="1360935" y="4282889"/>
                  </a:lnTo>
                  <a:lnTo>
                    <a:pt x="1341211" y="4311043"/>
                  </a:lnTo>
                  <a:lnTo>
                    <a:pt x="1321487" y="4336427"/>
                  </a:lnTo>
                  <a:lnTo>
                    <a:pt x="1301764" y="4359291"/>
                  </a:lnTo>
                  <a:lnTo>
                    <a:pt x="1282040" y="4379869"/>
                  </a:lnTo>
                  <a:lnTo>
                    <a:pt x="1262316" y="4398391"/>
                  </a:lnTo>
                  <a:lnTo>
                    <a:pt x="1242593" y="4415063"/>
                  </a:lnTo>
                  <a:lnTo>
                    <a:pt x="1222869" y="4430071"/>
                  </a:lnTo>
                  <a:lnTo>
                    <a:pt x="1203145" y="4443582"/>
                  </a:lnTo>
                  <a:lnTo>
                    <a:pt x="1183422" y="4455743"/>
                  </a:lnTo>
                  <a:lnTo>
                    <a:pt x="1163698" y="4466685"/>
                  </a:lnTo>
                  <a:lnTo>
                    <a:pt x="1143974" y="4476526"/>
                  </a:lnTo>
                  <a:lnTo>
                    <a:pt x="1124250" y="4485372"/>
                  </a:lnTo>
                  <a:lnTo>
                    <a:pt x="1104527" y="4493316"/>
                  </a:lnTo>
                  <a:lnTo>
                    <a:pt x="1084803" y="4500446"/>
                  </a:lnTo>
                  <a:lnTo>
                    <a:pt x="1065079" y="4506840"/>
                  </a:lnTo>
                  <a:lnTo>
                    <a:pt x="1045356" y="4512567"/>
                  </a:lnTo>
                  <a:lnTo>
                    <a:pt x="1025632" y="4517695"/>
                  </a:lnTo>
                  <a:lnTo>
                    <a:pt x="1005908" y="4522281"/>
                  </a:lnTo>
                  <a:lnTo>
                    <a:pt x="986185" y="4526380"/>
                  </a:lnTo>
                  <a:lnTo>
                    <a:pt x="966461" y="4530041"/>
                  </a:lnTo>
                  <a:lnTo>
                    <a:pt x="946737" y="4533310"/>
                  </a:lnTo>
                  <a:lnTo>
                    <a:pt x="927013" y="4536225"/>
                  </a:lnTo>
                  <a:lnTo>
                    <a:pt x="907290" y="4538825"/>
                  </a:lnTo>
                  <a:lnTo>
                    <a:pt x="887566" y="4541142"/>
                  </a:lnTo>
                  <a:lnTo>
                    <a:pt x="867842" y="4543206"/>
                  </a:lnTo>
                  <a:lnTo>
                    <a:pt x="848119" y="4545044"/>
                  </a:lnTo>
                  <a:lnTo>
                    <a:pt x="828395" y="4546681"/>
                  </a:lnTo>
                  <a:lnTo>
                    <a:pt x="808671" y="4548137"/>
                  </a:lnTo>
                  <a:lnTo>
                    <a:pt x="788948" y="4549432"/>
                  </a:lnTo>
                  <a:lnTo>
                    <a:pt x="769224" y="4550584"/>
                  </a:lnTo>
                  <a:lnTo>
                    <a:pt x="749500" y="4551609"/>
                  </a:lnTo>
                  <a:lnTo>
                    <a:pt x="729776" y="4552519"/>
                  </a:lnTo>
                  <a:lnTo>
                    <a:pt x="710053" y="4553329"/>
                  </a:lnTo>
                  <a:lnTo>
                    <a:pt x="690329" y="4554048"/>
                  </a:lnTo>
                  <a:lnTo>
                    <a:pt x="670605" y="4554687"/>
                  </a:lnTo>
                  <a:lnTo>
                    <a:pt x="650882" y="4555255"/>
                  </a:lnTo>
                  <a:lnTo>
                    <a:pt x="631158" y="4555759"/>
                  </a:lnTo>
                  <a:lnTo>
                    <a:pt x="611434" y="4556207"/>
                  </a:lnTo>
                  <a:lnTo>
                    <a:pt x="591711" y="4556605"/>
                  </a:lnTo>
                  <a:lnTo>
                    <a:pt x="571987" y="4556958"/>
                  </a:lnTo>
                  <a:lnTo>
                    <a:pt x="552263" y="4557271"/>
                  </a:lnTo>
                  <a:lnTo>
                    <a:pt x="532539" y="4557549"/>
                  </a:lnTo>
                  <a:lnTo>
                    <a:pt x="512816" y="4557796"/>
                  </a:lnTo>
                  <a:lnTo>
                    <a:pt x="493092" y="4558016"/>
                  </a:lnTo>
                  <a:lnTo>
                    <a:pt x="473368" y="4558210"/>
                  </a:lnTo>
                  <a:lnTo>
                    <a:pt x="453645" y="4558383"/>
                  </a:lnTo>
                  <a:lnTo>
                    <a:pt x="433921" y="4558537"/>
                  </a:lnTo>
                  <a:lnTo>
                    <a:pt x="414197" y="4558673"/>
                  </a:lnTo>
                  <a:lnTo>
                    <a:pt x="394474" y="4558793"/>
                  </a:lnTo>
                  <a:lnTo>
                    <a:pt x="374750" y="4558901"/>
                  </a:lnTo>
                  <a:lnTo>
                    <a:pt x="355026" y="4558996"/>
                  </a:lnTo>
                  <a:lnTo>
                    <a:pt x="335302" y="4559080"/>
                  </a:lnTo>
                  <a:lnTo>
                    <a:pt x="315579" y="4559155"/>
                  </a:lnTo>
                  <a:lnTo>
                    <a:pt x="295855" y="4559222"/>
                  </a:lnTo>
                  <a:lnTo>
                    <a:pt x="276131" y="4559281"/>
                  </a:lnTo>
                  <a:lnTo>
                    <a:pt x="256408" y="4559333"/>
                  </a:lnTo>
                  <a:lnTo>
                    <a:pt x="236684" y="4559380"/>
                  </a:lnTo>
                  <a:lnTo>
                    <a:pt x="216960" y="4559421"/>
                  </a:lnTo>
                  <a:lnTo>
                    <a:pt x="197237" y="4559458"/>
                  </a:lnTo>
                  <a:lnTo>
                    <a:pt x="177513" y="4559490"/>
                  </a:lnTo>
                  <a:lnTo>
                    <a:pt x="157789" y="4559519"/>
                  </a:lnTo>
                  <a:lnTo>
                    <a:pt x="138065" y="4559544"/>
                  </a:lnTo>
                  <a:lnTo>
                    <a:pt x="118342" y="4559567"/>
                  </a:lnTo>
                  <a:lnTo>
                    <a:pt x="98618" y="4559587"/>
                  </a:lnTo>
                  <a:lnTo>
                    <a:pt x="78894" y="4559605"/>
                  </a:lnTo>
                  <a:lnTo>
                    <a:pt x="59171" y="4559621"/>
                  </a:lnTo>
                  <a:lnTo>
                    <a:pt x="39447" y="4559635"/>
                  </a:lnTo>
                  <a:lnTo>
                    <a:pt x="19723" y="4559648"/>
                  </a:lnTo>
                  <a:lnTo>
                    <a:pt x="0" y="4559659"/>
                  </a:lnTo>
                  <a:close/>
                </a:path>
              </a:pathLst>
            </a:custGeom>
            <a:solidFill>
              <a:srgbClr val="0098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99579" y="1544351"/>
              <a:ext cx="4181424" cy="4559331"/>
            </a:xfrm>
            <a:custGeom>
              <a:avLst/>
              <a:pathLst>
                <a:path w="4181424" h="4559331">
                  <a:moveTo>
                    <a:pt x="0" y="4559331"/>
                  </a:moveTo>
                  <a:lnTo>
                    <a:pt x="19723" y="4559291"/>
                  </a:lnTo>
                  <a:lnTo>
                    <a:pt x="39447" y="4559247"/>
                  </a:lnTo>
                  <a:lnTo>
                    <a:pt x="59171" y="4559199"/>
                  </a:lnTo>
                  <a:lnTo>
                    <a:pt x="78894" y="4559146"/>
                  </a:lnTo>
                  <a:lnTo>
                    <a:pt x="98618" y="4559088"/>
                  </a:lnTo>
                  <a:lnTo>
                    <a:pt x="118342" y="4559025"/>
                  </a:lnTo>
                  <a:lnTo>
                    <a:pt x="138065" y="4558955"/>
                  </a:lnTo>
                  <a:lnTo>
                    <a:pt x="157789" y="4558879"/>
                  </a:lnTo>
                  <a:lnTo>
                    <a:pt x="177513" y="4558795"/>
                  </a:lnTo>
                  <a:lnTo>
                    <a:pt x="197237" y="4558703"/>
                  </a:lnTo>
                  <a:lnTo>
                    <a:pt x="216960" y="4558602"/>
                  </a:lnTo>
                  <a:lnTo>
                    <a:pt x="236684" y="4558492"/>
                  </a:lnTo>
                  <a:lnTo>
                    <a:pt x="256408" y="4558371"/>
                  </a:lnTo>
                  <a:lnTo>
                    <a:pt x="276131" y="4558238"/>
                  </a:lnTo>
                  <a:lnTo>
                    <a:pt x="295855" y="4558092"/>
                  </a:lnTo>
                  <a:lnTo>
                    <a:pt x="315579" y="4557932"/>
                  </a:lnTo>
                  <a:lnTo>
                    <a:pt x="335302" y="4557756"/>
                  </a:lnTo>
                  <a:lnTo>
                    <a:pt x="355026" y="4557564"/>
                  </a:lnTo>
                  <a:lnTo>
                    <a:pt x="374750" y="4557353"/>
                  </a:lnTo>
                  <a:lnTo>
                    <a:pt x="394474" y="4557122"/>
                  </a:lnTo>
                  <a:lnTo>
                    <a:pt x="414197" y="4556868"/>
                  </a:lnTo>
                  <a:lnTo>
                    <a:pt x="433921" y="4556590"/>
                  </a:lnTo>
                  <a:lnTo>
                    <a:pt x="453645" y="4556285"/>
                  </a:lnTo>
                  <a:lnTo>
                    <a:pt x="473368" y="4555950"/>
                  </a:lnTo>
                  <a:lnTo>
                    <a:pt x="493092" y="4555583"/>
                  </a:lnTo>
                  <a:lnTo>
                    <a:pt x="512816" y="4555180"/>
                  </a:lnTo>
                  <a:lnTo>
                    <a:pt x="532539" y="4554738"/>
                  </a:lnTo>
                  <a:lnTo>
                    <a:pt x="552263" y="4554254"/>
                  </a:lnTo>
                  <a:lnTo>
                    <a:pt x="571987" y="4553722"/>
                  </a:lnTo>
                  <a:lnTo>
                    <a:pt x="591711" y="4553139"/>
                  </a:lnTo>
                  <a:lnTo>
                    <a:pt x="611434" y="4552500"/>
                  </a:lnTo>
                  <a:lnTo>
                    <a:pt x="631158" y="4551798"/>
                  </a:lnTo>
                  <a:lnTo>
                    <a:pt x="650882" y="4551028"/>
                  </a:lnTo>
                  <a:lnTo>
                    <a:pt x="670605" y="4550182"/>
                  </a:lnTo>
                  <a:lnTo>
                    <a:pt x="690329" y="4549253"/>
                  </a:lnTo>
                  <a:lnTo>
                    <a:pt x="710053" y="4548233"/>
                  </a:lnTo>
                  <a:lnTo>
                    <a:pt x="729776" y="4547110"/>
                  </a:lnTo>
                  <a:lnTo>
                    <a:pt x="749500" y="4545876"/>
                  </a:lnTo>
                  <a:lnTo>
                    <a:pt x="769224" y="4544518"/>
                  </a:lnTo>
                  <a:lnTo>
                    <a:pt x="788948" y="4543023"/>
                  </a:lnTo>
                  <a:lnTo>
                    <a:pt x="808671" y="4541375"/>
                  </a:lnTo>
                  <a:lnTo>
                    <a:pt x="828395" y="4539560"/>
                  </a:lnTo>
                  <a:lnTo>
                    <a:pt x="848119" y="4537558"/>
                  </a:lnTo>
                  <a:lnTo>
                    <a:pt x="867842" y="4535348"/>
                  </a:lnTo>
                  <a:lnTo>
                    <a:pt x="887566" y="4532908"/>
                  </a:lnTo>
                  <a:lnTo>
                    <a:pt x="907290" y="4530212"/>
                  </a:lnTo>
                  <a:lnTo>
                    <a:pt x="927013" y="4527231"/>
                  </a:lnTo>
                  <a:lnTo>
                    <a:pt x="946737" y="4523932"/>
                  </a:lnTo>
                  <a:lnTo>
                    <a:pt x="966461" y="4520279"/>
                  </a:lnTo>
                  <a:lnTo>
                    <a:pt x="986185" y="4516230"/>
                  </a:lnTo>
                  <a:lnTo>
                    <a:pt x="1005908" y="4511738"/>
                  </a:lnTo>
                  <a:lnTo>
                    <a:pt x="1025632" y="4506751"/>
                  </a:lnTo>
                  <a:lnTo>
                    <a:pt x="1045356" y="4501210"/>
                  </a:lnTo>
                  <a:lnTo>
                    <a:pt x="1065079" y="4495047"/>
                  </a:lnTo>
                  <a:lnTo>
                    <a:pt x="1084803" y="4488187"/>
                  </a:lnTo>
                  <a:lnTo>
                    <a:pt x="1104527" y="4480544"/>
                  </a:lnTo>
                  <a:lnTo>
                    <a:pt x="1124250" y="4472023"/>
                  </a:lnTo>
                  <a:lnTo>
                    <a:pt x="1143974" y="4462517"/>
                  </a:lnTo>
                  <a:lnTo>
                    <a:pt x="1163698" y="4451908"/>
                  </a:lnTo>
                  <a:lnTo>
                    <a:pt x="1183422" y="4440063"/>
                  </a:lnTo>
                  <a:lnTo>
                    <a:pt x="1203145" y="4426839"/>
                  </a:lnTo>
                  <a:lnTo>
                    <a:pt x="1222869" y="4412081"/>
                  </a:lnTo>
                  <a:lnTo>
                    <a:pt x="1242593" y="4395618"/>
                  </a:lnTo>
                  <a:lnTo>
                    <a:pt x="1262316" y="4377270"/>
                  </a:lnTo>
                  <a:lnTo>
                    <a:pt x="1282040" y="4356843"/>
                  </a:lnTo>
                  <a:lnTo>
                    <a:pt x="1301764" y="4334128"/>
                  </a:lnTo>
                  <a:lnTo>
                    <a:pt x="1321487" y="4308910"/>
                  </a:lnTo>
                  <a:lnTo>
                    <a:pt x="1341211" y="4280962"/>
                  </a:lnTo>
                  <a:lnTo>
                    <a:pt x="1360935" y="4250054"/>
                  </a:lnTo>
                  <a:lnTo>
                    <a:pt x="1380659" y="4215945"/>
                  </a:lnTo>
                  <a:lnTo>
                    <a:pt x="1400382" y="4178389"/>
                  </a:lnTo>
                  <a:lnTo>
                    <a:pt x="1420106" y="4137137"/>
                  </a:lnTo>
                  <a:lnTo>
                    <a:pt x="1439830" y="4091943"/>
                  </a:lnTo>
                  <a:lnTo>
                    <a:pt x="1459553" y="4042565"/>
                  </a:lnTo>
                  <a:lnTo>
                    <a:pt x="1479277" y="3988775"/>
                  </a:lnTo>
                  <a:lnTo>
                    <a:pt x="1499001" y="3930359"/>
                  </a:lnTo>
                  <a:lnTo>
                    <a:pt x="1518724" y="3867131"/>
                  </a:lnTo>
                  <a:lnTo>
                    <a:pt x="1538448" y="3798937"/>
                  </a:lnTo>
                  <a:lnTo>
                    <a:pt x="1558172" y="3725662"/>
                  </a:lnTo>
                  <a:lnTo>
                    <a:pt x="1577896" y="3647239"/>
                  </a:lnTo>
                  <a:lnTo>
                    <a:pt x="1597619" y="3563659"/>
                  </a:lnTo>
                  <a:lnTo>
                    <a:pt x="1617343" y="3474976"/>
                  </a:lnTo>
                  <a:lnTo>
                    <a:pt x="1637067" y="3381317"/>
                  </a:lnTo>
                  <a:lnTo>
                    <a:pt x="1656790" y="3282884"/>
                  </a:lnTo>
                  <a:lnTo>
                    <a:pt x="1676514" y="3179966"/>
                  </a:lnTo>
                  <a:lnTo>
                    <a:pt x="1696238" y="3072933"/>
                  </a:lnTo>
                  <a:lnTo>
                    <a:pt x="1715961" y="2962245"/>
                  </a:lnTo>
                  <a:lnTo>
                    <a:pt x="1735685" y="2848441"/>
                  </a:lnTo>
                  <a:lnTo>
                    <a:pt x="1755409" y="2732139"/>
                  </a:lnTo>
                  <a:lnTo>
                    <a:pt x="1775133" y="2614018"/>
                  </a:lnTo>
                  <a:lnTo>
                    <a:pt x="1794856" y="2494808"/>
                  </a:lnTo>
                  <a:lnTo>
                    <a:pt x="1814580" y="2375266"/>
                  </a:lnTo>
                  <a:lnTo>
                    <a:pt x="1834304" y="2256158"/>
                  </a:lnTo>
                  <a:lnTo>
                    <a:pt x="1854027" y="2138234"/>
                  </a:lnTo>
                  <a:lnTo>
                    <a:pt x="1873751" y="2022210"/>
                  </a:lnTo>
                  <a:lnTo>
                    <a:pt x="1893475" y="1908748"/>
                  </a:lnTo>
                  <a:lnTo>
                    <a:pt x="1913198" y="1798441"/>
                  </a:lnTo>
                  <a:lnTo>
                    <a:pt x="1932922" y="1691800"/>
                  </a:lnTo>
                  <a:lnTo>
                    <a:pt x="1952646" y="1589251"/>
                  </a:lnTo>
                  <a:lnTo>
                    <a:pt x="1972370" y="1491128"/>
                  </a:lnTo>
                  <a:lnTo>
                    <a:pt x="1992093" y="1397677"/>
                  </a:lnTo>
                  <a:lnTo>
                    <a:pt x="2011817" y="1309059"/>
                  </a:lnTo>
                  <a:lnTo>
                    <a:pt x="2031541" y="1225334"/>
                  </a:lnTo>
                  <a:lnTo>
                    <a:pt x="2051264" y="1146429"/>
                  </a:lnTo>
                  <a:lnTo>
                    <a:pt x="2070988" y="1072206"/>
                  </a:lnTo>
                  <a:lnTo>
                    <a:pt x="2090712" y="1002493"/>
                  </a:lnTo>
                  <a:lnTo>
                    <a:pt x="2110435" y="937087"/>
                  </a:lnTo>
                  <a:lnTo>
                    <a:pt x="2130159" y="875770"/>
                  </a:lnTo>
                  <a:lnTo>
                    <a:pt x="2149883" y="818309"/>
                  </a:lnTo>
                  <a:lnTo>
                    <a:pt x="2169607" y="764470"/>
                  </a:lnTo>
                  <a:lnTo>
                    <a:pt x="2189330" y="714017"/>
                  </a:lnTo>
                  <a:lnTo>
                    <a:pt x="2209054" y="666726"/>
                  </a:lnTo>
                  <a:lnTo>
                    <a:pt x="2228778" y="622385"/>
                  </a:lnTo>
                  <a:lnTo>
                    <a:pt x="2248501" y="580803"/>
                  </a:lnTo>
                  <a:lnTo>
                    <a:pt x="2268225" y="541809"/>
                  </a:lnTo>
                  <a:lnTo>
                    <a:pt x="2287949" y="505253"/>
                  </a:lnTo>
                  <a:lnTo>
                    <a:pt x="2307672" y="471001"/>
                  </a:lnTo>
                  <a:lnTo>
                    <a:pt x="2327396" y="438932"/>
                  </a:lnTo>
                  <a:lnTo>
                    <a:pt x="2347120" y="408930"/>
                  </a:lnTo>
                  <a:lnTo>
                    <a:pt x="2366844" y="380885"/>
                  </a:lnTo>
                  <a:lnTo>
                    <a:pt x="2386567" y="354692"/>
                  </a:lnTo>
                  <a:lnTo>
                    <a:pt x="2406291" y="330243"/>
                  </a:lnTo>
                  <a:lnTo>
                    <a:pt x="2426015" y="307437"/>
                  </a:lnTo>
                  <a:lnTo>
                    <a:pt x="2445738" y="286174"/>
                  </a:lnTo>
                  <a:lnTo>
                    <a:pt x="2465462" y="266357"/>
                  </a:lnTo>
                  <a:lnTo>
                    <a:pt x="2485186" y="247893"/>
                  </a:lnTo>
                  <a:lnTo>
                    <a:pt x="2504909" y="230693"/>
                  </a:lnTo>
                  <a:lnTo>
                    <a:pt x="2524633" y="214674"/>
                  </a:lnTo>
                  <a:lnTo>
                    <a:pt x="2544357" y="199756"/>
                  </a:lnTo>
                  <a:lnTo>
                    <a:pt x="2564081" y="185863"/>
                  </a:lnTo>
                  <a:lnTo>
                    <a:pt x="2583804" y="172926"/>
                  </a:lnTo>
                  <a:lnTo>
                    <a:pt x="2603528" y="160878"/>
                  </a:lnTo>
                  <a:lnTo>
                    <a:pt x="2623252" y="149657"/>
                  </a:lnTo>
                  <a:lnTo>
                    <a:pt x="2642975" y="139207"/>
                  </a:lnTo>
                  <a:lnTo>
                    <a:pt x="2662699" y="129473"/>
                  </a:lnTo>
                  <a:lnTo>
                    <a:pt x="2682423" y="120406"/>
                  </a:lnTo>
                  <a:lnTo>
                    <a:pt x="2702146" y="111958"/>
                  </a:lnTo>
                  <a:lnTo>
                    <a:pt x="2721870" y="104088"/>
                  </a:lnTo>
                  <a:lnTo>
                    <a:pt x="2741594" y="96755"/>
                  </a:lnTo>
                  <a:lnTo>
                    <a:pt x="2761318" y="89923"/>
                  </a:lnTo>
                  <a:lnTo>
                    <a:pt x="2781041" y="83562"/>
                  </a:lnTo>
                  <a:lnTo>
                    <a:pt x="2800765" y="77639"/>
                  </a:lnTo>
                  <a:lnTo>
                    <a:pt x="2820489" y="72126"/>
                  </a:lnTo>
                  <a:lnTo>
                    <a:pt x="2840212" y="66996"/>
                  </a:lnTo>
                  <a:lnTo>
                    <a:pt x="2859936" y="62222"/>
                  </a:lnTo>
                  <a:lnTo>
                    <a:pt x="2879660" y="57782"/>
                  </a:lnTo>
                  <a:lnTo>
                    <a:pt x="2899383" y="53652"/>
                  </a:lnTo>
                  <a:lnTo>
                    <a:pt x="2919107" y="49811"/>
                  </a:lnTo>
                  <a:lnTo>
                    <a:pt x="2938831" y="46239"/>
                  </a:lnTo>
                  <a:lnTo>
                    <a:pt x="2958555" y="42919"/>
                  </a:lnTo>
                  <a:lnTo>
                    <a:pt x="2978278" y="39833"/>
                  </a:lnTo>
                  <a:lnTo>
                    <a:pt x="2998002" y="36964"/>
                  </a:lnTo>
                  <a:lnTo>
                    <a:pt x="3017726" y="34298"/>
                  </a:lnTo>
                  <a:lnTo>
                    <a:pt x="3037449" y="31821"/>
                  </a:lnTo>
                  <a:lnTo>
                    <a:pt x="3057173" y="29518"/>
                  </a:lnTo>
                  <a:lnTo>
                    <a:pt x="3076897" y="27380"/>
                  </a:lnTo>
                  <a:lnTo>
                    <a:pt x="3096620" y="25392"/>
                  </a:lnTo>
                  <a:lnTo>
                    <a:pt x="3116344" y="23546"/>
                  </a:lnTo>
                  <a:lnTo>
                    <a:pt x="3136068" y="21832"/>
                  </a:lnTo>
                  <a:lnTo>
                    <a:pt x="3155792" y="20239"/>
                  </a:lnTo>
                  <a:lnTo>
                    <a:pt x="3175515" y="18760"/>
                  </a:lnTo>
                  <a:lnTo>
                    <a:pt x="3195239" y="17386"/>
                  </a:lnTo>
                  <a:lnTo>
                    <a:pt x="3214963" y="16110"/>
                  </a:lnTo>
                  <a:lnTo>
                    <a:pt x="3234686" y="14925"/>
                  </a:lnTo>
                  <a:lnTo>
                    <a:pt x="3254410" y="13825"/>
                  </a:lnTo>
                  <a:lnTo>
                    <a:pt x="3274134" y="12803"/>
                  </a:lnTo>
                  <a:lnTo>
                    <a:pt x="3293857" y="11854"/>
                  </a:lnTo>
                  <a:lnTo>
                    <a:pt x="3313581" y="10973"/>
                  </a:lnTo>
                  <a:lnTo>
                    <a:pt x="3333305" y="10155"/>
                  </a:lnTo>
                  <a:lnTo>
                    <a:pt x="3353029" y="9396"/>
                  </a:lnTo>
                  <a:lnTo>
                    <a:pt x="3372752" y="8691"/>
                  </a:lnTo>
                  <a:lnTo>
                    <a:pt x="3392476" y="8037"/>
                  </a:lnTo>
                  <a:lnTo>
                    <a:pt x="3412200" y="7429"/>
                  </a:lnTo>
                  <a:lnTo>
                    <a:pt x="3431923" y="6865"/>
                  </a:lnTo>
                  <a:lnTo>
                    <a:pt x="3451647" y="6341"/>
                  </a:lnTo>
                  <a:lnTo>
                    <a:pt x="3471371" y="5855"/>
                  </a:lnTo>
                  <a:lnTo>
                    <a:pt x="3491094" y="5404"/>
                  </a:lnTo>
                  <a:lnTo>
                    <a:pt x="3510818" y="4985"/>
                  </a:lnTo>
                  <a:lnTo>
                    <a:pt x="3530542" y="4596"/>
                  </a:lnTo>
                  <a:lnTo>
                    <a:pt x="3550266" y="4235"/>
                  </a:lnTo>
                  <a:lnTo>
                    <a:pt x="3569989" y="3900"/>
                  </a:lnTo>
                  <a:lnTo>
                    <a:pt x="3589713" y="3589"/>
                  </a:lnTo>
                  <a:lnTo>
                    <a:pt x="3609437" y="3300"/>
                  </a:lnTo>
                  <a:lnTo>
                    <a:pt x="3629160" y="3032"/>
                  </a:lnTo>
                  <a:lnTo>
                    <a:pt x="3648884" y="2783"/>
                  </a:lnTo>
                  <a:lnTo>
                    <a:pt x="3668608" y="2553"/>
                  </a:lnTo>
                  <a:lnTo>
                    <a:pt x="3688331" y="2338"/>
                  </a:lnTo>
                  <a:lnTo>
                    <a:pt x="3708055" y="2139"/>
                  </a:lnTo>
                  <a:lnTo>
                    <a:pt x="3727779" y="1955"/>
                  </a:lnTo>
                  <a:lnTo>
                    <a:pt x="3747503" y="1783"/>
                  </a:lnTo>
                  <a:lnTo>
                    <a:pt x="3767226" y="1624"/>
                  </a:lnTo>
                  <a:lnTo>
                    <a:pt x="3786950" y="1477"/>
                  </a:lnTo>
                  <a:lnTo>
                    <a:pt x="3806674" y="1340"/>
                  </a:lnTo>
                  <a:lnTo>
                    <a:pt x="3826397" y="1213"/>
                  </a:lnTo>
                  <a:lnTo>
                    <a:pt x="3846121" y="1095"/>
                  </a:lnTo>
                  <a:lnTo>
                    <a:pt x="3865845" y="985"/>
                  </a:lnTo>
                  <a:lnTo>
                    <a:pt x="3885568" y="883"/>
                  </a:lnTo>
                  <a:lnTo>
                    <a:pt x="3905292" y="789"/>
                  </a:lnTo>
                  <a:lnTo>
                    <a:pt x="3925016" y="701"/>
                  </a:lnTo>
                  <a:lnTo>
                    <a:pt x="3944740" y="620"/>
                  </a:lnTo>
                  <a:lnTo>
                    <a:pt x="3964463" y="545"/>
                  </a:lnTo>
                  <a:lnTo>
                    <a:pt x="3984187" y="475"/>
                  </a:lnTo>
                  <a:lnTo>
                    <a:pt x="4003911" y="410"/>
                  </a:lnTo>
                  <a:lnTo>
                    <a:pt x="4023634" y="349"/>
                  </a:lnTo>
                  <a:lnTo>
                    <a:pt x="4043358" y="293"/>
                  </a:lnTo>
                  <a:lnTo>
                    <a:pt x="4063082" y="242"/>
                  </a:lnTo>
                  <a:lnTo>
                    <a:pt x="4082805" y="193"/>
                  </a:lnTo>
                  <a:lnTo>
                    <a:pt x="4102529" y="149"/>
                  </a:lnTo>
                  <a:lnTo>
                    <a:pt x="4122253" y="107"/>
                  </a:lnTo>
                  <a:lnTo>
                    <a:pt x="4141977" y="68"/>
                  </a:lnTo>
                  <a:lnTo>
                    <a:pt x="4161700" y="33"/>
                  </a:lnTo>
                  <a:lnTo>
                    <a:pt x="418142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99579" y="1545985"/>
              <a:ext cx="4181424" cy="4558025"/>
            </a:xfrm>
            <a:custGeom>
              <a:avLst/>
              <a:pathLst>
                <a:path w="4181424" h="4558025">
                  <a:moveTo>
                    <a:pt x="4181424" y="0"/>
                  </a:moveTo>
                  <a:lnTo>
                    <a:pt x="4161700" y="123"/>
                  </a:lnTo>
                  <a:lnTo>
                    <a:pt x="4141977" y="254"/>
                  </a:lnTo>
                  <a:lnTo>
                    <a:pt x="4122253" y="393"/>
                  </a:lnTo>
                  <a:lnTo>
                    <a:pt x="4102529" y="541"/>
                  </a:lnTo>
                  <a:lnTo>
                    <a:pt x="4082805" y="697"/>
                  </a:lnTo>
                  <a:lnTo>
                    <a:pt x="4063082" y="862"/>
                  </a:lnTo>
                  <a:lnTo>
                    <a:pt x="4043358" y="1038"/>
                  </a:lnTo>
                  <a:lnTo>
                    <a:pt x="4023634" y="1223"/>
                  </a:lnTo>
                  <a:lnTo>
                    <a:pt x="4003911" y="1421"/>
                  </a:lnTo>
                  <a:lnTo>
                    <a:pt x="3984187" y="1629"/>
                  </a:lnTo>
                  <a:lnTo>
                    <a:pt x="3964463" y="1851"/>
                  </a:lnTo>
                  <a:lnTo>
                    <a:pt x="3944740" y="2085"/>
                  </a:lnTo>
                  <a:lnTo>
                    <a:pt x="3925016" y="2334"/>
                  </a:lnTo>
                  <a:lnTo>
                    <a:pt x="3905292" y="2598"/>
                  </a:lnTo>
                  <a:lnTo>
                    <a:pt x="3885568" y="2877"/>
                  </a:lnTo>
                  <a:lnTo>
                    <a:pt x="3865845" y="3173"/>
                  </a:lnTo>
                  <a:lnTo>
                    <a:pt x="3846121" y="3487"/>
                  </a:lnTo>
                  <a:lnTo>
                    <a:pt x="3826397" y="3820"/>
                  </a:lnTo>
                  <a:lnTo>
                    <a:pt x="3806674" y="4172"/>
                  </a:lnTo>
                  <a:lnTo>
                    <a:pt x="3786950" y="4546"/>
                  </a:lnTo>
                  <a:lnTo>
                    <a:pt x="3767226" y="4942"/>
                  </a:lnTo>
                  <a:lnTo>
                    <a:pt x="3747503" y="5361"/>
                  </a:lnTo>
                  <a:lnTo>
                    <a:pt x="3727779" y="5806"/>
                  </a:lnTo>
                  <a:lnTo>
                    <a:pt x="3708055" y="6278"/>
                  </a:lnTo>
                  <a:lnTo>
                    <a:pt x="3688331" y="6777"/>
                  </a:lnTo>
                  <a:lnTo>
                    <a:pt x="3668608" y="7307"/>
                  </a:lnTo>
                  <a:lnTo>
                    <a:pt x="3648884" y="7868"/>
                  </a:lnTo>
                  <a:lnTo>
                    <a:pt x="3629160" y="8462"/>
                  </a:lnTo>
                  <a:lnTo>
                    <a:pt x="3609437" y="9092"/>
                  </a:lnTo>
                  <a:lnTo>
                    <a:pt x="3589713" y="9760"/>
                  </a:lnTo>
                  <a:lnTo>
                    <a:pt x="3569989" y="10468"/>
                  </a:lnTo>
                  <a:lnTo>
                    <a:pt x="3550266" y="11218"/>
                  </a:lnTo>
                  <a:lnTo>
                    <a:pt x="3530542" y="12012"/>
                  </a:lnTo>
                  <a:lnTo>
                    <a:pt x="3510818" y="12854"/>
                  </a:lnTo>
                  <a:lnTo>
                    <a:pt x="3491094" y="13747"/>
                  </a:lnTo>
                  <a:lnTo>
                    <a:pt x="3471371" y="14692"/>
                  </a:lnTo>
                  <a:lnTo>
                    <a:pt x="3451647" y="15694"/>
                  </a:lnTo>
                  <a:lnTo>
                    <a:pt x="3431923" y="16755"/>
                  </a:lnTo>
                  <a:lnTo>
                    <a:pt x="3412200" y="17880"/>
                  </a:lnTo>
                  <a:lnTo>
                    <a:pt x="3392476" y="19072"/>
                  </a:lnTo>
                  <a:lnTo>
                    <a:pt x="3372752" y="20334"/>
                  </a:lnTo>
                  <a:lnTo>
                    <a:pt x="3353029" y="21672"/>
                  </a:lnTo>
                  <a:lnTo>
                    <a:pt x="3333305" y="23089"/>
                  </a:lnTo>
                  <a:lnTo>
                    <a:pt x="3313581" y="24590"/>
                  </a:lnTo>
                  <a:lnTo>
                    <a:pt x="3293857" y="26180"/>
                  </a:lnTo>
                  <a:lnTo>
                    <a:pt x="3274134" y="27865"/>
                  </a:lnTo>
                  <a:lnTo>
                    <a:pt x="3254410" y="29649"/>
                  </a:lnTo>
                  <a:lnTo>
                    <a:pt x="3234686" y="31539"/>
                  </a:lnTo>
                  <a:lnTo>
                    <a:pt x="3214963" y="33541"/>
                  </a:lnTo>
                  <a:lnTo>
                    <a:pt x="3195239" y="35661"/>
                  </a:lnTo>
                  <a:lnTo>
                    <a:pt x="3175515" y="37907"/>
                  </a:lnTo>
                  <a:lnTo>
                    <a:pt x="3155792" y="40285"/>
                  </a:lnTo>
                  <a:lnTo>
                    <a:pt x="3136068" y="42803"/>
                  </a:lnTo>
                  <a:lnTo>
                    <a:pt x="3116344" y="45470"/>
                  </a:lnTo>
                  <a:lnTo>
                    <a:pt x="3096620" y="48293"/>
                  </a:lnTo>
                  <a:lnTo>
                    <a:pt x="3076897" y="51282"/>
                  </a:lnTo>
                  <a:lnTo>
                    <a:pt x="3057173" y="54447"/>
                  </a:lnTo>
                  <a:lnTo>
                    <a:pt x="3037449" y="57797"/>
                  </a:lnTo>
                  <a:lnTo>
                    <a:pt x="3017726" y="61344"/>
                  </a:lnTo>
                  <a:lnTo>
                    <a:pt x="2998002" y="65097"/>
                  </a:lnTo>
                  <a:lnTo>
                    <a:pt x="2978278" y="69070"/>
                  </a:lnTo>
                  <a:lnTo>
                    <a:pt x="2958555" y="73274"/>
                  </a:lnTo>
                  <a:lnTo>
                    <a:pt x="2938831" y="77723"/>
                  </a:lnTo>
                  <a:lnTo>
                    <a:pt x="2919107" y="82430"/>
                  </a:lnTo>
                  <a:lnTo>
                    <a:pt x="2899383" y="87410"/>
                  </a:lnTo>
                  <a:lnTo>
                    <a:pt x="2879660" y="92677"/>
                  </a:lnTo>
                  <a:lnTo>
                    <a:pt x="2859936" y="98249"/>
                  </a:lnTo>
                  <a:lnTo>
                    <a:pt x="2840212" y="104142"/>
                  </a:lnTo>
                  <a:lnTo>
                    <a:pt x="2820489" y="110374"/>
                  </a:lnTo>
                  <a:lnTo>
                    <a:pt x="2800765" y="116962"/>
                  </a:lnTo>
                  <a:lnTo>
                    <a:pt x="2781041" y="123928"/>
                  </a:lnTo>
                  <a:lnTo>
                    <a:pt x="2761318" y="131291"/>
                  </a:lnTo>
                  <a:lnTo>
                    <a:pt x="2741594" y="139073"/>
                  </a:lnTo>
                  <a:lnTo>
                    <a:pt x="2721870" y="147297"/>
                  </a:lnTo>
                  <a:lnTo>
                    <a:pt x="2702146" y="155987"/>
                  </a:lnTo>
                  <a:lnTo>
                    <a:pt x="2682423" y="165176"/>
                  </a:lnTo>
                  <a:lnTo>
                    <a:pt x="2662699" y="174901"/>
                  </a:lnTo>
                  <a:lnTo>
                    <a:pt x="2642975" y="185200"/>
                  </a:lnTo>
                  <a:lnTo>
                    <a:pt x="2623252" y="196116"/>
                  </a:lnTo>
                  <a:lnTo>
                    <a:pt x="2603528" y="207698"/>
                  </a:lnTo>
                  <a:lnTo>
                    <a:pt x="2583804" y="219996"/>
                  </a:lnTo>
                  <a:lnTo>
                    <a:pt x="2564081" y="233068"/>
                  </a:lnTo>
                  <a:lnTo>
                    <a:pt x="2544357" y="246974"/>
                  </a:lnTo>
                  <a:lnTo>
                    <a:pt x="2524633" y="261784"/>
                  </a:lnTo>
                  <a:lnTo>
                    <a:pt x="2504909" y="277572"/>
                  </a:lnTo>
                  <a:lnTo>
                    <a:pt x="2485186" y="294419"/>
                  </a:lnTo>
                  <a:lnTo>
                    <a:pt x="2465462" y="312416"/>
                  </a:lnTo>
                  <a:lnTo>
                    <a:pt x="2445738" y="331660"/>
                  </a:lnTo>
                  <a:lnTo>
                    <a:pt x="2426015" y="352262"/>
                  </a:lnTo>
                  <a:lnTo>
                    <a:pt x="2406291" y="374342"/>
                  </a:lnTo>
                  <a:lnTo>
                    <a:pt x="2386567" y="398032"/>
                  </a:lnTo>
                  <a:lnTo>
                    <a:pt x="2366844" y="423478"/>
                  </a:lnTo>
                  <a:lnTo>
                    <a:pt x="2347120" y="450841"/>
                  </a:lnTo>
                  <a:lnTo>
                    <a:pt x="2327396" y="480296"/>
                  </a:lnTo>
                  <a:lnTo>
                    <a:pt x="2307672" y="512034"/>
                  </a:lnTo>
                  <a:lnTo>
                    <a:pt x="2287949" y="546256"/>
                  </a:lnTo>
                  <a:lnTo>
                    <a:pt x="2268225" y="583175"/>
                  </a:lnTo>
                  <a:lnTo>
                    <a:pt x="2248501" y="623006"/>
                  </a:lnTo>
                  <a:lnTo>
                    <a:pt x="2228778" y="665960"/>
                  </a:lnTo>
                  <a:lnTo>
                    <a:pt x="2209054" y="712244"/>
                  </a:lnTo>
                  <a:lnTo>
                    <a:pt x="2189330" y="762049"/>
                  </a:lnTo>
                  <a:lnTo>
                    <a:pt x="2169607" y="815552"/>
                  </a:lnTo>
                  <a:lnTo>
                    <a:pt x="2149883" y="872918"/>
                  </a:lnTo>
                  <a:lnTo>
                    <a:pt x="2130159" y="934296"/>
                  </a:lnTo>
                  <a:lnTo>
                    <a:pt x="2110435" y="999820"/>
                  </a:lnTo>
                  <a:lnTo>
                    <a:pt x="2090712" y="1069605"/>
                  </a:lnTo>
                  <a:lnTo>
                    <a:pt x="2070988" y="1143749"/>
                  </a:lnTo>
                  <a:lnTo>
                    <a:pt x="2051264" y="1222323"/>
                  </a:lnTo>
                  <a:lnTo>
                    <a:pt x="2031541" y="1305366"/>
                  </a:lnTo>
                  <a:lnTo>
                    <a:pt x="2011817" y="1392886"/>
                  </a:lnTo>
                  <a:lnTo>
                    <a:pt x="1992093" y="1484834"/>
                  </a:lnTo>
                  <a:lnTo>
                    <a:pt x="1972370" y="1581071"/>
                  </a:lnTo>
                  <a:lnTo>
                    <a:pt x="1952646" y="1681384"/>
                  </a:lnTo>
                  <a:lnTo>
                    <a:pt x="1932922" y="1785498"/>
                  </a:lnTo>
                  <a:lnTo>
                    <a:pt x="1913198" y="1893070"/>
                  </a:lnTo>
                  <a:lnTo>
                    <a:pt x="1893475" y="2003691"/>
                  </a:lnTo>
                  <a:lnTo>
                    <a:pt x="1873751" y="2116891"/>
                  </a:lnTo>
                  <a:lnTo>
                    <a:pt x="1854027" y="2232139"/>
                  </a:lnTo>
                  <a:lnTo>
                    <a:pt x="1834304" y="2348853"/>
                  </a:lnTo>
                  <a:lnTo>
                    <a:pt x="1814580" y="2466409"/>
                  </a:lnTo>
                  <a:lnTo>
                    <a:pt x="1794856" y="2584149"/>
                  </a:lnTo>
                  <a:lnTo>
                    <a:pt x="1775133" y="2701399"/>
                  </a:lnTo>
                  <a:lnTo>
                    <a:pt x="1755409" y="2817474"/>
                  </a:lnTo>
                  <a:lnTo>
                    <a:pt x="1735685" y="2931701"/>
                  </a:lnTo>
                  <a:lnTo>
                    <a:pt x="1715961" y="3043430"/>
                  </a:lnTo>
                  <a:lnTo>
                    <a:pt x="1696238" y="3152051"/>
                  </a:lnTo>
                  <a:lnTo>
                    <a:pt x="1676514" y="3257008"/>
                  </a:lnTo>
                  <a:lnTo>
                    <a:pt x="1656790" y="3357813"/>
                  </a:lnTo>
                  <a:lnTo>
                    <a:pt x="1637067" y="3454058"/>
                  </a:lnTo>
                  <a:lnTo>
                    <a:pt x="1617343" y="3545419"/>
                  </a:lnTo>
                  <a:lnTo>
                    <a:pt x="1597619" y="3631663"/>
                  </a:lnTo>
                  <a:lnTo>
                    <a:pt x="1577896" y="3712645"/>
                  </a:lnTo>
                  <a:lnTo>
                    <a:pt x="1558172" y="3788304"/>
                  </a:lnTo>
                  <a:lnTo>
                    <a:pt x="1538448" y="3858656"/>
                  </a:lnTo>
                  <a:lnTo>
                    <a:pt x="1518724" y="3923786"/>
                  </a:lnTo>
                  <a:lnTo>
                    <a:pt x="1499001" y="3983836"/>
                  </a:lnTo>
                  <a:lnTo>
                    <a:pt x="1479277" y="4038995"/>
                  </a:lnTo>
                  <a:lnTo>
                    <a:pt x="1459553" y="4089489"/>
                  </a:lnTo>
                  <a:lnTo>
                    <a:pt x="1439830" y="4135570"/>
                  </a:lnTo>
                  <a:lnTo>
                    <a:pt x="1420106" y="4177507"/>
                  </a:lnTo>
                  <a:lnTo>
                    <a:pt x="1400382" y="4215579"/>
                  </a:lnTo>
                  <a:lnTo>
                    <a:pt x="1380659" y="4250069"/>
                  </a:lnTo>
                  <a:lnTo>
                    <a:pt x="1360935" y="4281255"/>
                  </a:lnTo>
                  <a:lnTo>
                    <a:pt x="1341211" y="4309409"/>
                  </a:lnTo>
                  <a:lnTo>
                    <a:pt x="1321487" y="4334793"/>
                  </a:lnTo>
                  <a:lnTo>
                    <a:pt x="1301764" y="4357656"/>
                  </a:lnTo>
                  <a:lnTo>
                    <a:pt x="1282040" y="4378235"/>
                  </a:lnTo>
                  <a:lnTo>
                    <a:pt x="1262316" y="4396757"/>
                  </a:lnTo>
                  <a:lnTo>
                    <a:pt x="1242593" y="4413429"/>
                  </a:lnTo>
                  <a:lnTo>
                    <a:pt x="1222869" y="4428437"/>
                  </a:lnTo>
                  <a:lnTo>
                    <a:pt x="1203145" y="4441948"/>
                  </a:lnTo>
                  <a:lnTo>
                    <a:pt x="1183422" y="4454109"/>
                  </a:lnTo>
                  <a:lnTo>
                    <a:pt x="1163698" y="4465051"/>
                  </a:lnTo>
                  <a:lnTo>
                    <a:pt x="1143974" y="4474892"/>
                  </a:lnTo>
                  <a:lnTo>
                    <a:pt x="1124250" y="4483737"/>
                  </a:lnTo>
                  <a:lnTo>
                    <a:pt x="1104527" y="4491682"/>
                  </a:lnTo>
                  <a:lnTo>
                    <a:pt x="1084803" y="4498812"/>
                  </a:lnTo>
                  <a:lnTo>
                    <a:pt x="1065079" y="4505206"/>
                  </a:lnTo>
                  <a:lnTo>
                    <a:pt x="1045356" y="4510933"/>
                  </a:lnTo>
                  <a:lnTo>
                    <a:pt x="1025632" y="4516061"/>
                  </a:lnTo>
                  <a:lnTo>
                    <a:pt x="1005908" y="4520647"/>
                  </a:lnTo>
                  <a:lnTo>
                    <a:pt x="986185" y="4524746"/>
                  </a:lnTo>
                  <a:lnTo>
                    <a:pt x="966461" y="4528407"/>
                  </a:lnTo>
                  <a:lnTo>
                    <a:pt x="946737" y="4531676"/>
                  </a:lnTo>
                  <a:lnTo>
                    <a:pt x="927013" y="4534591"/>
                  </a:lnTo>
                  <a:lnTo>
                    <a:pt x="907290" y="4537191"/>
                  </a:lnTo>
                  <a:lnTo>
                    <a:pt x="887566" y="4539508"/>
                  </a:lnTo>
                  <a:lnTo>
                    <a:pt x="867842" y="4541572"/>
                  </a:lnTo>
                  <a:lnTo>
                    <a:pt x="848119" y="4543410"/>
                  </a:lnTo>
                  <a:lnTo>
                    <a:pt x="828395" y="4545047"/>
                  </a:lnTo>
                  <a:lnTo>
                    <a:pt x="808671" y="4546503"/>
                  </a:lnTo>
                  <a:lnTo>
                    <a:pt x="788948" y="4547798"/>
                  </a:lnTo>
                  <a:lnTo>
                    <a:pt x="769224" y="4548950"/>
                  </a:lnTo>
                  <a:lnTo>
                    <a:pt x="749500" y="4549975"/>
                  </a:lnTo>
                  <a:lnTo>
                    <a:pt x="729776" y="4550885"/>
                  </a:lnTo>
                  <a:lnTo>
                    <a:pt x="710053" y="4551695"/>
                  </a:lnTo>
                  <a:lnTo>
                    <a:pt x="690329" y="4552414"/>
                  </a:lnTo>
                  <a:lnTo>
                    <a:pt x="670605" y="4553053"/>
                  </a:lnTo>
                  <a:lnTo>
                    <a:pt x="650882" y="4553621"/>
                  </a:lnTo>
                  <a:lnTo>
                    <a:pt x="631158" y="4554125"/>
                  </a:lnTo>
                  <a:lnTo>
                    <a:pt x="611434" y="4554573"/>
                  </a:lnTo>
                  <a:lnTo>
                    <a:pt x="591711" y="4554971"/>
                  </a:lnTo>
                  <a:lnTo>
                    <a:pt x="571987" y="4555324"/>
                  </a:lnTo>
                  <a:lnTo>
                    <a:pt x="552263" y="4555637"/>
                  </a:lnTo>
                  <a:lnTo>
                    <a:pt x="532539" y="4555915"/>
                  </a:lnTo>
                  <a:lnTo>
                    <a:pt x="512816" y="4556162"/>
                  </a:lnTo>
                  <a:lnTo>
                    <a:pt x="493092" y="4556382"/>
                  </a:lnTo>
                  <a:lnTo>
                    <a:pt x="473368" y="4556576"/>
                  </a:lnTo>
                  <a:lnTo>
                    <a:pt x="453645" y="4556749"/>
                  </a:lnTo>
                  <a:lnTo>
                    <a:pt x="433921" y="4556902"/>
                  </a:lnTo>
                  <a:lnTo>
                    <a:pt x="414197" y="4557039"/>
                  </a:lnTo>
                  <a:lnTo>
                    <a:pt x="394474" y="4557159"/>
                  </a:lnTo>
                  <a:lnTo>
                    <a:pt x="374750" y="4557267"/>
                  </a:lnTo>
                  <a:lnTo>
                    <a:pt x="355026" y="4557362"/>
                  </a:lnTo>
                  <a:lnTo>
                    <a:pt x="335302" y="4557446"/>
                  </a:lnTo>
                  <a:lnTo>
                    <a:pt x="315579" y="4557521"/>
                  </a:lnTo>
                  <a:lnTo>
                    <a:pt x="295855" y="4557588"/>
                  </a:lnTo>
                  <a:lnTo>
                    <a:pt x="276131" y="4557647"/>
                  </a:lnTo>
                  <a:lnTo>
                    <a:pt x="256408" y="4557699"/>
                  </a:lnTo>
                  <a:lnTo>
                    <a:pt x="236684" y="4557746"/>
                  </a:lnTo>
                  <a:lnTo>
                    <a:pt x="216960" y="4557787"/>
                  </a:lnTo>
                  <a:lnTo>
                    <a:pt x="197237" y="4557823"/>
                  </a:lnTo>
                  <a:lnTo>
                    <a:pt x="177513" y="4557856"/>
                  </a:lnTo>
                  <a:lnTo>
                    <a:pt x="157789" y="4557885"/>
                  </a:lnTo>
                  <a:lnTo>
                    <a:pt x="138065" y="4557910"/>
                  </a:lnTo>
                  <a:lnTo>
                    <a:pt x="118342" y="4557933"/>
                  </a:lnTo>
                  <a:lnTo>
                    <a:pt x="98618" y="4557953"/>
                  </a:lnTo>
                  <a:lnTo>
                    <a:pt x="78894" y="4557971"/>
                  </a:lnTo>
                  <a:lnTo>
                    <a:pt x="59171" y="4557987"/>
                  </a:lnTo>
                  <a:lnTo>
                    <a:pt x="39447" y="4558001"/>
                  </a:lnTo>
                  <a:lnTo>
                    <a:pt x="19723" y="4558013"/>
                  </a:lnTo>
                  <a:lnTo>
                    <a:pt x="0" y="4558025"/>
                  </a:lnTo>
                  <a:lnTo>
                    <a:pt x="0" y="455802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199579" y="1547018"/>
              <a:ext cx="4181424" cy="4556878"/>
            </a:xfrm>
            <a:custGeom>
              <a:avLst/>
              <a:pathLst>
                <a:path w="4181424" h="4556878">
                  <a:moveTo>
                    <a:pt x="0" y="4555237"/>
                  </a:moveTo>
                  <a:lnTo>
                    <a:pt x="19723" y="4555116"/>
                  </a:lnTo>
                  <a:lnTo>
                    <a:pt x="39447" y="4554987"/>
                  </a:lnTo>
                  <a:lnTo>
                    <a:pt x="59171" y="4554849"/>
                  </a:lnTo>
                  <a:lnTo>
                    <a:pt x="78894" y="4554702"/>
                  </a:lnTo>
                  <a:lnTo>
                    <a:pt x="98618" y="4554546"/>
                  </a:lnTo>
                  <a:lnTo>
                    <a:pt x="118342" y="4554379"/>
                  </a:lnTo>
                  <a:lnTo>
                    <a:pt x="138065" y="4554202"/>
                  </a:lnTo>
                  <a:lnTo>
                    <a:pt x="157789" y="4554012"/>
                  </a:lnTo>
                  <a:lnTo>
                    <a:pt x="177513" y="4553810"/>
                  </a:lnTo>
                  <a:lnTo>
                    <a:pt x="197237" y="4553595"/>
                  </a:lnTo>
                  <a:lnTo>
                    <a:pt x="216960" y="4553366"/>
                  </a:lnTo>
                  <a:lnTo>
                    <a:pt x="236684" y="4553122"/>
                  </a:lnTo>
                  <a:lnTo>
                    <a:pt x="256408" y="4552861"/>
                  </a:lnTo>
                  <a:lnTo>
                    <a:pt x="276131" y="4552584"/>
                  </a:lnTo>
                  <a:lnTo>
                    <a:pt x="295855" y="4552288"/>
                  </a:lnTo>
                  <a:lnTo>
                    <a:pt x="315579" y="4551972"/>
                  </a:lnTo>
                  <a:lnTo>
                    <a:pt x="335302" y="4551636"/>
                  </a:lnTo>
                  <a:lnTo>
                    <a:pt x="355026" y="4551278"/>
                  </a:lnTo>
                  <a:lnTo>
                    <a:pt x="374750" y="4550895"/>
                  </a:lnTo>
                  <a:lnTo>
                    <a:pt x="394474" y="4550488"/>
                  </a:lnTo>
                  <a:lnTo>
                    <a:pt x="414197" y="4550054"/>
                  </a:lnTo>
                  <a:lnTo>
                    <a:pt x="433921" y="4549591"/>
                  </a:lnTo>
                  <a:lnTo>
                    <a:pt x="453645" y="4549098"/>
                  </a:lnTo>
                  <a:lnTo>
                    <a:pt x="473368" y="4548572"/>
                  </a:lnTo>
                  <a:lnTo>
                    <a:pt x="493092" y="4548011"/>
                  </a:lnTo>
                  <a:lnTo>
                    <a:pt x="512816" y="4547413"/>
                  </a:lnTo>
                  <a:lnTo>
                    <a:pt x="532539" y="4546776"/>
                  </a:lnTo>
                  <a:lnTo>
                    <a:pt x="552263" y="4546096"/>
                  </a:lnTo>
                  <a:lnTo>
                    <a:pt x="571987" y="4545372"/>
                  </a:lnTo>
                  <a:lnTo>
                    <a:pt x="591711" y="4544599"/>
                  </a:lnTo>
                  <a:lnTo>
                    <a:pt x="611434" y="4543775"/>
                  </a:lnTo>
                  <a:lnTo>
                    <a:pt x="631158" y="4542895"/>
                  </a:lnTo>
                  <a:lnTo>
                    <a:pt x="650882" y="4541955"/>
                  </a:lnTo>
                  <a:lnTo>
                    <a:pt x="670605" y="4540950"/>
                  </a:lnTo>
                  <a:lnTo>
                    <a:pt x="690329" y="4539872"/>
                  </a:lnTo>
                  <a:lnTo>
                    <a:pt x="710053" y="4538717"/>
                  </a:lnTo>
                  <a:lnTo>
                    <a:pt x="729776" y="4537476"/>
                  </a:lnTo>
                  <a:lnTo>
                    <a:pt x="749500" y="4536142"/>
                  </a:lnTo>
                  <a:lnTo>
                    <a:pt x="769224" y="4534705"/>
                  </a:lnTo>
                  <a:lnTo>
                    <a:pt x="788948" y="4533155"/>
                  </a:lnTo>
                  <a:lnTo>
                    <a:pt x="808671" y="4531481"/>
                  </a:lnTo>
                  <a:lnTo>
                    <a:pt x="828395" y="4529670"/>
                  </a:lnTo>
                  <a:lnTo>
                    <a:pt x="848119" y="4527709"/>
                  </a:lnTo>
                  <a:lnTo>
                    <a:pt x="867842" y="4525580"/>
                  </a:lnTo>
                  <a:lnTo>
                    <a:pt x="887566" y="4523265"/>
                  </a:lnTo>
                  <a:lnTo>
                    <a:pt x="907290" y="4520745"/>
                  </a:lnTo>
                  <a:lnTo>
                    <a:pt x="927013" y="4517996"/>
                  </a:lnTo>
                  <a:lnTo>
                    <a:pt x="946737" y="4514992"/>
                  </a:lnTo>
                  <a:lnTo>
                    <a:pt x="966461" y="4511703"/>
                  </a:lnTo>
                  <a:lnTo>
                    <a:pt x="986185" y="4508095"/>
                  </a:lnTo>
                  <a:lnTo>
                    <a:pt x="1005908" y="4504130"/>
                  </a:lnTo>
                  <a:lnTo>
                    <a:pt x="1025632" y="4499764"/>
                  </a:lnTo>
                  <a:lnTo>
                    <a:pt x="1045356" y="4494947"/>
                  </a:lnTo>
                  <a:lnTo>
                    <a:pt x="1065079" y="4489622"/>
                  </a:lnTo>
                  <a:lnTo>
                    <a:pt x="1084803" y="4483723"/>
                  </a:lnTo>
                  <a:lnTo>
                    <a:pt x="1104527" y="4477175"/>
                  </a:lnTo>
                  <a:lnTo>
                    <a:pt x="1124250" y="4469893"/>
                  </a:lnTo>
                  <a:lnTo>
                    <a:pt x="1143974" y="4461779"/>
                  </a:lnTo>
                  <a:lnTo>
                    <a:pt x="1163698" y="4452725"/>
                  </a:lnTo>
                  <a:lnTo>
                    <a:pt x="1183422" y="4442604"/>
                  </a:lnTo>
                  <a:lnTo>
                    <a:pt x="1203145" y="4431277"/>
                  </a:lnTo>
                  <a:lnTo>
                    <a:pt x="1222869" y="4418588"/>
                  </a:lnTo>
                  <a:lnTo>
                    <a:pt x="1242593" y="4404363"/>
                  </a:lnTo>
                  <a:lnTo>
                    <a:pt x="1262316" y="4388410"/>
                  </a:lnTo>
                  <a:lnTo>
                    <a:pt x="1282040" y="4370517"/>
                  </a:lnTo>
                  <a:lnTo>
                    <a:pt x="1301764" y="4350450"/>
                  </a:lnTo>
                  <a:lnTo>
                    <a:pt x="1321487" y="4327959"/>
                  </a:lnTo>
                  <a:lnTo>
                    <a:pt x="1341211" y="4302789"/>
                  </a:lnTo>
                  <a:lnTo>
                    <a:pt x="1360935" y="4274674"/>
                  </a:lnTo>
                  <a:lnTo>
                    <a:pt x="1380659" y="4243331"/>
                  </a:lnTo>
                  <a:lnTo>
                    <a:pt x="1400382" y="4208466"/>
                  </a:lnTo>
                  <a:lnTo>
                    <a:pt x="1420106" y="4169773"/>
                  </a:lnTo>
                  <a:lnTo>
                    <a:pt x="1439830" y="4126942"/>
                  </a:lnTo>
                  <a:lnTo>
                    <a:pt x="1459553" y="4079659"/>
                  </a:lnTo>
                  <a:lnTo>
                    <a:pt x="1479277" y="4027621"/>
                  </a:lnTo>
                  <a:lnTo>
                    <a:pt x="1499001" y="3970536"/>
                  </a:lnTo>
                  <a:lnTo>
                    <a:pt x="1518724" y="3908139"/>
                  </a:lnTo>
                  <a:lnTo>
                    <a:pt x="1538448" y="3840197"/>
                  </a:lnTo>
                  <a:lnTo>
                    <a:pt x="1558172" y="3766527"/>
                  </a:lnTo>
                  <a:lnTo>
                    <a:pt x="1577896" y="3687003"/>
                  </a:lnTo>
                  <a:lnTo>
                    <a:pt x="1597619" y="3601570"/>
                  </a:lnTo>
                  <a:lnTo>
                    <a:pt x="1617343" y="3510257"/>
                  </a:lnTo>
                  <a:lnTo>
                    <a:pt x="1637067" y="3413189"/>
                  </a:lnTo>
                  <a:lnTo>
                    <a:pt x="1656790" y="3310592"/>
                  </a:lnTo>
                  <a:lnTo>
                    <a:pt x="1676514" y="3202802"/>
                  </a:lnTo>
                  <a:lnTo>
                    <a:pt x="1696238" y="3090268"/>
                  </a:lnTo>
                  <a:lnTo>
                    <a:pt x="1715961" y="2973552"/>
                  </a:lnTo>
                  <a:lnTo>
                    <a:pt x="1735685" y="2853324"/>
                  </a:lnTo>
                  <a:lnTo>
                    <a:pt x="1755409" y="2730353"/>
                  </a:lnTo>
                  <a:lnTo>
                    <a:pt x="1775133" y="2605487"/>
                  </a:lnTo>
                  <a:lnTo>
                    <a:pt x="1794856" y="2479638"/>
                  </a:lnTo>
                  <a:lnTo>
                    <a:pt x="1814580" y="2353753"/>
                  </a:lnTo>
                  <a:lnTo>
                    <a:pt x="1834304" y="2228781"/>
                  </a:lnTo>
                  <a:lnTo>
                    <a:pt x="1854027" y="2105648"/>
                  </a:lnTo>
                  <a:lnTo>
                    <a:pt x="1873751" y="1985221"/>
                  </a:lnTo>
                  <a:lnTo>
                    <a:pt x="1893475" y="1868288"/>
                  </a:lnTo>
                  <a:lnTo>
                    <a:pt x="1913198" y="1755531"/>
                  </a:lnTo>
                  <a:lnTo>
                    <a:pt x="1932922" y="1647518"/>
                  </a:lnTo>
                  <a:lnTo>
                    <a:pt x="1952646" y="1544697"/>
                  </a:lnTo>
                  <a:lnTo>
                    <a:pt x="1972370" y="1447389"/>
                  </a:lnTo>
                  <a:lnTo>
                    <a:pt x="1992093" y="1355801"/>
                  </a:lnTo>
                  <a:lnTo>
                    <a:pt x="2011817" y="1270031"/>
                  </a:lnTo>
                  <a:lnTo>
                    <a:pt x="2031541" y="1190052"/>
                  </a:lnTo>
                  <a:lnTo>
                    <a:pt x="2051264" y="1115637"/>
                  </a:lnTo>
                  <a:lnTo>
                    <a:pt x="2070988" y="1046491"/>
                  </a:lnTo>
                  <a:lnTo>
                    <a:pt x="2090712" y="982293"/>
                  </a:lnTo>
                  <a:lnTo>
                    <a:pt x="2110435" y="922708"/>
                  </a:lnTo>
                  <a:lnTo>
                    <a:pt x="2130159" y="867396"/>
                  </a:lnTo>
                  <a:lnTo>
                    <a:pt x="2149883" y="816019"/>
                  </a:lnTo>
                  <a:lnTo>
                    <a:pt x="2169607" y="768247"/>
                  </a:lnTo>
                  <a:lnTo>
                    <a:pt x="2189330" y="723762"/>
                  </a:lnTo>
                  <a:lnTo>
                    <a:pt x="2209054" y="682265"/>
                  </a:lnTo>
                  <a:lnTo>
                    <a:pt x="2228778" y="643483"/>
                  </a:lnTo>
                  <a:lnTo>
                    <a:pt x="2248501" y="607172"/>
                  </a:lnTo>
                  <a:lnTo>
                    <a:pt x="2268225" y="573122"/>
                  </a:lnTo>
                  <a:lnTo>
                    <a:pt x="2287949" y="541154"/>
                  </a:lnTo>
                  <a:lnTo>
                    <a:pt x="2307672" y="511117"/>
                  </a:lnTo>
                  <a:lnTo>
                    <a:pt x="2327396" y="482886"/>
                  </a:lnTo>
                  <a:lnTo>
                    <a:pt x="2347120" y="456346"/>
                  </a:lnTo>
                  <a:lnTo>
                    <a:pt x="2366844" y="431396"/>
                  </a:lnTo>
                  <a:lnTo>
                    <a:pt x="2386567" y="407939"/>
                  </a:lnTo>
                  <a:lnTo>
                    <a:pt x="2406291" y="385885"/>
                  </a:lnTo>
                  <a:lnTo>
                    <a:pt x="2426015" y="365144"/>
                  </a:lnTo>
                  <a:lnTo>
                    <a:pt x="2445738" y="345632"/>
                  </a:lnTo>
                  <a:lnTo>
                    <a:pt x="2465462" y="327270"/>
                  </a:lnTo>
                  <a:lnTo>
                    <a:pt x="2485186" y="309979"/>
                  </a:lnTo>
                  <a:lnTo>
                    <a:pt x="2504909" y="293687"/>
                  </a:lnTo>
                  <a:lnTo>
                    <a:pt x="2524633" y="278327"/>
                  </a:lnTo>
                  <a:lnTo>
                    <a:pt x="2544357" y="263833"/>
                  </a:lnTo>
                  <a:lnTo>
                    <a:pt x="2564081" y="250147"/>
                  </a:lnTo>
                  <a:lnTo>
                    <a:pt x="2583804" y="237211"/>
                  </a:lnTo>
                  <a:lnTo>
                    <a:pt x="2603528" y="224976"/>
                  </a:lnTo>
                  <a:lnTo>
                    <a:pt x="2623252" y="213392"/>
                  </a:lnTo>
                  <a:lnTo>
                    <a:pt x="2642975" y="202415"/>
                  </a:lnTo>
                  <a:lnTo>
                    <a:pt x="2662699" y="192005"/>
                  </a:lnTo>
                  <a:lnTo>
                    <a:pt x="2682423" y="182124"/>
                  </a:lnTo>
                  <a:lnTo>
                    <a:pt x="2702146" y="172737"/>
                  </a:lnTo>
                  <a:lnTo>
                    <a:pt x="2721870" y="163811"/>
                  </a:lnTo>
                  <a:lnTo>
                    <a:pt x="2741594" y="155320"/>
                  </a:lnTo>
                  <a:lnTo>
                    <a:pt x="2761318" y="147242"/>
                  </a:lnTo>
                  <a:lnTo>
                    <a:pt x="2781041" y="139560"/>
                  </a:lnTo>
                  <a:lnTo>
                    <a:pt x="2800765" y="132255"/>
                  </a:lnTo>
                  <a:lnTo>
                    <a:pt x="2820489" y="125312"/>
                  </a:lnTo>
                  <a:lnTo>
                    <a:pt x="2840212" y="118713"/>
                  </a:lnTo>
                  <a:lnTo>
                    <a:pt x="2859936" y="112443"/>
                  </a:lnTo>
                  <a:lnTo>
                    <a:pt x="2879660" y="106486"/>
                  </a:lnTo>
                  <a:lnTo>
                    <a:pt x="2899383" y="100829"/>
                  </a:lnTo>
                  <a:lnTo>
                    <a:pt x="2919107" y="95455"/>
                  </a:lnTo>
                  <a:lnTo>
                    <a:pt x="2938831" y="90353"/>
                  </a:lnTo>
                  <a:lnTo>
                    <a:pt x="2958555" y="85509"/>
                  </a:lnTo>
                  <a:lnTo>
                    <a:pt x="2978278" y="80911"/>
                  </a:lnTo>
                  <a:lnTo>
                    <a:pt x="2998002" y="76546"/>
                  </a:lnTo>
                  <a:lnTo>
                    <a:pt x="3017726" y="72404"/>
                  </a:lnTo>
                  <a:lnTo>
                    <a:pt x="3037449" y="68474"/>
                  </a:lnTo>
                  <a:lnTo>
                    <a:pt x="3057173" y="64744"/>
                  </a:lnTo>
                  <a:lnTo>
                    <a:pt x="3076897" y="61206"/>
                  </a:lnTo>
                  <a:lnTo>
                    <a:pt x="3096620" y="57850"/>
                  </a:lnTo>
                  <a:lnTo>
                    <a:pt x="3116344" y="54666"/>
                  </a:lnTo>
                  <a:lnTo>
                    <a:pt x="3136068" y="51646"/>
                  </a:lnTo>
                  <a:lnTo>
                    <a:pt x="3155792" y="48782"/>
                  </a:lnTo>
                  <a:lnTo>
                    <a:pt x="3175515" y="46067"/>
                  </a:lnTo>
                  <a:lnTo>
                    <a:pt x="3195239" y="43491"/>
                  </a:lnTo>
                  <a:lnTo>
                    <a:pt x="3214963" y="41049"/>
                  </a:lnTo>
                  <a:lnTo>
                    <a:pt x="3234686" y="38734"/>
                  </a:lnTo>
                  <a:lnTo>
                    <a:pt x="3254410" y="36539"/>
                  </a:lnTo>
                  <a:lnTo>
                    <a:pt x="3274134" y="34458"/>
                  </a:lnTo>
                  <a:lnTo>
                    <a:pt x="3293857" y="32486"/>
                  </a:lnTo>
                  <a:lnTo>
                    <a:pt x="3313581" y="30616"/>
                  </a:lnTo>
                  <a:lnTo>
                    <a:pt x="3333305" y="28844"/>
                  </a:lnTo>
                  <a:lnTo>
                    <a:pt x="3353029" y="27164"/>
                  </a:lnTo>
                  <a:lnTo>
                    <a:pt x="3372752" y="25572"/>
                  </a:lnTo>
                  <a:lnTo>
                    <a:pt x="3392476" y="24063"/>
                  </a:lnTo>
                  <a:lnTo>
                    <a:pt x="3412200" y="22633"/>
                  </a:lnTo>
                  <a:lnTo>
                    <a:pt x="3431923" y="21278"/>
                  </a:lnTo>
                  <a:lnTo>
                    <a:pt x="3451647" y="19994"/>
                  </a:lnTo>
                  <a:lnTo>
                    <a:pt x="3471371" y="18777"/>
                  </a:lnTo>
                  <a:lnTo>
                    <a:pt x="3491094" y="17624"/>
                  </a:lnTo>
                  <a:lnTo>
                    <a:pt x="3510818" y="16531"/>
                  </a:lnTo>
                  <a:lnTo>
                    <a:pt x="3530542" y="15496"/>
                  </a:lnTo>
                  <a:lnTo>
                    <a:pt x="3550266" y="14515"/>
                  </a:lnTo>
                  <a:lnTo>
                    <a:pt x="3569989" y="13586"/>
                  </a:lnTo>
                  <a:lnTo>
                    <a:pt x="3589713" y="12705"/>
                  </a:lnTo>
                  <a:lnTo>
                    <a:pt x="3609437" y="11871"/>
                  </a:lnTo>
                  <a:lnTo>
                    <a:pt x="3629160" y="11081"/>
                  </a:lnTo>
                  <a:lnTo>
                    <a:pt x="3648884" y="10332"/>
                  </a:lnTo>
                  <a:lnTo>
                    <a:pt x="3668608" y="9623"/>
                  </a:lnTo>
                  <a:lnTo>
                    <a:pt x="3688331" y="8951"/>
                  </a:lnTo>
                  <a:lnTo>
                    <a:pt x="3708055" y="8315"/>
                  </a:lnTo>
                  <a:lnTo>
                    <a:pt x="3727779" y="7712"/>
                  </a:lnTo>
                  <a:lnTo>
                    <a:pt x="3747503" y="7140"/>
                  </a:lnTo>
                  <a:lnTo>
                    <a:pt x="3767226" y="6599"/>
                  </a:lnTo>
                  <a:lnTo>
                    <a:pt x="3786950" y="6087"/>
                  </a:lnTo>
                  <a:lnTo>
                    <a:pt x="3806674" y="5601"/>
                  </a:lnTo>
                  <a:lnTo>
                    <a:pt x="3826397" y="5141"/>
                  </a:lnTo>
                  <a:lnTo>
                    <a:pt x="3846121" y="4706"/>
                  </a:lnTo>
                  <a:lnTo>
                    <a:pt x="3865845" y="4293"/>
                  </a:lnTo>
                  <a:lnTo>
                    <a:pt x="3885568" y="3902"/>
                  </a:lnTo>
                  <a:lnTo>
                    <a:pt x="3905292" y="3532"/>
                  </a:lnTo>
                  <a:lnTo>
                    <a:pt x="3925016" y="3181"/>
                  </a:lnTo>
                  <a:lnTo>
                    <a:pt x="3944740" y="2849"/>
                  </a:lnTo>
                  <a:lnTo>
                    <a:pt x="3964463" y="2535"/>
                  </a:lnTo>
                  <a:lnTo>
                    <a:pt x="3984187" y="2237"/>
                  </a:lnTo>
                  <a:lnTo>
                    <a:pt x="4003911" y="1954"/>
                  </a:lnTo>
                  <a:lnTo>
                    <a:pt x="4023634" y="1687"/>
                  </a:lnTo>
                  <a:lnTo>
                    <a:pt x="4043358" y="1434"/>
                  </a:lnTo>
                  <a:lnTo>
                    <a:pt x="4063082" y="1194"/>
                  </a:lnTo>
                  <a:lnTo>
                    <a:pt x="4082805" y="967"/>
                  </a:lnTo>
                  <a:lnTo>
                    <a:pt x="4102529" y="752"/>
                  </a:lnTo>
                  <a:lnTo>
                    <a:pt x="4122253" y="548"/>
                  </a:lnTo>
                  <a:lnTo>
                    <a:pt x="4141977" y="355"/>
                  </a:lnTo>
                  <a:lnTo>
                    <a:pt x="4161700" y="173"/>
                  </a:lnTo>
                  <a:lnTo>
                    <a:pt x="4181424" y="0"/>
                  </a:lnTo>
                  <a:lnTo>
                    <a:pt x="4181424" y="15774"/>
                  </a:lnTo>
                  <a:lnTo>
                    <a:pt x="4161700" y="16453"/>
                  </a:lnTo>
                  <a:lnTo>
                    <a:pt x="4141977" y="17156"/>
                  </a:lnTo>
                  <a:lnTo>
                    <a:pt x="4122253" y="17884"/>
                  </a:lnTo>
                  <a:lnTo>
                    <a:pt x="4102529" y="18639"/>
                  </a:lnTo>
                  <a:lnTo>
                    <a:pt x="4082805" y="19420"/>
                  </a:lnTo>
                  <a:lnTo>
                    <a:pt x="4063082" y="20229"/>
                  </a:lnTo>
                  <a:lnTo>
                    <a:pt x="4043358" y="21067"/>
                  </a:lnTo>
                  <a:lnTo>
                    <a:pt x="4023634" y="21936"/>
                  </a:lnTo>
                  <a:lnTo>
                    <a:pt x="4003911" y="22835"/>
                  </a:lnTo>
                  <a:lnTo>
                    <a:pt x="3984187" y="23766"/>
                  </a:lnTo>
                  <a:lnTo>
                    <a:pt x="3964463" y="24731"/>
                  </a:lnTo>
                  <a:lnTo>
                    <a:pt x="3944740" y="25730"/>
                  </a:lnTo>
                  <a:lnTo>
                    <a:pt x="3925016" y="26765"/>
                  </a:lnTo>
                  <a:lnTo>
                    <a:pt x="3905292" y="27836"/>
                  </a:lnTo>
                  <a:lnTo>
                    <a:pt x="3885568" y="28946"/>
                  </a:lnTo>
                  <a:lnTo>
                    <a:pt x="3865845" y="30095"/>
                  </a:lnTo>
                  <a:lnTo>
                    <a:pt x="3846121" y="31286"/>
                  </a:lnTo>
                  <a:lnTo>
                    <a:pt x="3826397" y="32518"/>
                  </a:lnTo>
                  <a:lnTo>
                    <a:pt x="3806674" y="33795"/>
                  </a:lnTo>
                  <a:lnTo>
                    <a:pt x="3786950" y="35116"/>
                  </a:lnTo>
                  <a:lnTo>
                    <a:pt x="3767226" y="36485"/>
                  </a:lnTo>
                  <a:lnTo>
                    <a:pt x="3747503" y="37903"/>
                  </a:lnTo>
                  <a:lnTo>
                    <a:pt x="3727779" y="39370"/>
                  </a:lnTo>
                  <a:lnTo>
                    <a:pt x="3708055" y="40890"/>
                  </a:lnTo>
                  <a:lnTo>
                    <a:pt x="3688331" y="42464"/>
                  </a:lnTo>
                  <a:lnTo>
                    <a:pt x="3668608" y="44093"/>
                  </a:lnTo>
                  <a:lnTo>
                    <a:pt x="3648884" y="45780"/>
                  </a:lnTo>
                  <a:lnTo>
                    <a:pt x="3629160" y="47527"/>
                  </a:lnTo>
                  <a:lnTo>
                    <a:pt x="3609437" y="49336"/>
                  </a:lnTo>
                  <a:lnTo>
                    <a:pt x="3589713" y="51208"/>
                  </a:lnTo>
                  <a:lnTo>
                    <a:pt x="3569989" y="53147"/>
                  </a:lnTo>
                  <a:lnTo>
                    <a:pt x="3550266" y="55153"/>
                  </a:lnTo>
                  <a:lnTo>
                    <a:pt x="3530542" y="57231"/>
                  </a:lnTo>
                  <a:lnTo>
                    <a:pt x="3510818" y="59382"/>
                  </a:lnTo>
                  <a:lnTo>
                    <a:pt x="3491094" y="61608"/>
                  </a:lnTo>
                  <a:lnTo>
                    <a:pt x="3471371" y="63912"/>
                  </a:lnTo>
                  <a:lnTo>
                    <a:pt x="3451647" y="66298"/>
                  </a:lnTo>
                  <a:lnTo>
                    <a:pt x="3431923" y="68767"/>
                  </a:lnTo>
                  <a:lnTo>
                    <a:pt x="3412200" y="71322"/>
                  </a:lnTo>
                  <a:lnTo>
                    <a:pt x="3392476" y="73967"/>
                  </a:lnTo>
                  <a:lnTo>
                    <a:pt x="3372752" y="76705"/>
                  </a:lnTo>
                  <a:lnTo>
                    <a:pt x="3353029" y="79538"/>
                  </a:lnTo>
                  <a:lnTo>
                    <a:pt x="3333305" y="82470"/>
                  </a:lnTo>
                  <a:lnTo>
                    <a:pt x="3313581" y="85503"/>
                  </a:lnTo>
                  <a:lnTo>
                    <a:pt x="3293857" y="88643"/>
                  </a:lnTo>
                  <a:lnTo>
                    <a:pt x="3274134" y="91891"/>
                  </a:lnTo>
                  <a:lnTo>
                    <a:pt x="3254410" y="95253"/>
                  </a:lnTo>
                  <a:lnTo>
                    <a:pt x="3234686" y="98730"/>
                  </a:lnTo>
                  <a:lnTo>
                    <a:pt x="3214963" y="102328"/>
                  </a:lnTo>
                  <a:lnTo>
                    <a:pt x="3195239" y="106050"/>
                  </a:lnTo>
                  <a:lnTo>
                    <a:pt x="3175515" y="109901"/>
                  </a:lnTo>
                  <a:lnTo>
                    <a:pt x="3155792" y="113884"/>
                  </a:lnTo>
                  <a:lnTo>
                    <a:pt x="3136068" y="118004"/>
                  </a:lnTo>
                  <a:lnTo>
                    <a:pt x="3116344" y="122266"/>
                  </a:lnTo>
                  <a:lnTo>
                    <a:pt x="3096620" y="126674"/>
                  </a:lnTo>
                  <a:lnTo>
                    <a:pt x="3076897" y="131232"/>
                  </a:lnTo>
                  <a:lnTo>
                    <a:pt x="3057173" y="135946"/>
                  </a:lnTo>
                  <a:lnTo>
                    <a:pt x="3037449" y="140821"/>
                  </a:lnTo>
                  <a:lnTo>
                    <a:pt x="3017726" y="145862"/>
                  </a:lnTo>
                  <a:lnTo>
                    <a:pt x="2998002" y="151074"/>
                  </a:lnTo>
                  <a:lnTo>
                    <a:pt x="2978278" y="156463"/>
                  </a:lnTo>
                  <a:lnTo>
                    <a:pt x="2958555" y="162034"/>
                  </a:lnTo>
                  <a:lnTo>
                    <a:pt x="2938831" y="167793"/>
                  </a:lnTo>
                  <a:lnTo>
                    <a:pt x="2919107" y="173746"/>
                  </a:lnTo>
                  <a:lnTo>
                    <a:pt x="2899383" y="179899"/>
                  </a:lnTo>
                  <a:lnTo>
                    <a:pt x="2879660" y="186259"/>
                  </a:lnTo>
                  <a:lnTo>
                    <a:pt x="2859936" y="192832"/>
                  </a:lnTo>
                  <a:lnTo>
                    <a:pt x="2840212" y="199625"/>
                  </a:lnTo>
                  <a:lnTo>
                    <a:pt x="2820489" y="206644"/>
                  </a:lnTo>
                  <a:lnTo>
                    <a:pt x="2800765" y="213898"/>
                  </a:lnTo>
                  <a:lnTo>
                    <a:pt x="2781041" y="221393"/>
                  </a:lnTo>
                  <a:lnTo>
                    <a:pt x="2761318" y="229137"/>
                  </a:lnTo>
                  <a:lnTo>
                    <a:pt x="2741594" y="237137"/>
                  </a:lnTo>
                  <a:lnTo>
                    <a:pt x="2721870" y="245403"/>
                  </a:lnTo>
                  <a:lnTo>
                    <a:pt x="2702146" y="253947"/>
                  </a:lnTo>
                  <a:lnTo>
                    <a:pt x="2682423" y="262794"/>
                  </a:lnTo>
                  <a:lnTo>
                    <a:pt x="2662699" y="271978"/>
                  </a:lnTo>
                  <a:lnTo>
                    <a:pt x="2642975" y="281534"/>
                  </a:lnTo>
                  <a:lnTo>
                    <a:pt x="2623252" y="291503"/>
                  </a:lnTo>
                  <a:lnTo>
                    <a:pt x="2603528" y="301928"/>
                  </a:lnTo>
                  <a:lnTo>
                    <a:pt x="2583804" y="312857"/>
                  </a:lnTo>
                  <a:lnTo>
                    <a:pt x="2564081" y="324342"/>
                  </a:lnTo>
                  <a:lnTo>
                    <a:pt x="2544357" y="336443"/>
                  </a:lnTo>
                  <a:lnTo>
                    <a:pt x="2524633" y="349222"/>
                  </a:lnTo>
                  <a:lnTo>
                    <a:pt x="2504909" y="362751"/>
                  </a:lnTo>
                  <a:lnTo>
                    <a:pt x="2485186" y="377107"/>
                  </a:lnTo>
                  <a:lnTo>
                    <a:pt x="2465462" y="392377"/>
                  </a:lnTo>
                  <a:lnTo>
                    <a:pt x="2445738" y="408658"/>
                  </a:lnTo>
                  <a:lnTo>
                    <a:pt x="2426015" y="426056"/>
                  </a:lnTo>
                  <a:lnTo>
                    <a:pt x="2406291" y="444690"/>
                  </a:lnTo>
                  <a:lnTo>
                    <a:pt x="2386567" y="464693"/>
                  </a:lnTo>
                  <a:lnTo>
                    <a:pt x="2366844" y="486215"/>
                  </a:lnTo>
                  <a:lnTo>
                    <a:pt x="2347120" y="509419"/>
                  </a:lnTo>
                  <a:lnTo>
                    <a:pt x="2327396" y="534490"/>
                  </a:lnTo>
                  <a:lnTo>
                    <a:pt x="2307672" y="561624"/>
                  </a:lnTo>
                  <a:lnTo>
                    <a:pt x="2287949" y="591037"/>
                  </a:lnTo>
                  <a:lnTo>
                    <a:pt x="2268225" y="622953"/>
                  </a:lnTo>
                  <a:lnTo>
                    <a:pt x="2248501" y="657599"/>
                  </a:lnTo>
                  <a:lnTo>
                    <a:pt x="2228778" y="695204"/>
                  </a:lnTo>
                  <a:lnTo>
                    <a:pt x="2209054" y="735988"/>
                  </a:lnTo>
                  <a:lnTo>
                    <a:pt x="2189330" y="780170"/>
                  </a:lnTo>
                  <a:lnTo>
                    <a:pt x="2169607" y="827959"/>
                  </a:lnTo>
                  <a:lnTo>
                    <a:pt x="2149883" y="879568"/>
                  </a:lnTo>
                  <a:lnTo>
                    <a:pt x="2130159" y="935207"/>
                  </a:lnTo>
                  <a:lnTo>
                    <a:pt x="2110435" y="995090"/>
                  </a:lnTo>
                  <a:lnTo>
                    <a:pt x="2090712" y="1059431"/>
                  </a:lnTo>
                  <a:lnTo>
                    <a:pt x="2070988" y="1128438"/>
                  </a:lnTo>
                  <a:lnTo>
                    <a:pt x="2051264" y="1202313"/>
                  </a:lnTo>
                  <a:lnTo>
                    <a:pt x="2031541" y="1281240"/>
                  </a:lnTo>
                  <a:lnTo>
                    <a:pt x="2011817" y="1365382"/>
                  </a:lnTo>
                  <a:lnTo>
                    <a:pt x="1992093" y="1454842"/>
                  </a:lnTo>
                  <a:lnTo>
                    <a:pt x="1972370" y="1549574"/>
                  </a:lnTo>
                  <a:lnTo>
                    <a:pt x="1952646" y="1649433"/>
                  </a:lnTo>
                  <a:lnTo>
                    <a:pt x="1932922" y="1754190"/>
                  </a:lnTo>
                  <a:lnTo>
                    <a:pt x="1913198" y="1863524"/>
                  </a:lnTo>
                  <a:lnTo>
                    <a:pt x="1893475" y="1977021"/>
                  </a:lnTo>
                  <a:lnTo>
                    <a:pt x="1873751" y="2094168"/>
                  </a:lnTo>
                  <a:lnTo>
                    <a:pt x="1854027" y="2214356"/>
                  </a:lnTo>
                  <a:lnTo>
                    <a:pt x="1834304" y="2336889"/>
                  </a:lnTo>
                  <a:lnTo>
                    <a:pt x="1814580" y="2460991"/>
                  </a:lnTo>
                  <a:lnTo>
                    <a:pt x="1794856" y="2585820"/>
                  </a:lnTo>
                  <a:lnTo>
                    <a:pt x="1775133" y="2710491"/>
                  </a:lnTo>
                  <a:lnTo>
                    <a:pt x="1755409" y="2834094"/>
                  </a:lnTo>
                  <a:lnTo>
                    <a:pt x="1735685" y="2955722"/>
                  </a:lnTo>
                  <a:lnTo>
                    <a:pt x="1715961" y="3074502"/>
                  </a:lnTo>
                  <a:lnTo>
                    <a:pt x="1696238" y="3189621"/>
                  </a:lnTo>
                  <a:lnTo>
                    <a:pt x="1676514" y="3300353"/>
                  </a:lnTo>
                  <a:lnTo>
                    <a:pt x="1656790" y="3406079"/>
                  </a:lnTo>
                  <a:lnTo>
                    <a:pt x="1637067" y="3506306"/>
                  </a:lnTo>
                  <a:lnTo>
                    <a:pt x="1617343" y="3600669"/>
                  </a:lnTo>
                  <a:lnTo>
                    <a:pt x="1597619" y="3688934"/>
                  </a:lnTo>
                  <a:lnTo>
                    <a:pt x="1577896" y="3770992"/>
                  </a:lnTo>
                  <a:lnTo>
                    <a:pt x="1558172" y="3846846"/>
                  </a:lnTo>
                  <a:lnTo>
                    <a:pt x="1538448" y="3916600"/>
                  </a:lnTo>
                  <a:lnTo>
                    <a:pt x="1518724" y="3980437"/>
                  </a:lnTo>
                  <a:lnTo>
                    <a:pt x="1499001" y="4038609"/>
                  </a:lnTo>
                  <a:lnTo>
                    <a:pt x="1479277" y="4091412"/>
                  </a:lnTo>
                  <a:lnTo>
                    <a:pt x="1459553" y="4139178"/>
                  </a:lnTo>
                  <a:lnTo>
                    <a:pt x="1439830" y="4182258"/>
                  </a:lnTo>
                  <a:lnTo>
                    <a:pt x="1420106" y="4221013"/>
                  </a:lnTo>
                  <a:lnTo>
                    <a:pt x="1400382" y="4255799"/>
                  </a:lnTo>
                  <a:lnTo>
                    <a:pt x="1380659" y="4286969"/>
                  </a:lnTo>
                  <a:lnTo>
                    <a:pt x="1360935" y="4314858"/>
                  </a:lnTo>
                  <a:lnTo>
                    <a:pt x="1341211" y="4339785"/>
                  </a:lnTo>
                  <a:lnTo>
                    <a:pt x="1321487" y="4362049"/>
                  </a:lnTo>
                  <a:lnTo>
                    <a:pt x="1301764" y="4381925"/>
                  </a:lnTo>
                  <a:lnTo>
                    <a:pt x="1282040" y="4399672"/>
                  </a:lnTo>
                  <a:lnTo>
                    <a:pt x="1262316" y="4415537"/>
                  </a:lnTo>
                  <a:lnTo>
                    <a:pt x="1242593" y="4429742"/>
                  </a:lnTo>
                  <a:lnTo>
                    <a:pt x="1222869" y="4442478"/>
                  </a:lnTo>
                  <a:lnTo>
                    <a:pt x="1203145" y="4453909"/>
                  </a:lnTo>
                  <a:lnTo>
                    <a:pt x="1183422" y="4464179"/>
                  </a:lnTo>
                  <a:lnTo>
                    <a:pt x="1163698" y="4473413"/>
                  </a:lnTo>
                  <a:lnTo>
                    <a:pt x="1143974" y="4481718"/>
                  </a:lnTo>
                  <a:lnTo>
                    <a:pt x="1124250" y="4489192"/>
                  </a:lnTo>
                  <a:lnTo>
                    <a:pt x="1104527" y="4495918"/>
                  </a:lnTo>
                  <a:lnTo>
                    <a:pt x="1084803" y="4501972"/>
                  </a:lnTo>
                  <a:lnTo>
                    <a:pt x="1065079" y="4507421"/>
                  </a:lnTo>
                  <a:lnTo>
                    <a:pt x="1045356" y="4512326"/>
                  </a:lnTo>
                  <a:lnTo>
                    <a:pt x="1025632" y="4516741"/>
                  </a:lnTo>
                  <a:lnTo>
                    <a:pt x="1005908" y="4520715"/>
                  </a:lnTo>
                  <a:lnTo>
                    <a:pt x="986185" y="4524293"/>
                  </a:lnTo>
                  <a:lnTo>
                    <a:pt x="966461" y="4527514"/>
                  </a:lnTo>
                  <a:lnTo>
                    <a:pt x="946737" y="4530414"/>
                  </a:lnTo>
                  <a:lnTo>
                    <a:pt x="927013" y="4533026"/>
                  </a:lnTo>
                  <a:lnTo>
                    <a:pt x="907290" y="4535378"/>
                  </a:lnTo>
                  <a:lnTo>
                    <a:pt x="887566" y="4537497"/>
                  </a:lnTo>
                  <a:lnTo>
                    <a:pt x="867842" y="4539406"/>
                  </a:lnTo>
                  <a:lnTo>
                    <a:pt x="848119" y="4541127"/>
                  </a:lnTo>
                  <a:lnTo>
                    <a:pt x="828395" y="4542678"/>
                  </a:lnTo>
                  <a:lnTo>
                    <a:pt x="808671" y="4544076"/>
                  </a:lnTo>
                  <a:lnTo>
                    <a:pt x="788948" y="4545338"/>
                  </a:lnTo>
                  <a:lnTo>
                    <a:pt x="769224" y="4546475"/>
                  </a:lnTo>
                  <a:lnTo>
                    <a:pt x="749500" y="4547502"/>
                  </a:lnTo>
                  <a:lnTo>
                    <a:pt x="729776" y="4548428"/>
                  </a:lnTo>
                  <a:lnTo>
                    <a:pt x="710053" y="4549264"/>
                  </a:lnTo>
                  <a:lnTo>
                    <a:pt x="690329" y="4550019"/>
                  </a:lnTo>
                  <a:lnTo>
                    <a:pt x="670605" y="4550701"/>
                  </a:lnTo>
                  <a:lnTo>
                    <a:pt x="650882" y="4551317"/>
                  </a:lnTo>
                  <a:lnTo>
                    <a:pt x="631158" y="4551873"/>
                  </a:lnTo>
                  <a:lnTo>
                    <a:pt x="611434" y="4552375"/>
                  </a:lnTo>
                  <a:lnTo>
                    <a:pt x="591711" y="4552829"/>
                  </a:lnTo>
                  <a:lnTo>
                    <a:pt x="571987" y="4553240"/>
                  </a:lnTo>
                  <a:lnTo>
                    <a:pt x="552263" y="4553611"/>
                  </a:lnTo>
                  <a:lnTo>
                    <a:pt x="532539" y="4553946"/>
                  </a:lnTo>
                  <a:lnTo>
                    <a:pt x="512816" y="4554249"/>
                  </a:lnTo>
                  <a:lnTo>
                    <a:pt x="493092" y="4554523"/>
                  </a:lnTo>
                  <a:lnTo>
                    <a:pt x="473368" y="4554770"/>
                  </a:lnTo>
                  <a:lnTo>
                    <a:pt x="453645" y="4554993"/>
                  </a:lnTo>
                  <a:lnTo>
                    <a:pt x="433921" y="4555195"/>
                  </a:lnTo>
                  <a:lnTo>
                    <a:pt x="414197" y="4555377"/>
                  </a:lnTo>
                  <a:lnTo>
                    <a:pt x="394474" y="4555542"/>
                  </a:lnTo>
                  <a:lnTo>
                    <a:pt x="374750" y="4555691"/>
                  </a:lnTo>
                  <a:lnTo>
                    <a:pt x="355026" y="4555825"/>
                  </a:lnTo>
                  <a:lnTo>
                    <a:pt x="335302" y="4555947"/>
                  </a:lnTo>
                  <a:lnTo>
                    <a:pt x="315579" y="4556056"/>
                  </a:lnTo>
                  <a:lnTo>
                    <a:pt x="295855" y="4556155"/>
                  </a:lnTo>
                  <a:lnTo>
                    <a:pt x="276131" y="4556245"/>
                  </a:lnTo>
                  <a:lnTo>
                    <a:pt x="256408" y="4556325"/>
                  </a:lnTo>
                  <a:lnTo>
                    <a:pt x="236684" y="4556398"/>
                  </a:lnTo>
                  <a:lnTo>
                    <a:pt x="216960" y="4556464"/>
                  </a:lnTo>
                  <a:lnTo>
                    <a:pt x="197237" y="4556524"/>
                  </a:lnTo>
                  <a:lnTo>
                    <a:pt x="177513" y="4556578"/>
                  </a:lnTo>
                  <a:lnTo>
                    <a:pt x="157789" y="4556626"/>
                  </a:lnTo>
                  <a:lnTo>
                    <a:pt x="138065" y="4556670"/>
                  </a:lnTo>
                  <a:lnTo>
                    <a:pt x="118342" y="4556710"/>
                  </a:lnTo>
                  <a:lnTo>
                    <a:pt x="98618" y="4556745"/>
                  </a:lnTo>
                  <a:lnTo>
                    <a:pt x="78894" y="4556778"/>
                  </a:lnTo>
                  <a:lnTo>
                    <a:pt x="59171" y="4556807"/>
                  </a:lnTo>
                  <a:lnTo>
                    <a:pt x="39447" y="4556833"/>
                  </a:lnTo>
                  <a:lnTo>
                    <a:pt x="19723" y="4556857"/>
                  </a:lnTo>
                  <a:lnTo>
                    <a:pt x="0" y="4556878"/>
                  </a:lnTo>
                  <a:close/>
                </a:path>
              </a:pathLst>
            </a:custGeom>
            <a:solidFill>
              <a:srgbClr val="00CB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99579" y="1547018"/>
              <a:ext cx="4181424" cy="4555237"/>
            </a:xfrm>
            <a:custGeom>
              <a:avLst/>
              <a:pathLst>
                <a:path w="4181424" h="4555237">
                  <a:moveTo>
                    <a:pt x="0" y="4555237"/>
                  </a:moveTo>
                  <a:lnTo>
                    <a:pt x="19723" y="4555116"/>
                  </a:lnTo>
                  <a:lnTo>
                    <a:pt x="39447" y="4554987"/>
                  </a:lnTo>
                  <a:lnTo>
                    <a:pt x="59171" y="4554849"/>
                  </a:lnTo>
                  <a:lnTo>
                    <a:pt x="78894" y="4554702"/>
                  </a:lnTo>
                  <a:lnTo>
                    <a:pt x="98618" y="4554546"/>
                  </a:lnTo>
                  <a:lnTo>
                    <a:pt x="118342" y="4554379"/>
                  </a:lnTo>
                  <a:lnTo>
                    <a:pt x="138065" y="4554202"/>
                  </a:lnTo>
                  <a:lnTo>
                    <a:pt x="157789" y="4554012"/>
                  </a:lnTo>
                  <a:lnTo>
                    <a:pt x="177513" y="4553810"/>
                  </a:lnTo>
                  <a:lnTo>
                    <a:pt x="197237" y="4553595"/>
                  </a:lnTo>
                  <a:lnTo>
                    <a:pt x="216960" y="4553366"/>
                  </a:lnTo>
                  <a:lnTo>
                    <a:pt x="236684" y="4553122"/>
                  </a:lnTo>
                  <a:lnTo>
                    <a:pt x="256408" y="4552861"/>
                  </a:lnTo>
                  <a:lnTo>
                    <a:pt x="276131" y="4552584"/>
                  </a:lnTo>
                  <a:lnTo>
                    <a:pt x="295855" y="4552288"/>
                  </a:lnTo>
                  <a:lnTo>
                    <a:pt x="315579" y="4551972"/>
                  </a:lnTo>
                  <a:lnTo>
                    <a:pt x="335302" y="4551636"/>
                  </a:lnTo>
                  <a:lnTo>
                    <a:pt x="355026" y="4551278"/>
                  </a:lnTo>
                  <a:lnTo>
                    <a:pt x="374750" y="4550895"/>
                  </a:lnTo>
                  <a:lnTo>
                    <a:pt x="394474" y="4550488"/>
                  </a:lnTo>
                  <a:lnTo>
                    <a:pt x="414197" y="4550054"/>
                  </a:lnTo>
                  <a:lnTo>
                    <a:pt x="433921" y="4549591"/>
                  </a:lnTo>
                  <a:lnTo>
                    <a:pt x="453645" y="4549098"/>
                  </a:lnTo>
                  <a:lnTo>
                    <a:pt x="473368" y="4548572"/>
                  </a:lnTo>
                  <a:lnTo>
                    <a:pt x="493092" y="4548011"/>
                  </a:lnTo>
                  <a:lnTo>
                    <a:pt x="512816" y="4547413"/>
                  </a:lnTo>
                  <a:lnTo>
                    <a:pt x="532539" y="4546776"/>
                  </a:lnTo>
                  <a:lnTo>
                    <a:pt x="552263" y="4546096"/>
                  </a:lnTo>
                  <a:lnTo>
                    <a:pt x="571987" y="4545372"/>
                  </a:lnTo>
                  <a:lnTo>
                    <a:pt x="591711" y="4544599"/>
                  </a:lnTo>
                  <a:lnTo>
                    <a:pt x="611434" y="4543775"/>
                  </a:lnTo>
                  <a:lnTo>
                    <a:pt x="631158" y="4542895"/>
                  </a:lnTo>
                  <a:lnTo>
                    <a:pt x="650882" y="4541955"/>
                  </a:lnTo>
                  <a:lnTo>
                    <a:pt x="670605" y="4540950"/>
                  </a:lnTo>
                  <a:lnTo>
                    <a:pt x="690329" y="4539872"/>
                  </a:lnTo>
                  <a:lnTo>
                    <a:pt x="710053" y="4538717"/>
                  </a:lnTo>
                  <a:lnTo>
                    <a:pt x="729776" y="4537476"/>
                  </a:lnTo>
                  <a:lnTo>
                    <a:pt x="749500" y="4536142"/>
                  </a:lnTo>
                  <a:lnTo>
                    <a:pt x="769224" y="4534705"/>
                  </a:lnTo>
                  <a:lnTo>
                    <a:pt x="788948" y="4533155"/>
                  </a:lnTo>
                  <a:lnTo>
                    <a:pt x="808671" y="4531481"/>
                  </a:lnTo>
                  <a:lnTo>
                    <a:pt x="828395" y="4529670"/>
                  </a:lnTo>
                  <a:lnTo>
                    <a:pt x="848119" y="4527709"/>
                  </a:lnTo>
                  <a:lnTo>
                    <a:pt x="867842" y="4525580"/>
                  </a:lnTo>
                  <a:lnTo>
                    <a:pt x="887566" y="4523265"/>
                  </a:lnTo>
                  <a:lnTo>
                    <a:pt x="907290" y="4520745"/>
                  </a:lnTo>
                  <a:lnTo>
                    <a:pt x="927013" y="4517996"/>
                  </a:lnTo>
                  <a:lnTo>
                    <a:pt x="946737" y="4514992"/>
                  </a:lnTo>
                  <a:lnTo>
                    <a:pt x="966461" y="4511703"/>
                  </a:lnTo>
                  <a:lnTo>
                    <a:pt x="986185" y="4508095"/>
                  </a:lnTo>
                  <a:lnTo>
                    <a:pt x="1005908" y="4504130"/>
                  </a:lnTo>
                  <a:lnTo>
                    <a:pt x="1025632" y="4499764"/>
                  </a:lnTo>
                  <a:lnTo>
                    <a:pt x="1045356" y="4494947"/>
                  </a:lnTo>
                  <a:lnTo>
                    <a:pt x="1065079" y="4489622"/>
                  </a:lnTo>
                  <a:lnTo>
                    <a:pt x="1084803" y="4483723"/>
                  </a:lnTo>
                  <a:lnTo>
                    <a:pt x="1104527" y="4477175"/>
                  </a:lnTo>
                  <a:lnTo>
                    <a:pt x="1124250" y="4469893"/>
                  </a:lnTo>
                  <a:lnTo>
                    <a:pt x="1143974" y="4461779"/>
                  </a:lnTo>
                  <a:lnTo>
                    <a:pt x="1163698" y="4452725"/>
                  </a:lnTo>
                  <a:lnTo>
                    <a:pt x="1183422" y="4442604"/>
                  </a:lnTo>
                  <a:lnTo>
                    <a:pt x="1203145" y="4431277"/>
                  </a:lnTo>
                  <a:lnTo>
                    <a:pt x="1222869" y="4418588"/>
                  </a:lnTo>
                  <a:lnTo>
                    <a:pt x="1242593" y="4404363"/>
                  </a:lnTo>
                  <a:lnTo>
                    <a:pt x="1262316" y="4388410"/>
                  </a:lnTo>
                  <a:lnTo>
                    <a:pt x="1282040" y="4370517"/>
                  </a:lnTo>
                  <a:lnTo>
                    <a:pt x="1301764" y="4350450"/>
                  </a:lnTo>
                  <a:lnTo>
                    <a:pt x="1321487" y="4327959"/>
                  </a:lnTo>
                  <a:lnTo>
                    <a:pt x="1341211" y="4302789"/>
                  </a:lnTo>
                  <a:lnTo>
                    <a:pt x="1360935" y="4274674"/>
                  </a:lnTo>
                  <a:lnTo>
                    <a:pt x="1380659" y="4243331"/>
                  </a:lnTo>
                  <a:lnTo>
                    <a:pt x="1400382" y="4208466"/>
                  </a:lnTo>
                  <a:lnTo>
                    <a:pt x="1420106" y="4169773"/>
                  </a:lnTo>
                  <a:lnTo>
                    <a:pt x="1439830" y="4126942"/>
                  </a:lnTo>
                  <a:lnTo>
                    <a:pt x="1459553" y="4079659"/>
                  </a:lnTo>
                  <a:lnTo>
                    <a:pt x="1479277" y="4027621"/>
                  </a:lnTo>
                  <a:lnTo>
                    <a:pt x="1499001" y="3970536"/>
                  </a:lnTo>
                  <a:lnTo>
                    <a:pt x="1518724" y="3908139"/>
                  </a:lnTo>
                  <a:lnTo>
                    <a:pt x="1538448" y="3840197"/>
                  </a:lnTo>
                  <a:lnTo>
                    <a:pt x="1558172" y="3766527"/>
                  </a:lnTo>
                  <a:lnTo>
                    <a:pt x="1577896" y="3687003"/>
                  </a:lnTo>
                  <a:lnTo>
                    <a:pt x="1597619" y="3601570"/>
                  </a:lnTo>
                  <a:lnTo>
                    <a:pt x="1617343" y="3510257"/>
                  </a:lnTo>
                  <a:lnTo>
                    <a:pt x="1637067" y="3413189"/>
                  </a:lnTo>
                  <a:lnTo>
                    <a:pt x="1656790" y="3310592"/>
                  </a:lnTo>
                  <a:lnTo>
                    <a:pt x="1676514" y="3202802"/>
                  </a:lnTo>
                  <a:lnTo>
                    <a:pt x="1696238" y="3090268"/>
                  </a:lnTo>
                  <a:lnTo>
                    <a:pt x="1715961" y="2973552"/>
                  </a:lnTo>
                  <a:lnTo>
                    <a:pt x="1735685" y="2853324"/>
                  </a:lnTo>
                  <a:lnTo>
                    <a:pt x="1755409" y="2730353"/>
                  </a:lnTo>
                  <a:lnTo>
                    <a:pt x="1775133" y="2605487"/>
                  </a:lnTo>
                  <a:lnTo>
                    <a:pt x="1794856" y="2479638"/>
                  </a:lnTo>
                  <a:lnTo>
                    <a:pt x="1814580" y="2353753"/>
                  </a:lnTo>
                  <a:lnTo>
                    <a:pt x="1834304" y="2228781"/>
                  </a:lnTo>
                  <a:lnTo>
                    <a:pt x="1854027" y="2105648"/>
                  </a:lnTo>
                  <a:lnTo>
                    <a:pt x="1873751" y="1985221"/>
                  </a:lnTo>
                  <a:lnTo>
                    <a:pt x="1893475" y="1868288"/>
                  </a:lnTo>
                  <a:lnTo>
                    <a:pt x="1913198" y="1755531"/>
                  </a:lnTo>
                  <a:lnTo>
                    <a:pt x="1932922" y="1647518"/>
                  </a:lnTo>
                  <a:lnTo>
                    <a:pt x="1952646" y="1544697"/>
                  </a:lnTo>
                  <a:lnTo>
                    <a:pt x="1972370" y="1447389"/>
                  </a:lnTo>
                  <a:lnTo>
                    <a:pt x="1992093" y="1355801"/>
                  </a:lnTo>
                  <a:lnTo>
                    <a:pt x="2011817" y="1270031"/>
                  </a:lnTo>
                  <a:lnTo>
                    <a:pt x="2031541" y="1190052"/>
                  </a:lnTo>
                  <a:lnTo>
                    <a:pt x="2051264" y="1115637"/>
                  </a:lnTo>
                  <a:lnTo>
                    <a:pt x="2070988" y="1046491"/>
                  </a:lnTo>
                  <a:lnTo>
                    <a:pt x="2090712" y="982293"/>
                  </a:lnTo>
                  <a:lnTo>
                    <a:pt x="2110435" y="922708"/>
                  </a:lnTo>
                  <a:lnTo>
                    <a:pt x="2130159" y="867396"/>
                  </a:lnTo>
                  <a:lnTo>
                    <a:pt x="2149883" y="816019"/>
                  </a:lnTo>
                  <a:lnTo>
                    <a:pt x="2169607" y="768247"/>
                  </a:lnTo>
                  <a:lnTo>
                    <a:pt x="2189330" y="723762"/>
                  </a:lnTo>
                  <a:lnTo>
                    <a:pt x="2209054" y="682265"/>
                  </a:lnTo>
                  <a:lnTo>
                    <a:pt x="2228778" y="643483"/>
                  </a:lnTo>
                  <a:lnTo>
                    <a:pt x="2248501" y="607172"/>
                  </a:lnTo>
                  <a:lnTo>
                    <a:pt x="2268225" y="573122"/>
                  </a:lnTo>
                  <a:lnTo>
                    <a:pt x="2287949" y="541154"/>
                  </a:lnTo>
                  <a:lnTo>
                    <a:pt x="2307672" y="511117"/>
                  </a:lnTo>
                  <a:lnTo>
                    <a:pt x="2327396" y="482886"/>
                  </a:lnTo>
                  <a:lnTo>
                    <a:pt x="2347120" y="456346"/>
                  </a:lnTo>
                  <a:lnTo>
                    <a:pt x="2366844" y="431396"/>
                  </a:lnTo>
                  <a:lnTo>
                    <a:pt x="2386567" y="407939"/>
                  </a:lnTo>
                  <a:lnTo>
                    <a:pt x="2406291" y="385885"/>
                  </a:lnTo>
                  <a:lnTo>
                    <a:pt x="2426015" y="365144"/>
                  </a:lnTo>
                  <a:lnTo>
                    <a:pt x="2445738" y="345632"/>
                  </a:lnTo>
                  <a:lnTo>
                    <a:pt x="2465462" y="327270"/>
                  </a:lnTo>
                  <a:lnTo>
                    <a:pt x="2485186" y="309979"/>
                  </a:lnTo>
                  <a:lnTo>
                    <a:pt x="2504909" y="293687"/>
                  </a:lnTo>
                  <a:lnTo>
                    <a:pt x="2524633" y="278327"/>
                  </a:lnTo>
                  <a:lnTo>
                    <a:pt x="2544357" y="263833"/>
                  </a:lnTo>
                  <a:lnTo>
                    <a:pt x="2564081" y="250147"/>
                  </a:lnTo>
                  <a:lnTo>
                    <a:pt x="2583804" y="237211"/>
                  </a:lnTo>
                  <a:lnTo>
                    <a:pt x="2603528" y="224976"/>
                  </a:lnTo>
                  <a:lnTo>
                    <a:pt x="2623252" y="213392"/>
                  </a:lnTo>
                  <a:lnTo>
                    <a:pt x="2642975" y="202415"/>
                  </a:lnTo>
                  <a:lnTo>
                    <a:pt x="2662699" y="192005"/>
                  </a:lnTo>
                  <a:lnTo>
                    <a:pt x="2682423" y="182124"/>
                  </a:lnTo>
                  <a:lnTo>
                    <a:pt x="2702146" y="172737"/>
                  </a:lnTo>
                  <a:lnTo>
                    <a:pt x="2721870" y="163811"/>
                  </a:lnTo>
                  <a:lnTo>
                    <a:pt x="2741594" y="155320"/>
                  </a:lnTo>
                  <a:lnTo>
                    <a:pt x="2761318" y="147242"/>
                  </a:lnTo>
                  <a:lnTo>
                    <a:pt x="2781041" y="139560"/>
                  </a:lnTo>
                  <a:lnTo>
                    <a:pt x="2800765" y="132255"/>
                  </a:lnTo>
                  <a:lnTo>
                    <a:pt x="2820489" y="125312"/>
                  </a:lnTo>
                  <a:lnTo>
                    <a:pt x="2840212" y="118713"/>
                  </a:lnTo>
                  <a:lnTo>
                    <a:pt x="2859936" y="112443"/>
                  </a:lnTo>
                  <a:lnTo>
                    <a:pt x="2879660" y="106486"/>
                  </a:lnTo>
                  <a:lnTo>
                    <a:pt x="2899383" y="100829"/>
                  </a:lnTo>
                  <a:lnTo>
                    <a:pt x="2919107" y="95455"/>
                  </a:lnTo>
                  <a:lnTo>
                    <a:pt x="2938831" y="90353"/>
                  </a:lnTo>
                  <a:lnTo>
                    <a:pt x="2958555" y="85509"/>
                  </a:lnTo>
                  <a:lnTo>
                    <a:pt x="2978278" y="80911"/>
                  </a:lnTo>
                  <a:lnTo>
                    <a:pt x="2998002" y="76546"/>
                  </a:lnTo>
                  <a:lnTo>
                    <a:pt x="3017726" y="72404"/>
                  </a:lnTo>
                  <a:lnTo>
                    <a:pt x="3037449" y="68474"/>
                  </a:lnTo>
                  <a:lnTo>
                    <a:pt x="3057173" y="64744"/>
                  </a:lnTo>
                  <a:lnTo>
                    <a:pt x="3076897" y="61206"/>
                  </a:lnTo>
                  <a:lnTo>
                    <a:pt x="3096620" y="57850"/>
                  </a:lnTo>
                  <a:lnTo>
                    <a:pt x="3116344" y="54666"/>
                  </a:lnTo>
                  <a:lnTo>
                    <a:pt x="3136068" y="51646"/>
                  </a:lnTo>
                  <a:lnTo>
                    <a:pt x="3155792" y="48782"/>
                  </a:lnTo>
                  <a:lnTo>
                    <a:pt x="3175515" y="46067"/>
                  </a:lnTo>
                  <a:lnTo>
                    <a:pt x="3195239" y="43491"/>
                  </a:lnTo>
                  <a:lnTo>
                    <a:pt x="3214963" y="41049"/>
                  </a:lnTo>
                  <a:lnTo>
                    <a:pt x="3234686" y="38734"/>
                  </a:lnTo>
                  <a:lnTo>
                    <a:pt x="3254410" y="36539"/>
                  </a:lnTo>
                  <a:lnTo>
                    <a:pt x="3274134" y="34458"/>
                  </a:lnTo>
                  <a:lnTo>
                    <a:pt x="3293857" y="32486"/>
                  </a:lnTo>
                  <a:lnTo>
                    <a:pt x="3313581" y="30616"/>
                  </a:lnTo>
                  <a:lnTo>
                    <a:pt x="3333305" y="28844"/>
                  </a:lnTo>
                  <a:lnTo>
                    <a:pt x="3353029" y="27164"/>
                  </a:lnTo>
                  <a:lnTo>
                    <a:pt x="3372752" y="25572"/>
                  </a:lnTo>
                  <a:lnTo>
                    <a:pt x="3392476" y="24063"/>
                  </a:lnTo>
                  <a:lnTo>
                    <a:pt x="3412200" y="22633"/>
                  </a:lnTo>
                  <a:lnTo>
                    <a:pt x="3431923" y="21278"/>
                  </a:lnTo>
                  <a:lnTo>
                    <a:pt x="3451647" y="19994"/>
                  </a:lnTo>
                  <a:lnTo>
                    <a:pt x="3471371" y="18777"/>
                  </a:lnTo>
                  <a:lnTo>
                    <a:pt x="3491094" y="17624"/>
                  </a:lnTo>
                  <a:lnTo>
                    <a:pt x="3510818" y="16531"/>
                  </a:lnTo>
                  <a:lnTo>
                    <a:pt x="3530542" y="15496"/>
                  </a:lnTo>
                  <a:lnTo>
                    <a:pt x="3550266" y="14515"/>
                  </a:lnTo>
                  <a:lnTo>
                    <a:pt x="3569989" y="13586"/>
                  </a:lnTo>
                  <a:lnTo>
                    <a:pt x="3589713" y="12705"/>
                  </a:lnTo>
                  <a:lnTo>
                    <a:pt x="3609437" y="11871"/>
                  </a:lnTo>
                  <a:lnTo>
                    <a:pt x="3629160" y="11081"/>
                  </a:lnTo>
                  <a:lnTo>
                    <a:pt x="3648884" y="10332"/>
                  </a:lnTo>
                  <a:lnTo>
                    <a:pt x="3668608" y="9623"/>
                  </a:lnTo>
                  <a:lnTo>
                    <a:pt x="3688331" y="8951"/>
                  </a:lnTo>
                  <a:lnTo>
                    <a:pt x="3708055" y="8315"/>
                  </a:lnTo>
                  <a:lnTo>
                    <a:pt x="3727779" y="7712"/>
                  </a:lnTo>
                  <a:lnTo>
                    <a:pt x="3747503" y="7140"/>
                  </a:lnTo>
                  <a:lnTo>
                    <a:pt x="3767226" y="6599"/>
                  </a:lnTo>
                  <a:lnTo>
                    <a:pt x="3786950" y="6087"/>
                  </a:lnTo>
                  <a:lnTo>
                    <a:pt x="3806674" y="5601"/>
                  </a:lnTo>
                  <a:lnTo>
                    <a:pt x="3826397" y="5141"/>
                  </a:lnTo>
                  <a:lnTo>
                    <a:pt x="3846121" y="4706"/>
                  </a:lnTo>
                  <a:lnTo>
                    <a:pt x="3865845" y="4293"/>
                  </a:lnTo>
                  <a:lnTo>
                    <a:pt x="3885568" y="3902"/>
                  </a:lnTo>
                  <a:lnTo>
                    <a:pt x="3905292" y="3532"/>
                  </a:lnTo>
                  <a:lnTo>
                    <a:pt x="3925016" y="3181"/>
                  </a:lnTo>
                  <a:lnTo>
                    <a:pt x="3944740" y="2849"/>
                  </a:lnTo>
                  <a:lnTo>
                    <a:pt x="3964463" y="2535"/>
                  </a:lnTo>
                  <a:lnTo>
                    <a:pt x="3984187" y="2237"/>
                  </a:lnTo>
                  <a:lnTo>
                    <a:pt x="4003911" y="1954"/>
                  </a:lnTo>
                  <a:lnTo>
                    <a:pt x="4023634" y="1687"/>
                  </a:lnTo>
                  <a:lnTo>
                    <a:pt x="4043358" y="1434"/>
                  </a:lnTo>
                  <a:lnTo>
                    <a:pt x="4063082" y="1194"/>
                  </a:lnTo>
                  <a:lnTo>
                    <a:pt x="4082805" y="967"/>
                  </a:lnTo>
                  <a:lnTo>
                    <a:pt x="4102529" y="752"/>
                  </a:lnTo>
                  <a:lnTo>
                    <a:pt x="4122253" y="548"/>
                  </a:lnTo>
                  <a:lnTo>
                    <a:pt x="4141977" y="355"/>
                  </a:lnTo>
                  <a:lnTo>
                    <a:pt x="4161700" y="173"/>
                  </a:lnTo>
                  <a:lnTo>
                    <a:pt x="418142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199579" y="1562793"/>
              <a:ext cx="4181424" cy="4541104"/>
            </a:xfrm>
            <a:custGeom>
              <a:avLst/>
              <a:pathLst>
                <a:path w="4181424" h="4541104">
                  <a:moveTo>
                    <a:pt x="4181424" y="0"/>
                  </a:moveTo>
                  <a:lnTo>
                    <a:pt x="4161700" y="678"/>
                  </a:lnTo>
                  <a:lnTo>
                    <a:pt x="4141977" y="1381"/>
                  </a:lnTo>
                  <a:lnTo>
                    <a:pt x="4122253" y="2110"/>
                  </a:lnTo>
                  <a:lnTo>
                    <a:pt x="4102529" y="2864"/>
                  </a:lnTo>
                  <a:lnTo>
                    <a:pt x="4082805" y="3645"/>
                  </a:lnTo>
                  <a:lnTo>
                    <a:pt x="4063082" y="4455"/>
                  </a:lnTo>
                  <a:lnTo>
                    <a:pt x="4043358" y="5293"/>
                  </a:lnTo>
                  <a:lnTo>
                    <a:pt x="4023634" y="6161"/>
                  </a:lnTo>
                  <a:lnTo>
                    <a:pt x="4003911" y="7060"/>
                  </a:lnTo>
                  <a:lnTo>
                    <a:pt x="3984187" y="7992"/>
                  </a:lnTo>
                  <a:lnTo>
                    <a:pt x="3964463" y="8956"/>
                  </a:lnTo>
                  <a:lnTo>
                    <a:pt x="3944740" y="9955"/>
                  </a:lnTo>
                  <a:lnTo>
                    <a:pt x="3925016" y="10990"/>
                  </a:lnTo>
                  <a:lnTo>
                    <a:pt x="3905292" y="12062"/>
                  </a:lnTo>
                  <a:lnTo>
                    <a:pt x="3885568" y="13171"/>
                  </a:lnTo>
                  <a:lnTo>
                    <a:pt x="3865845" y="14321"/>
                  </a:lnTo>
                  <a:lnTo>
                    <a:pt x="3846121" y="15511"/>
                  </a:lnTo>
                  <a:lnTo>
                    <a:pt x="3826397" y="16744"/>
                  </a:lnTo>
                  <a:lnTo>
                    <a:pt x="3806674" y="18020"/>
                  </a:lnTo>
                  <a:lnTo>
                    <a:pt x="3786950" y="19342"/>
                  </a:lnTo>
                  <a:lnTo>
                    <a:pt x="3767226" y="20711"/>
                  </a:lnTo>
                  <a:lnTo>
                    <a:pt x="3747503" y="22128"/>
                  </a:lnTo>
                  <a:lnTo>
                    <a:pt x="3727779" y="23596"/>
                  </a:lnTo>
                  <a:lnTo>
                    <a:pt x="3708055" y="25116"/>
                  </a:lnTo>
                  <a:lnTo>
                    <a:pt x="3688331" y="26689"/>
                  </a:lnTo>
                  <a:lnTo>
                    <a:pt x="3668608" y="28319"/>
                  </a:lnTo>
                  <a:lnTo>
                    <a:pt x="3648884" y="30006"/>
                  </a:lnTo>
                  <a:lnTo>
                    <a:pt x="3629160" y="31753"/>
                  </a:lnTo>
                  <a:lnTo>
                    <a:pt x="3609437" y="33561"/>
                  </a:lnTo>
                  <a:lnTo>
                    <a:pt x="3589713" y="35434"/>
                  </a:lnTo>
                  <a:lnTo>
                    <a:pt x="3569989" y="37372"/>
                  </a:lnTo>
                  <a:lnTo>
                    <a:pt x="3550266" y="39379"/>
                  </a:lnTo>
                  <a:lnTo>
                    <a:pt x="3530542" y="41456"/>
                  </a:lnTo>
                  <a:lnTo>
                    <a:pt x="3510818" y="43607"/>
                  </a:lnTo>
                  <a:lnTo>
                    <a:pt x="3491094" y="45833"/>
                  </a:lnTo>
                  <a:lnTo>
                    <a:pt x="3471371" y="48138"/>
                  </a:lnTo>
                  <a:lnTo>
                    <a:pt x="3451647" y="50523"/>
                  </a:lnTo>
                  <a:lnTo>
                    <a:pt x="3431923" y="52992"/>
                  </a:lnTo>
                  <a:lnTo>
                    <a:pt x="3412200" y="55548"/>
                  </a:lnTo>
                  <a:lnTo>
                    <a:pt x="3392476" y="58193"/>
                  </a:lnTo>
                  <a:lnTo>
                    <a:pt x="3372752" y="60930"/>
                  </a:lnTo>
                  <a:lnTo>
                    <a:pt x="3353029" y="63763"/>
                  </a:lnTo>
                  <a:lnTo>
                    <a:pt x="3333305" y="66695"/>
                  </a:lnTo>
                  <a:lnTo>
                    <a:pt x="3313581" y="69729"/>
                  </a:lnTo>
                  <a:lnTo>
                    <a:pt x="3293857" y="72868"/>
                  </a:lnTo>
                  <a:lnTo>
                    <a:pt x="3274134" y="76117"/>
                  </a:lnTo>
                  <a:lnTo>
                    <a:pt x="3254410" y="79478"/>
                  </a:lnTo>
                  <a:lnTo>
                    <a:pt x="3234686" y="82956"/>
                  </a:lnTo>
                  <a:lnTo>
                    <a:pt x="3214963" y="86554"/>
                  </a:lnTo>
                  <a:lnTo>
                    <a:pt x="3195239" y="90276"/>
                  </a:lnTo>
                  <a:lnTo>
                    <a:pt x="3175515" y="94126"/>
                  </a:lnTo>
                  <a:lnTo>
                    <a:pt x="3155792" y="98110"/>
                  </a:lnTo>
                  <a:lnTo>
                    <a:pt x="3136068" y="102230"/>
                  </a:lnTo>
                  <a:lnTo>
                    <a:pt x="3116344" y="106492"/>
                  </a:lnTo>
                  <a:lnTo>
                    <a:pt x="3096620" y="110899"/>
                  </a:lnTo>
                  <a:lnTo>
                    <a:pt x="3076897" y="115458"/>
                  </a:lnTo>
                  <a:lnTo>
                    <a:pt x="3057173" y="120172"/>
                  </a:lnTo>
                  <a:lnTo>
                    <a:pt x="3037449" y="125047"/>
                  </a:lnTo>
                  <a:lnTo>
                    <a:pt x="3017726" y="130088"/>
                  </a:lnTo>
                  <a:lnTo>
                    <a:pt x="2998002" y="135299"/>
                  </a:lnTo>
                  <a:lnTo>
                    <a:pt x="2978278" y="140688"/>
                  </a:lnTo>
                  <a:lnTo>
                    <a:pt x="2958555" y="146259"/>
                  </a:lnTo>
                  <a:lnTo>
                    <a:pt x="2938831" y="152018"/>
                  </a:lnTo>
                  <a:lnTo>
                    <a:pt x="2919107" y="157971"/>
                  </a:lnTo>
                  <a:lnTo>
                    <a:pt x="2899383" y="164125"/>
                  </a:lnTo>
                  <a:lnTo>
                    <a:pt x="2879660" y="170484"/>
                  </a:lnTo>
                  <a:lnTo>
                    <a:pt x="2859936" y="177057"/>
                  </a:lnTo>
                  <a:lnTo>
                    <a:pt x="2840212" y="183850"/>
                  </a:lnTo>
                  <a:lnTo>
                    <a:pt x="2820489" y="190870"/>
                  </a:lnTo>
                  <a:lnTo>
                    <a:pt x="2800765" y="198123"/>
                  </a:lnTo>
                  <a:lnTo>
                    <a:pt x="2781041" y="205618"/>
                  </a:lnTo>
                  <a:lnTo>
                    <a:pt x="2761318" y="213362"/>
                  </a:lnTo>
                  <a:lnTo>
                    <a:pt x="2741594" y="221363"/>
                  </a:lnTo>
                  <a:lnTo>
                    <a:pt x="2721870" y="229629"/>
                  </a:lnTo>
                  <a:lnTo>
                    <a:pt x="2702146" y="238172"/>
                  </a:lnTo>
                  <a:lnTo>
                    <a:pt x="2682423" y="247019"/>
                  </a:lnTo>
                  <a:lnTo>
                    <a:pt x="2662699" y="256203"/>
                  </a:lnTo>
                  <a:lnTo>
                    <a:pt x="2642975" y="265759"/>
                  </a:lnTo>
                  <a:lnTo>
                    <a:pt x="2623252" y="275728"/>
                  </a:lnTo>
                  <a:lnTo>
                    <a:pt x="2603528" y="286153"/>
                  </a:lnTo>
                  <a:lnTo>
                    <a:pt x="2583804" y="297082"/>
                  </a:lnTo>
                  <a:lnTo>
                    <a:pt x="2564081" y="308568"/>
                  </a:lnTo>
                  <a:lnTo>
                    <a:pt x="2544357" y="320668"/>
                  </a:lnTo>
                  <a:lnTo>
                    <a:pt x="2524633" y="333448"/>
                  </a:lnTo>
                  <a:lnTo>
                    <a:pt x="2504909" y="346976"/>
                  </a:lnTo>
                  <a:lnTo>
                    <a:pt x="2485186" y="361333"/>
                  </a:lnTo>
                  <a:lnTo>
                    <a:pt x="2465462" y="376603"/>
                  </a:lnTo>
                  <a:lnTo>
                    <a:pt x="2445738" y="392883"/>
                  </a:lnTo>
                  <a:lnTo>
                    <a:pt x="2426015" y="410281"/>
                  </a:lnTo>
                  <a:lnTo>
                    <a:pt x="2406291" y="428915"/>
                  </a:lnTo>
                  <a:lnTo>
                    <a:pt x="2386567" y="448919"/>
                  </a:lnTo>
                  <a:lnTo>
                    <a:pt x="2366844" y="470440"/>
                  </a:lnTo>
                  <a:lnTo>
                    <a:pt x="2347120" y="493645"/>
                  </a:lnTo>
                  <a:lnTo>
                    <a:pt x="2327396" y="518715"/>
                  </a:lnTo>
                  <a:lnTo>
                    <a:pt x="2307672" y="545850"/>
                  </a:lnTo>
                  <a:lnTo>
                    <a:pt x="2287949" y="575263"/>
                  </a:lnTo>
                  <a:lnTo>
                    <a:pt x="2268225" y="607178"/>
                  </a:lnTo>
                  <a:lnTo>
                    <a:pt x="2248501" y="641825"/>
                  </a:lnTo>
                  <a:lnTo>
                    <a:pt x="2228778" y="679429"/>
                  </a:lnTo>
                  <a:lnTo>
                    <a:pt x="2209054" y="720214"/>
                  </a:lnTo>
                  <a:lnTo>
                    <a:pt x="2189330" y="764395"/>
                  </a:lnTo>
                  <a:lnTo>
                    <a:pt x="2169607" y="812185"/>
                  </a:lnTo>
                  <a:lnTo>
                    <a:pt x="2149883" y="863793"/>
                  </a:lnTo>
                  <a:lnTo>
                    <a:pt x="2130159" y="919433"/>
                  </a:lnTo>
                  <a:lnTo>
                    <a:pt x="2110435" y="979316"/>
                  </a:lnTo>
                  <a:lnTo>
                    <a:pt x="2090712" y="1043656"/>
                  </a:lnTo>
                  <a:lnTo>
                    <a:pt x="2070988" y="1112664"/>
                  </a:lnTo>
                  <a:lnTo>
                    <a:pt x="2051264" y="1186538"/>
                  </a:lnTo>
                  <a:lnTo>
                    <a:pt x="2031541" y="1265466"/>
                  </a:lnTo>
                  <a:lnTo>
                    <a:pt x="2011817" y="1349608"/>
                  </a:lnTo>
                  <a:lnTo>
                    <a:pt x="1992093" y="1439068"/>
                  </a:lnTo>
                  <a:lnTo>
                    <a:pt x="1972370" y="1533800"/>
                  </a:lnTo>
                  <a:lnTo>
                    <a:pt x="1952646" y="1633658"/>
                  </a:lnTo>
                  <a:lnTo>
                    <a:pt x="1932922" y="1738415"/>
                  </a:lnTo>
                  <a:lnTo>
                    <a:pt x="1913198" y="1847750"/>
                  </a:lnTo>
                  <a:lnTo>
                    <a:pt x="1893475" y="1961247"/>
                  </a:lnTo>
                  <a:lnTo>
                    <a:pt x="1873751" y="2078393"/>
                  </a:lnTo>
                  <a:lnTo>
                    <a:pt x="1854027" y="2198581"/>
                  </a:lnTo>
                  <a:lnTo>
                    <a:pt x="1834304" y="2321114"/>
                  </a:lnTo>
                  <a:lnTo>
                    <a:pt x="1814580" y="2445216"/>
                  </a:lnTo>
                  <a:lnTo>
                    <a:pt x="1794856" y="2570046"/>
                  </a:lnTo>
                  <a:lnTo>
                    <a:pt x="1775133" y="2694717"/>
                  </a:lnTo>
                  <a:lnTo>
                    <a:pt x="1755409" y="2818320"/>
                  </a:lnTo>
                  <a:lnTo>
                    <a:pt x="1735685" y="2939948"/>
                  </a:lnTo>
                  <a:lnTo>
                    <a:pt x="1715961" y="3058728"/>
                  </a:lnTo>
                  <a:lnTo>
                    <a:pt x="1696238" y="3173847"/>
                  </a:lnTo>
                  <a:lnTo>
                    <a:pt x="1676514" y="3284578"/>
                  </a:lnTo>
                  <a:lnTo>
                    <a:pt x="1656790" y="3390305"/>
                  </a:lnTo>
                  <a:lnTo>
                    <a:pt x="1637067" y="3490532"/>
                  </a:lnTo>
                  <a:lnTo>
                    <a:pt x="1617343" y="3584895"/>
                  </a:lnTo>
                  <a:lnTo>
                    <a:pt x="1597619" y="3673159"/>
                  </a:lnTo>
                  <a:lnTo>
                    <a:pt x="1577896" y="3755217"/>
                  </a:lnTo>
                  <a:lnTo>
                    <a:pt x="1558172" y="3831072"/>
                  </a:lnTo>
                  <a:lnTo>
                    <a:pt x="1538448" y="3900825"/>
                  </a:lnTo>
                  <a:lnTo>
                    <a:pt x="1518724" y="3964663"/>
                  </a:lnTo>
                  <a:lnTo>
                    <a:pt x="1499001" y="4022834"/>
                  </a:lnTo>
                  <a:lnTo>
                    <a:pt x="1479277" y="4075637"/>
                  </a:lnTo>
                  <a:lnTo>
                    <a:pt x="1459553" y="4123403"/>
                  </a:lnTo>
                  <a:lnTo>
                    <a:pt x="1439830" y="4166484"/>
                  </a:lnTo>
                  <a:lnTo>
                    <a:pt x="1420106" y="4205238"/>
                  </a:lnTo>
                  <a:lnTo>
                    <a:pt x="1400382" y="4240025"/>
                  </a:lnTo>
                  <a:lnTo>
                    <a:pt x="1380659" y="4271195"/>
                  </a:lnTo>
                  <a:lnTo>
                    <a:pt x="1360935" y="4299084"/>
                  </a:lnTo>
                  <a:lnTo>
                    <a:pt x="1341211" y="4324011"/>
                  </a:lnTo>
                  <a:lnTo>
                    <a:pt x="1321487" y="4346274"/>
                  </a:lnTo>
                  <a:lnTo>
                    <a:pt x="1301764" y="4366150"/>
                  </a:lnTo>
                  <a:lnTo>
                    <a:pt x="1282040" y="4383897"/>
                  </a:lnTo>
                  <a:lnTo>
                    <a:pt x="1262316" y="4399763"/>
                  </a:lnTo>
                  <a:lnTo>
                    <a:pt x="1242593" y="4413968"/>
                  </a:lnTo>
                  <a:lnTo>
                    <a:pt x="1222869" y="4426703"/>
                  </a:lnTo>
                  <a:lnTo>
                    <a:pt x="1203145" y="4438134"/>
                  </a:lnTo>
                  <a:lnTo>
                    <a:pt x="1183422" y="4448404"/>
                  </a:lnTo>
                  <a:lnTo>
                    <a:pt x="1163698" y="4457638"/>
                  </a:lnTo>
                  <a:lnTo>
                    <a:pt x="1143974" y="4465944"/>
                  </a:lnTo>
                  <a:lnTo>
                    <a:pt x="1124250" y="4473418"/>
                  </a:lnTo>
                  <a:lnTo>
                    <a:pt x="1104527" y="4480144"/>
                  </a:lnTo>
                  <a:lnTo>
                    <a:pt x="1084803" y="4486198"/>
                  </a:lnTo>
                  <a:lnTo>
                    <a:pt x="1065079" y="4491647"/>
                  </a:lnTo>
                  <a:lnTo>
                    <a:pt x="1045356" y="4496552"/>
                  </a:lnTo>
                  <a:lnTo>
                    <a:pt x="1025632" y="4500967"/>
                  </a:lnTo>
                  <a:lnTo>
                    <a:pt x="1005908" y="4504941"/>
                  </a:lnTo>
                  <a:lnTo>
                    <a:pt x="986185" y="4508518"/>
                  </a:lnTo>
                  <a:lnTo>
                    <a:pt x="966461" y="4511739"/>
                  </a:lnTo>
                  <a:lnTo>
                    <a:pt x="946737" y="4514639"/>
                  </a:lnTo>
                  <a:lnTo>
                    <a:pt x="927013" y="4517251"/>
                  </a:lnTo>
                  <a:lnTo>
                    <a:pt x="907290" y="4519603"/>
                  </a:lnTo>
                  <a:lnTo>
                    <a:pt x="887566" y="4521722"/>
                  </a:lnTo>
                  <a:lnTo>
                    <a:pt x="867842" y="4523632"/>
                  </a:lnTo>
                  <a:lnTo>
                    <a:pt x="848119" y="4525352"/>
                  </a:lnTo>
                  <a:lnTo>
                    <a:pt x="828395" y="4526903"/>
                  </a:lnTo>
                  <a:lnTo>
                    <a:pt x="808671" y="4528302"/>
                  </a:lnTo>
                  <a:lnTo>
                    <a:pt x="788948" y="4529563"/>
                  </a:lnTo>
                  <a:lnTo>
                    <a:pt x="769224" y="4530701"/>
                  </a:lnTo>
                  <a:lnTo>
                    <a:pt x="749500" y="4531727"/>
                  </a:lnTo>
                  <a:lnTo>
                    <a:pt x="729776" y="4532653"/>
                  </a:lnTo>
                  <a:lnTo>
                    <a:pt x="710053" y="4533490"/>
                  </a:lnTo>
                  <a:lnTo>
                    <a:pt x="690329" y="4534245"/>
                  </a:lnTo>
                  <a:lnTo>
                    <a:pt x="670605" y="4534926"/>
                  </a:lnTo>
                  <a:lnTo>
                    <a:pt x="650882" y="4535542"/>
                  </a:lnTo>
                  <a:lnTo>
                    <a:pt x="631158" y="4536098"/>
                  </a:lnTo>
                  <a:lnTo>
                    <a:pt x="611434" y="4536601"/>
                  </a:lnTo>
                  <a:lnTo>
                    <a:pt x="591711" y="4537055"/>
                  </a:lnTo>
                  <a:lnTo>
                    <a:pt x="571987" y="4537465"/>
                  </a:lnTo>
                  <a:lnTo>
                    <a:pt x="552263" y="4537836"/>
                  </a:lnTo>
                  <a:lnTo>
                    <a:pt x="532539" y="4538171"/>
                  </a:lnTo>
                  <a:lnTo>
                    <a:pt x="512816" y="4538474"/>
                  </a:lnTo>
                  <a:lnTo>
                    <a:pt x="493092" y="4538748"/>
                  </a:lnTo>
                  <a:lnTo>
                    <a:pt x="473368" y="4538995"/>
                  </a:lnTo>
                  <a:lnTo>
                    <a:pt x="453645" y="4539219"/>
                  </a:lnTo>
                  <a:lnTo>
                    <a:pt x="433921" y="4539420"/>
                  </a:lnTo>
                  <a:lnTo>
                    <a:pt x="414197" y="4539603"/>
                  </a:lnTo>
                  <a:lnTo>
                    <a:pt x="394474" y="4539767"/>
                  </a:lnTo>
                  <a:lnTo>
                    <a:pt x="374750" y="4539916"/>
                  </a:lnTo>
                  <a:lnTo>
                    <a:pt x="355026" y="4540051"/>
                  </a:lnTo>
                  <a:lnTo>
                    <a:pt x="335302" y="4540172"/>
                  </a:lnTo>
                  <a:lnTo>
                    <a:pt x="315579" y="4540282"/>
                  </a:lnTo>
                  <a:lnTo>
                    <a:pt x="295855" y="4540381"/>
                  </a:lnTo>
                  <a:lnTo>
                    <a:pt x="276131" y="4540470"/>
                  </a:lnTo>
                  <a:lnTo>
                    <a:pt x="256408" y="4540551"/>
                  </a:lnTo>
                  <a:lnTo>
                    <a:pt x="236684" y="4540624"/>
                  </a:lnTo>
                  <a:lnTo>
                    <a:pt x="216960" y="4540690"/>
                  </a:lnTo>
                  <a:lnTo>
                    <a:pt x="197237" y="4540749"/>
                  </a:lnTo>
                  <a:lnTo>
                    <a:pt x="177513" y="4540803"/>
                  </a:lnTo>
                  <a:lnTo>
                    <a:pt x="157789" y="4540852"/>
                  </a:lnTo>
                  <a:lnTo>
                    <a:pt x="138065" y="4540895"/>
                  </a:lnTo>
                  <a:lnTo>
                    <a:pt x="118342" y="4540935"/>
                  </a:lnTo>
                  <a:lnTo>
                    <a:pt x="98618" y="4540971"/>
                  </a:lnTo>
                  <a:lnTo>
                    <a:pt x="78894" y="4541003"/>
                  </a:lnTo>
                  <a:lnTo>
                    <a:pt x="59171" y="4541032"/>
                  </a:lnTo>
                  <a:lnTo>
                    <a:pt x="39447" y="4541059"/>
                  </a:lnTo>
                  <a:lnTo>
                    <a:pt x="19723" y="4541082"/>
                  </a:lnTo>
                  <a:lnTo>
                    <a:pt x="0" y="4541104"/>
                  </a:lnTo>
                  <a:lnTo>
                    <a:pt x="0" y="454110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199579" y="1544627"/>
              <a:ext cx="4181424" cy="4559468"/>
            </a:xfrm>
            <a:custGeom>
              <a:avLst/>
              <a:pathLst>
                <a:path w="4181424" h="4559468">
                  <a:moveTo>
                    <a:pt x="0" y="4558531"/>
                  </a:moveTo>
                  <a:lnTo>
                    <a:pt x="19723" y="4558488"/>
                  </a:lnTo>
                  <a:lnTo>
                    <a:pt x="39447" y="4558442"/>
                  </a:lnTo>
                  <a:lnTo>
                    <a:pt x="59171" y="4558395"/>
                  </a:lnTo>
                  <a:lnTo>
                    <a:pt x="78894" y="4558345"/>
                  </a:lnTo>
                  <a:lnTo>
                    <a:pt x="98618" y="4558293"/>
                  </a:lnTo>
                  <a:lnTo>
                    <a:pt x="118342" y="4558239"/>
                  </a:lnTo>
                  <a:lnTo>
                    <a:pt x="138065" y="4558182"/>
                  </a:lnTo>
                  <a:lnTo>
                    <a:pt x="157789" y="4558123"/>
                  </a:lnTo>
                  <a:lnTo>
                    <a:pt x="177513" y="4558061"/>
                  </a:lnTo>
                  <a:lnTo>
                    <a:pt x="197237" y="4557996"/>
                  </a:lnTo>
                  <a:lnTo>
                    <a:pt x="216960" y="4557928"/>
                  </a:lnTo>
                  <a:lnTo>
                    <a:pt x="236684" y="4557856"/>
                  </a:lnTo>
                  <a:lnTo>
                    <a:pt x="256408" y="4557782"/>
                  </a:lnTo>
                  <a:lnTo>
                    <a:pt x="276131" y="4557704"/>
                  </a:lnTo>
                  <a:lnTo>
                    <a:pt x="295855" y="4557622"/>
                  </a:lnTo>
                  <a:lnTo>
                    <a:pt x="315579" y="4557536"/>
                  </a:lnTo>
                  <a:lnTo>
                    <a:pt x="335302" y="4557447"/>
                  </a:lnTo>
                  <a:lnTo>
                    <a:pt x="355026" y="4557353"/>
                  </a:lnTo>
                  <a:lnTo>
                    <a:pt x="374750" y="4557255"/>
                  </a:lnTo>
                  <a:lnTo>
                    <a:pt x="394474" y="4557153"/>
                  </a:lnTo>
                  <a:lnTo>
                    <a:pt x="414197" y="4557045"/>
                  </a:lnTo>
                  <a:lnTo>
                    <a:pt x="433921" y="4556933"/>
                  </a:lnTo>
                  <a:lnTo>
                    <a:pt x="453645" y="4556815"/>
                  </a:lnTo>
                  <a:lnTo>
                    <a:pt x="473368" y="4556692"/>
                  </a:lnTo>
                  <a:lnTo>
                    <a:pt x="493092" y="4556563"/>
                  </a:lnTo>
                  <a:lnTo>
                    <a:pt x="512816" y="4556428"/>
                  </a:lnTo>
                  <a:lnTo>
                    <a:pt x="532539" y="4556286"/>
                  </a:lnTo>
                  <a:lnTo>
                    <a:pt x="552263" y="4556138"/>
                  </a:lnTo>
                  <a:lnTo>
                    <a:pt x="571987" y="4555983"/>
                  </a:lnTo>
                  <a:lnTo>
                    <a:pt x="591711" y="4555820"/>
                  </a:lnTo>
                  <a:lnTo>
                    <a:pt x="611434" y="4555650"/>
                  </a:lnTo>
                  <a:lnTo>
                    <a:pt x="631158" y="4555471"/>
                  </a:lnTo>
                  <a:lnTo>
                    <a:pt x="650882" y="4555283"/>
                  </a:lnTo>
                  <a:lnTo>
                    <a:pt x="670605" y="4555085"/>
                  </a:lnTo>
                  <a:lnTo>
                    <a:pt x="690329" y="4554876"/>
                  </a:lnTo>
                  <a:lnTo>
                    <a:pt x="710053" y="4554654"/>
                  </a:lnTo>
                  <a:lnTo>
                    <a:pt x="729776" y="4554420"/>
                  </a:lnTo>
                  <a:lnTo>
                    <a:pt x="749500" y="4554171"/>
                  </a:lnTo>
                  <a:lnTo>
                    <a:pt x="769224" y="4553907"/>
                  </a:lnTo>
                  <a:lnTo>
                    <a:pt x="788948" y="4553624"/>
                  </a:lnTo>
                  <a:lnTo>
                    <a:pt x="808671" y="4553323"/>
                  </a:lnTo>
                  <a:lnTo>
                    <a:pt x="828395" y="4553000"/>
                  </a:lnTo>
                  <a:lnTo>
                    <a:pt x="848119" y="4552653"/>
                  </a:lnTo>
                  <a:lnTo>
                    <a:pt x="867842" y="4552280"/>
                  </a:lnTo>
                  <a:lnTo>
                    <a:pt x="887566" y="4551879"/>
                  </a:lnTo>
                  <a:lnTo>
                    <a:pt x="907290" y="4551445"/>
                  </a:lnTo>
                  <a:lnTo>
                    <a:pt x="927013" y="4550975"/>
                  </a:lnTo>
                  <a:lnTo>
                    <a:pt x="946737" y="4550465"/>
                  </a:lnTo>
                  <a:lnTo>
                    <a:pt x="966461" y="4549910"/>
                  </a:lnTo>
                  <a:lnTo>
                    <a:pt x="986185" y="4549305"/>
                  </a:lnTo>
                  <a:lnTo>
                    <a:pt x="1005908" y="4548644"/>
                  </a:lnTo>
                  <a:lnTo>
                    <a:pt x="1025632" y="4547919"/>
                  </a:lnTo>
                  <a:lnTo>
                    <a:pt x="1045356" y="4547123"/>
                  </a:lnTo>
                  <a:lnTo>
                    <a:pt x="1065079" y="4546247"/>
                  </a:lnTo>
                  <a:lnTo>
                    <a:pt x="1084803" y="4545280"/>
                  </a:lnTo>
                  <a:lnTo>
                    <a:pt x="1104527" y="4544208"/>
                  </a:lnTo>
                  <a:lnTo>
                    <a:pt x="1124250" y="4543019"/>
                  </a:lnTo>
                  <a:lnTo>
                    <a:pt x="1143974" y="4541696"/>
                  </a:lnTo>
                  <a:lnTo>
                    <a:pt x="1163698" y="4540219"/>
                  </a:lnTo>
                  <a:lnTo>
                    <a:pt x="1183422" y="4538565"/>
                  </a:lnTo>
                  <a:lnTo>
                    <a:pt x="1203145" y="4536710"/>
                  </a:lnTo>
                  <a:lnTo>
                    <a:pt x="1222869" y="4534624"/>
                  </a:lnTo>
                  <a:lnTo>
                    <a:pt x="1242593" y="4532271"/>
                  </a:lnTo>
                  <a:lnTo>
                    <a:pt x="1262316" y="4529614"/>
                  </a:lnTo>
                  <a:lnTo>
                    <a:pt x="1282040" y="4526608"/>
                  </a:lnTo>
                  <a:lnTo>
                    <a:pt x="1301764" y="4523203"/>
                  </a:lnTo>
                  <a:lnTo>
                    <a:pt x="1321487" y="4519347"/>
                  </a:lnTo>
                  <a:lnTo>
                    <a:pt x="1341211" y="4514982"/>
                  </a:lnTo>
                  <a:lnTo>
                    <a:pt x="1360935" y="4510047"/>
                  </a:lnTo>
                  <a:lnTo>
                    <a:pt x="1380659" y="4504475"/>
                  </a:lnTo>
                  <a:lnTo>
                    <a:pt x="1400382" y="4498192"/>
                  </a:lnTo>
                  <a:lnTo>
                    <a:pt x="1420106" y="4491120"/>
                  </a:lnTo>
                  <a:lnTo>
                    <a:pt x="1439830" y="4483171"/>
                  </a:lnTo>
                  <a:lnTo>
                    <a:pt x="1459553" y="4474251"/>
                  </a:lnTo>
                  <a:lnTo>
                    <a:pt x="1479277" y="4464259"/>
                  </a:lnTo>
                  <a:lnTo>
                    <a:pt x="1499001" y="4453082"/>
                  </a:lnTo>
                  <a:lnTo>
                    <a:pt x="1518724" y="4440602"/>
                  </a:lnTo>
                  <a:lnTo>
                    <a:pt x="1538448" y="4426689"/>
                  </a:lnTo>
                  <a:lnTo>
                    <a:pt x="1558172" y="4411202"/>
                  </a:lnTo>
                  <a:lnTo>
                    <a:pt x="1577896" y="4393991"/>
                  </a:lnTo>
                  <a:lnTo>
                    <a:pt x="1597619" y="4374896"/>
                  </a:lnTo>
                  <a:lnTo>
                    <a:pt x="1617343" y="4353744"/>
                  </a:lnTo>
                  <a:lnTo>
                    <a:pt x="1637067" y="4330354"/>
                  </a:lnTo>
                  <a:lnTo>
                    <a:pt x="1656790" y="4304533"/>
                  </a:lnTo>
                  <a:lnTo>
                    <a:pt x="1676514" y="4276078"/>
                  </a:lnTo>
                  <a:lnTo>
                    <a:pt x="1696238" y="4244778"/>
                  </a:lnTo>
                  <a:lnTo>
                    <a:pt x="1715961" y="4210413"/>
                  </a:lnTo>
                  <a:lnTo>
                    <a:pt x="1735685" y="4172758"/>
                  </a:lnTo>
                  <a:lnTo>
                    <a:pt x="1755409" y="4131587"/>
                  </a:lnTo>
                  <a:lnTo>
                    <a:pt x="1775133" y="4086674"/>
                  </a:lnTo>
                  <a:lnTo>
                    <a:pt x="1794856" y="4037802"/>
                  </a:lnTo>
                  <a:lnTo>
                    <a:pt x="1814580" y="3984770"/>
                  </a:lnTo>
                  <a:lnTo>
                    <a:pt x="1834304" y="3927402"/>
                  </a:lnTo>
                  <a:lnTo>
                    <a:pt x="1854027" y="3865563"/>
                  </a:lnTo>
                  <a:lnTo>
                    <a:pt x="1873751" y="3799169"/>
                  </a:lnTo>
                  <a:lnTo>
                    <a:pt x="1893475" y="3728201"/>
                  </a:lnTo>
                  <a:lnTo>
                    <a:pt x="1913198" y="3652721"/>
                  </a:lnTo>
                  <a:lnTo>
                    <a:pt x="1932922" y="3572874"/>
                  </a:lnTo>
                  <a:lnTo>
                    <a:pt x="1952646" y="3488899"/>
                  </a:lnTo>
                  <a:lnTo>
                    <a:pt x="1972370" y="3401125"/>
                  </a:lnTo>
                  <a:lnTo>
                    <a:pt x="1992093" y="3309971"/>
                  </a:lnTo>
                  <a:lnTo>
                    <a:pt x="2011817" y="3215929"/>
                  </a:lnTo>
                  <a:lnTo>
                    <a:pt x="2031541" y="3119533"/>
                  </a:lnTo>
                  <a:lnTo>
                    <a:pt x="2051264" y="3021256"/>
                  </a:lnTo>
                  <a:lnTo>
                    <a:pt x="2070988" y="2921549"/>
                  </a:lnTo>
                  <a:lnTo>
                    <a:pt x="2090712" y="2820852"/>
                  </a:lnTo>
                  <a:lnTo>
                    <a:pt x="2110435" y="2719589"/>
                  </a:lnTo>
                  <a:lnTo>
                    <a:pt x="2130159" y="2618151"/>
                  </a:lnTo>
                  <a:lnTo>
                    <a:pt x="2149883" y="2516893"/>
                  </a:lnTo>
                  <a:lnTo>
                    <a:pt x="2169607" y="2416124"/>
                  </a:lnTo>
                  <a:lnTo>
                    <a:pt x="2189330" y="2316100"/>
                  </a:lnTo>
                  <a:lnTo>
                    <a:pt x="2209054" y="2217022"/>
                  </a:lnTo>
                  <a:lnTo>
                    <a:pt x="2228778" y="2119035"/>
                  </a:lnTo>
                  <a:lnTo>
                    <a:pt x="2248501" y="2022239"/>
                  </a:lnTo>
                  <a:lnTo>
                    <a:pt x="2268225" y="1926703"/>
                  </a:lnTo>
                  <a:lnTo>
                    <a:pt x="2287949" y="1832499"/>
                  </a:lnTo>
                  <a:lnTo>
                    <a:pt x="2307672" y="1739728"/>
                  </a:lnTo>
                  <a:lnTo>
                    <a:pt x="2327396" y="1648550"/>
                  </a:lnTo>
                  <a:lnTo>
                    <a:pt x="2347120" y="1559182"/>
                  </a:lnTo>
                  <a:lnTo>
                    <a:pt x="2366844" y="1471887"/>
                  </a:lnTo>
                  <a:lnTo>
                    <a:pt x="2386567" y="1386942"/>
                  </a:lnTo>
                  <a:lnTo>
                    <a:pt x="2406291" y="1304613"/>
                  </a:lnTo>
                  <a:lnTo>
                    <a:pt x="2426015" y="1225132"/>
                  </a:lnTo>
                  <a:lnTo>
                    <a:pt x="2445738" y="1148688"/>
                  </a:lnTo>
                  <a:lnTo>
                    <a:pt x="2465462" y="1075421"/>
                  </a:lnTo>
                  <a:lnTo>
                    <a:pt x="2485186" y="1005427"/>
                  </a:lnTo>
                  <a:lnTo>
                    <a:pt x="2504909" y="938759"/>
                  </a:lnTo>
                  <a:lnTo>
                    <a:pt x="2524633" y="875433"/>
                  </a:lnTo>
                  <a:lnTo>
                    <a:pt x="2544357" y="815434"/>
                  </a:lnTo>
                  <a:lnTo>
                    <a:pt x="2564081" y="758720"/>
                  </a:lnTo>
                  <a:lnTo>
                    <a:pt x="2583804" y="705225"/>
                  </a:lnTo>
                  <a:lnTo>
                    <a:pt x="2603528" y="654866"/>
                  </a:lnTo>
                  <a:lnTo>
                    <a:pt x="2623252" y="607547"/>
                  </a:lnTo>
                  <a:lnTo>
                    <a:pt x="2642975" y="563159"/>
                  </a:lnTo>
                  <a:lnTo>
                    <a:pt x="2662699" y="521586"/>
                  </a:lnTo>
                  <a:lnTo>
                    <a:pt x="2682423" y="482705"/>
                  </a:lnTo>
                  <a:lnTo>
                    <a:pt x="2702146" y="446390"/>
                  </a:lnTo>
                  <a:lnTo>
                    <a:pt x="2721870" y="412515"/>
                  </a:lnTo>
                  <a:lnTo>
                    <a:pt x="2741594" y="380953"/>
                  </a:lnTo>
                  <a:lnTo>
                    <a:pt x="2761318" y="351583"/>
                  </a:lnTo>
                  <a:lnTo>
                    <a:pt x="2781041" y="324287"/>
                  </a:lnTo>
                  <a:lnTo>
                    <a:pt x="2800765" y="298946"/>
                  </a:lnTo>
                  <a:lnTo>
                    <a:pt x="2820489" y="275445"/>
                  </a:lnTo>
                  <a:lnTo>
                    <a:pt x="2840212" y="253670"/>
                  </a:lnTo>
                  <a:lnTo>
                    <a:pt x="2859936" y="233514"/>
                  </a:lnTo>
                  <a:lnTo>
                    <a:pt x="2879660" y="214870"/>
                  </a:lnTo>
                  <a:lnTo>
                    <a:pt x="2899383" y="197639"/>
                  </a:lnTo>
                  <a:lnTo>
                    <a:pt x="2919107" y="181725"/>
                  </a:lnTo>
                  <a:lnTo>
                    <a:pt x="2938831" y="167035"/>
                  </a:lnTo>
                  <a:lnTo>
                    <a:pt x="2958555" y="153485"/>
                  </a:lnTo>
                  <a:lnTo>
                    <a:pt x="2978278" y="140993"/>
                  </a:lnTo>
                  <a:lnTo>
                    <a:pt x="2998002" y="129481"/>
                  </a:lnTo>
                  <a:lnTo>
                    <a:pt x="3017726" y="118878"/>
                  </a:lnTo>
                  <a:lnTo>
                    <a:pt x="3037449" y="109115"/>
                  </a:lnTo>
                  <a:lnTo>
                    <a:pt x="3057173" y="100131"/>
                  </a:lnTo>
                  <a:lnTo>
                    <a:pt x="3076897" y="91866"/>
                  </a:lnTo>
                  <a:lnTo>
                    <a:pt x="3096620" y="84265"/>
                  </a:lnTo>
                  <a:lnTo>
                    <a:pt x="3116344" y="77276"/>
                  </a:lnTo>
                  <a:lnTo>
                    <a:pt x="3136068" y="70853"/>
                  </a:lnTo>
                  <a:lnTo>
                    <a:pt x="3155792" y="64950"/>
                  </a:lnTo>
                  <a:lnTo>
                    <a:pt x="3175515" y="59528"/>
                  </a:lnTo>
                  <a:lnTo>
                    <a:pt x="3195239" y="54547"/>
                  </a:lnTo>
                  <a:lnTo>
                    <a:pt x="3214963" y="49974"/>
                  </a:lnTo>
                  <a:lnTo>
                    <a:pt x="3234686" y="45775"/>
                  </a:lnTo>
                  <a:lnTo>
                    <a:pt x="3254410" y="41920"/>
                  </a:lnTo>
                  <a:lnTo>
                    <a:pt x="3274134" y="38382"/>
                  </a:lnTo>
                  <a:lnTo>
                    <a:pt x="3293857" y="35136"/>
                  </a:lnTo>
                  <a:lnTo>
                    <a:pt x="3313581" y="32157"/>
                  </a:lnTo>
                  <a:lnTo>
                    <a:pt x="3333305" y="29423"/>
                  </a:lnTo>
                  <a:lnTo>
                    <a:pt x="3353029" y="26916"/>
                  </a:lnTo>
                  <a:lnTo>
                    <a:pt x="3372752" y="24616"/>
                  </a:lnTo>
                  <a:lnTo>
                    <a:pt x="3392476" y="22507"/>
                  </a:lnTo>
                  <a:lnTo>
                    <a:pt x="3412200" y="20572"/>
                  </a:lnTo>
                  <a:lnTo>
                    <a:pt x="3431923" y="18798"/>
                  </a:lnTo>
                  <a:lnTo>
                    <a:pt x="3451647" y="17171"/>
                  </a:lnTo>
                  <a:lnTo>
                    <a:pt x="3471371" y="15679"/>
                  </a:lnTo>
                  <a:lnTo>
                    <a:pt x="3491094" y="14312"/>
                  </a:lnTo>
                  <a:lnTo>
                    <a:pt x="3510818" y="13058"/>
                  </a:lnTo>
                  <a:lnTo>
                    <a:pt x="3530542" y="11909"/>
                  </a:lnTo>
                  <a:lnTo>
                    <a:pt x="3550266" y="10855"/>
                  </a:lnTo>
                  <a:lnTo>
                    <a:pt x="3569989" y="9889"/>
                  </a:lnTo>
                  <a:lnTo>
                    <a:pt x="3589713" y="9003"/>
                  </a:lnTo>
                  <a:lnTo>
                    <a:pt x="3609437" y="8192"/>
                  </a:lnTo>
                  <a:lnTo>
                    <a:pt x="3629160" y="7448"/>
                  </a:lnTo>
                  <a:lnTo>
                    <a:pt x="3648884" y="6766"/>
                  </a:lnTo>
                  <a:lnTo>
                    <a:pt x="3668608" y="6141"/>
                  </a:lnTo>
                  <a:lnTo>
                    <a:pt x="3688331" y="5569"/>
                  </a:lnTo>
                  <a:lnTo>
                    <a:pt x="3708055" y="5044"/>
                  </a:lnTo>
                  <a:lnTo>
                    <a:pt x="3727779" y="4563"/>
                  </a:lnTo>
                  <a:lnTo>
                    <a:pt x="3747503" y="4122"/>
                  </a:lnTo>
                  <a:lnTo>
                    <a:pt x="3767226" y="3718"/>
                  </a:lnTo>
                  <a:lnTo>
                    <a:pt x="3786950" y="3348"/>
                  </a:lnTo>
                  <a:lnTo>
                    <a:pt x="3806674" y="3009"/>
                  </a:lnTo>
                  <a:lnTo>
                    <a:pt x="3826397" y="2698"/>
                  </a:lnTo>
                  <a:lnTo>
                    <a:pt x="3846121" y="2413"/>
                  </a:lnTo>
                  <a:lnTo>
                    <a:pt x="3865845" y="2152"/>
                  </a:lnTo>
                  <a:lnTo>
                    <a:pt x="3885568" y="1913"/>
                  </a:lnTo>
                  <a:lnTo>
                    <a:pt x="3905292" y="1693"/>
                  </a:lnTo>
                  <a:lnTo>
                    <a:pt x="3925016" y="1492"/>
                  </a:lnTo>
                  <a:lnTo>
                    <a:pt x="3944740" y="1308"/>
                  </a:lnTo>
                  <a:lnTo>
                    <a:pt x="3964463" y="1140"/>
                  </a:lnTo>
                  <a:lnTo>
                    <a:pt x="3984187" y="985"/>
                  </a:lnTo>
                  <a:lnTo>
                    <a:pt x="4003911" y="844"/>
                  </a:lnTo>
                  <a:lnTo>
                    <a:pt x="4023634" y="714"/>
                  </a:lnTo>
                  <a:lnTo>
                    <a:pt x="4043358" y="595"/>
                  </a:lnTo>
                  <a:lnTo>
                    <a:pt x="4063082" y="486"/>
                  </a:lnTo>
                  <a:lnTo>
                    <a:pt x="4082805" y="386"/>
                  </a:lnTo>
                  <a:lnTo>
                    <a:pt x="4102529" y="295"/>
                  </a:lnTo>
                  <a:lnTo>
                    <a:pt x="4122253" y="211"/>
                  </a:lnTo>
                  <a:lnTo>
                    <a:pt x="4141977" y="134"/>
                  </a:lnTo>
                  <a:lnTo>
                    <a:pt x="4161700" y="64"/>
                  </a:lnTo>
                  <a:lnTo>
                    <a:pt x="4181424" y="0"/>
                  </a:lnTo>
                  <a:lnTo>
                    <a:pt x="4181424" y="7041"/>
                  </a:lnTo>
                  <a:lnTo>
                    <a:pt x="4161700" y="7534"/>
                  </a:lnTo>
                  <a:lnTo>
                    <a:pt x="4141977" y="8059"/>
                  </a:lnTo>
                  <a:lnTo>
                    <a:pt x="4122253" y="8617"/>
                  </a:lnTo>
                  <a:lnTo>
                    <a:pt x="4102529" y="9210"/>
                  </a:lnTo>
                  <a:lnTo>
                    <a:pt x="4082805" y="9841"/>
                  </a:lnTo>
                  <a:lnTo>
                    <a:pt x="4063082" y="10512"/>
                  </a:lnTo>
                  <a:lnTo>
                    <a:pt x="4043358" y="11225"/>
                  </a:lnTo>
                  <a:lnTo>
                    <a:pt x="4023634" y="11984"/>
                  </a:lnTo>
                  <a:lnTo>
                    <a:pt x="4003911" y="12791"/>
                  </a:lnTo>
                  <a:lnTo>
                    <a:pt x="3984187" y="13649"/>
                  </a:lnTo>
                  <a:lnTo>
                    <a:pt x="3964463" y="14562"/>
                  </a:lnTo>
                  <a:lnTo>
                    <a:pt x="3944740" y="15532"/>
                  </a:lnTo>
                  <a:lnTo>
                    <a:pt x="3925016" y="16564"/>
                  </a:lnTo>
                  <a:lnTo>
                    <a:pt x="3905292" y="17661"/>
                  </a:lnTo>
                  <a:lnTo>
                    <a:pt x="3885568" y="18828"/>
                  </a:lnTo>
                  <a:lnTo>
                    <a:pt x="3865845" y="20068"/>
                  </a:lnTo>
                  <a:lnTo>
                    <a:pt x="3846121" y="21387"/>
                  </a:lnTo>
                  <a:lnTo>
                    <a:pt x="3826397" y="22789"/>
                  </a:lnTo>
                  <a:lnTo>
                    <a:pt x="3806674" y="24279"/>
                  </a:lnTo>
                  <a:lnTo>
                    <a:pt x="3786950" y="25864"/>
                  </a:lnTo>
                  <a:lnTo>
                    <a:pt x="3767226" y="27548"/>
                  </a:lnTo>
                  <a:lnTo>
                    <a:pt x="3747503" y="29338"/>
                  </a:lnTo>
                  <a:lnTo>
                    <a:pt x="3727779" y="31242"/>
                  </a:lnTo>
                  <a:lnTo>
                    <a:pt x="3708055" y="33264"/>
                  </a:lnTo>
                  <a:lnTo>
                    <a:pt x="3688331" y="35414"/>
                  </a:lnTo>
                  <a:lnTo>
                    <a:pt x="3668608" y="37699"/>
                  </a:lnTo>
                  <a:lnTo>
                    <a:pt x="3648884" y="40127"/>
                  </a:lnTo>
                  <a:lnTo>
                    <a:pt x="3629160" y="42707"/>
                  </a:lnTo>
                  <a:lnTo>
                    <a:pt x="3609437" y="45449"/>
                  </a:lnTo>
                  <a:lnTo>
                    <a:pt x="3589713" y="48361"/>
                  </a:lnTo>
                  <a:lnTo>
                    <a:pt x="3569989" y="51456"/>
                  </a:lnTo>
                  <a:lnTo>
                    <a:pt x="3550266" y="54743"/>
                  </a:lnTo>
                  <a:lnTo>
                    <a:pt x="3530542" y="58235"/>
                  </a:lnTo>
                  <a:lnTo>
                    <a:pt x="3510818" y="61944"/>
                  </a:lnTo>
                  <a:lnTo>
                    <a:pt x="3491094" y="65883"/>
                  </a:lnTo>
                  <a:lnTo>
                    <a:pt x="3471371" y="70066"/>
                  </a:lnTo>
                  <a:lnTo>
                    <a:pt x="3451647" y="74507"/>
                  </a:lnTo>
                  <a:lnTo>
                    <a:pt x="3431923" y="79222"/>
                  </a:lnTo>
                  <a:lnTo>
                    <a:pt x="3412200" y="84227"/>
                  </a:lnTo>
                  <a:lnTo>
                    <a:pt x="3392476" y="89539"/>
                  </a:lnTo>
                  <a:lnTo>
                    <a:pt x="3372752" y="95176"/>
                  </a:lnTo>
                  <a:lnTo>
                    <a:pt x="3353029" y="101158"/>
                  </a:lnTo>
                  <a:lnTo>
                    <a:pt x="3333305" y="107504"/>
                  </a:lnTo>
                  <a:lnTo>
                    <a:pt x="3313581" y="114236"/>
                  </a:lnTo>
                  <a:lnTo>
                    <a:pt x="3293857" y="121375"/>
                  </a:lnTo>
                  <a:lnTo>
                    <a:pt x="3274134" y="128944"/>
                  </a:lnTo>
                  <a:lnTo>
                    <a:pt x="3254410" y="136969"/>
                  </a:lnTo>
                  <a:lnTo>
                    <a:pt x="3234686" y="145474"/>
                  </a:lnTo>
                  <a:lnTo>
                    <a:pt x="3214963" y="154487"/>
                  </a:lnTo>
                  <a:lnTo>
                    <a:pt x="3195239" y="164035"/>
                  </a:lnTo>
                  <a:lnTo>
                    <a:pt x="3175515" y="174148"/>
                  </a:lnTo>
                  <a:lnTo>
                    <a:pt x="3155792" y="184856"/>
                  </a:lnTo>
                  <a:lnTo>
                    <a:pt x="3136068" y="196191"/>
                  </a:lnTo>
                  <a:lnTo>
                    <a:pt x="3116344" y="208186"/>
                  </a:lnTo>
                  <a:lnTo>
                    <a:pt x="3096620" y="220875"/>
                  </a:lnTo>
                  <a:lnTo>
                    <a:pt x="3076897" y="234295"/>
                  </a:lnTo>
                  <a:lnTo>
                    <a:pt x="3057173" y="248482"/>
                  </a:lnTo>
                  <a:lnTo>
                    <a:pt x="3037449" y="263474"/>
                  </a:lnTo>
                  <a:lnTo>
                    <a:pt x="3017726" y="279311"/>
                  </a:lnTo>
                  <a:lnTo>
                    <a:pt x="2998002" y="296034"/>
                  </a:lnTo>
                  <a:lnTo>
                    <a:pt x="2978278" y="313683"/>
                  </a:lnTo>
                  <a:lnTo>
                    <a:pt x="2958555" y="332303"/>
                  </a:lnTo>
                  <a:lnTo>
                    <a:pt x="2938831" y="351938"/>
                  </a:lnTo>
                  <a:lnTo>
                    <a:pt x="2919107" y="372630"/>
                  </a:lnTo>
                  <a:lnTo>
                    <a:pt x="2899383" y="394427"/>
                  </a:lnTo>
                  <a:lnTo>
                    <a:pt x="2879660" y="417373"/>
                  </a:lnTo>
                  <a:lnTo>
                    <a:pt x="2859936" y="441516"/>
                  </a:lnTo>
                  <a:lnTo>
                    <a:pt x="2840212" y="466903"/>
                  </a:lnTo>
                  <a:lnTo>
                    <a:pt x="2820489" y="493578"/>
                  </a:lnTo>
                  <a:lnTo>
                    <a:pt x="2800765" y="521591"/>
                  </a:lnTo>
                  <a:lnTo>
                    <a:pt x="2781041" y="550986"/>
                  </a:lnTo>
                  <a:lnTo>
                    <a:pt x="2761318" y="581810"/>
                  </a:lnTo>
                  <a:lnTo>
                    <a:pt x="2741594" y="614108"/>
                  </a:lnTo>
                  <a:lnTo>
                    <a:pt x="2721870" y="647923"/>
                  </a:lnTo>
                  <a:lnTo>
                    <a:pt x="2702146" y="683304"/>
                  </a:lnTo>
                  <a:lnTo>
                    <a:pt x="2682423" y="720324"/>
                  </a:lnTo>
                  <a:lnTo>
                    <a:pt x="2662699" y="759063"/>
                  </a:lnTo>
                  <a:lnTo>
                    <a:pt x="2642975" y="799609"/>
                  </a:lnTo>
                  <a:lnTo>
                    <a:pt x="2623252" y="842052"/>
                  </a:lnTo>
                  <a:lnTo>
                    <a:pt x="2603528" y="886486"/>
                  </a:lnTo>
                  <a:lnTo>
                    <a:pt x="2583804" y="933011"/>
                  </a:lnTo>
                  <a:lnTo>
                    <a:pt x="2564081" y="981730"/>
                  </a:lnTo>
                  <a:lnTo>
                    <a:pt x="2544357" y="1032751"/>
                  </a:lnTo>
                  <a:lnTo>
                    <a:pt x="2524633" y="1086187"/>
                  </a:lnTo>
                  <a:lnTo>
                    <a:pt x="2504909" y="1142153"/>
                  </a:lnTo>
                  <a:lnTo>
                    <a:pt x="2485186" y="1200772"/>
                  </a:lnTo>
                  <a:lnTo>
                    <a:pt x="2465462" y="1262168"/>
                  </a:lnTo>
                  <a:lnTo>
                    <a:pt x="2445738" y="1326473"/>
                  </a:lnTo>
                  <a:lnTo>
                    <a:pt x="2426015" y="1393822"/>
                  </a:lnTo>
                  <a:lnTo>
                    <a:pt x="2406291" y="1464356"/>
                  </a:lnTo>
                  <a:lnTo>
                    <a:pt x="2386567" y="1538212"/>
                  </a:lnTo>
                  <a:lnTo>
                    <a:pt x="2366844" y="1615522"/>
                  </a:lnTo>
                  <a:lnTo>
                    <a:pt x="2347120" y="1696392"/>
                  </a:lnTo>
                  <a:lnTo>
                    <a:pt x="2327396" y="1780882"/>
                  </a:lnTo>
                  <a:lnTo>
                    <a:pt x="2307672" y="1868971"/>
                  </a:lnTo>
                  <a:lnTo>
                    <a:pt x="2287949" y="1960527"/>
                  </a:lnTo>
                  <a:lnTo>
                    <a:pt x="2268225" y="2055295"/>
                  </a:lnTo>
                  <a:lnTo>
                    <a:pt x="2248501" y="2152892"/>
                  </a:lnTo>
                  <a:lnTo>
                    <a:pt x="2228778" y="2252844"/>
                  </a:lnTo>
                  <a:lnTo>
                    <a:pt x="2209054" y="2354609"/>
                  </a:lnTo>
                  <a:lnTo>
                    <a:pt x="2189330" y="2457620"/>
                  </a:lnTo>
                  <a:lnTo>
                    <a:pt x="2169607" y="2561305"/>
                  </a:lnTo>
                  <a:lnTo>
                    <a:pt x="2149883" y="2665101"/>
                  </a:lnTo>
                  <a:lnTo>
                    <a:pt x="2130159" y="2768470"/>
                  </a:lnTo>
                  <a:lnTo>
                    <a:pt x="2110435" y="2870899"/>
                  </a:lnTo>
                  <a:lnTo>
                    <a:pt x="2090712" y="2971912"/>
                  </a:lnTo>
                  <a:lnTo>
                    <a:pt x="2070988" y="3071069"/>
                  </a:lnTo>
                  <a:lnTo>
                    <a:pt x="2051264" y="3167972"/>
                  </a:lnTo>
                  <a:lnTo>
                    <a:pt x="2031541" y="3262268"/>
                  </a:lnTo>
                  <a:lnTo>
                    <a:pt x="2011817" y="3353653"/>
                  </a:lnTo>
                  <a:lnTo>
                    <a:pt x="1992093" y="3441862"/>
                  </a:lnTo>
                  <a:lnTo>
                    <a:pt x="1972370" y="3526643"/>
                  </a:lnTo>
                  <a:lnTo>
                    <a:pt x="1952646" y="3607779"/>
                  </a:lnTo>
                  <a:lnTo>
                    <a:pt x="1932922" y="3685099"/>
                  </a:lnTo>
                  <a:lnTo>
                    <a:pt x="1913198" y="3758470"/>
                  </a:lnTo>
                  <a:lnTo>
                    <a:pt x="1893475" y="3827797"/>
                  </a:lnTo>
                  <a:lnTo>
                    <a:pt x="1873751" y="3893022"/>
                  </a:lnTo>
                  <a:lnTo>
                    <a:pt x="1854027" y="3954117"/>
                  </a:lnTo>
                  <a:lnTo>
                    <a:pt x="1834304" y="4011089"/>
                  </a:lnTo>
                  <a:lnTo>
                    <a:pt x="1814580" y="4063976"/>
                  </a:lnTo>
                  <a:lnTo>
                    <a:pt x="1794856" y="4112850"/>
                  </a:lnTo>
                  <a:lnTo>
                    <a:pt x="1775133" y="4157816"/>
                  </a:lnTo>
                  <a:lnTo>
                    <a:pt x="1755409" y="4199009"/>
                  </a:lnTo>
                  <a:lnTo>
                    <a:pt x="1735685" y="4236591"/>
                  </a:lnTo>
                  <a:lnTo>
                    <a:pt x="1715961" y="4270746"/>
                  </a:lnTo>
                  <a:lnTo>
                    <a:pt x="1696238" y="4301677"/>
                  </a:lnTo>
                  <a:lnTo>
                    <a:pt x="1676514" y="4329595"/>
                  </a:lnTo>
                  <a:lnTo>
                    <a:pt x="1656790" y="4354720"/>
                  </a:lnTo>
                  <a:lnTo>
                    <a:pt x="1637067" y="4377272"/>
                  </a:lnTo>
                  <a:lnTo>
                    <a:pt x="1617343" y="4397466"/>
                  </a:lnTo>
                  <a:lnTo>
                    <a:pt x="1597619" y="4415513"/>
                  </a:lnTo>
                  <a:lnTo>
                    <a:pt x="1577896" y="4431612"/>
                  </a:lnTo>
                  <a:lnTo>
                    <a:pt x="1558172" y="4445954"/>
                  </a:lnTo>
                  <a:lnTo>
                    <a:pt x="1538448" y="4458714"/>
                  </a:lnTo>
                  <a:lnTo>
                    <a:pt x="1518724" y="4470057"/>
                  </a:lnTo>
                  <a:lnTo>
                    <a:pt x="1499001" y="4480135"/>
                  </a:lnTo>
                  <a:lnTo>
                    <a:pt x="1479277" y="4489084"/>
                  </a:lnTo>
                  <a:lnTo>
                    <a:pt x="1459553" y="4497030"/>
                  </a:lnTo>
                  <a:lnTo>
                    <a:pt x="1439830" y="4504085"/>
                  </a:lnTo>
                  <a:lnTo>
                    <a:pt x="1420106" y="4510352"/>
                  </a:lnTo>
                  <a:lnTo>
                    <a:pt x="1400382" y="4515921"/>
                  </a:lnTo>
                  <a:lnTo>
                    <a:pt x="1380659" y="4520872"/>
                  </a:lnTo>
                  <a:lnTo>
                    <a:pt x="1360935" y="4525276"/>
                  </a:lnTo>
                  <a:lnTo>
                    <a:pt x="1341211" y="4529196"/>
                  </a:lnTo>
                  <a:lnTo>
                    <a:pt x="1321487" y="4532686"/>
                  </a:lnTo>
                  <a:lnTo>
                    <a:pt x="1301764" y="4535795"/>
                  </a:lnTo>
                  <a:lnTo>
                    <a:pt x="1282040" y="4538565"/>
                  </a:lnTo>
                  <a:lnTo>
                    <a:pt x="1262316" y="4541032"/>
                  </a:lnTo>
                  <a:lnTo>
                    <a:pt x="1242593" y="4543228"/>
                  </a:lnTo>
                  <a:lnTo>
                    <a:pt x="1222869" y="4545183"/>
                  </a:lnTo>
                  <a:lnTo>
                    <a:pt x="1203145" y="4546919"/>
                  </a:lnTo>
                  <a:lnTo>
                    <a:pt x="1183422" y="4548459"/>
                  </a:lnTo>
                  <a:lnTo>
                    <a:pt x="1163698" y="4549823"/>
                  </a:lnTo>
                  <a:lnTo>
                    <a:pt x="1143974" y="4551029"/>
                  </a:lnTo>
                  <a:lnTo>
                    <a:pt x="1124250" y="4552094"/>
                  </a:lnTo>
                  <a:lnTo>
                    <a:pt x="1104527" y="4553031"/>
                  </a:lnTo>
                  <a:lnTo>
                    <a:pt x="1084803" y="4553856"/>
                  </a:lnTo>
                  <a:lnTo>
                    <a:pt x="1065079" y="4554580"/>
                  </a:lnTo>
                  <a:lnTo>
                    <a:pt x="1045356" y="4555215"/>
                  </a:lnTo>
                  <a:lnTo>
                    <a:pt x="1025632" y="4555770"/>
                  </a:lnTo>
                  <a:lnTo>
                    <a:pt x="1005908" y="4556256"/>
                  </a:lnTo>
                  <a:lnTo>
                    <a:pt x="986185" y="4556681"/>
                  </a:lnTo>
                  <a:lnTo>
                    <a:pt x="966461" y="4557051"/>
                  </a:lnTo>
                  <a:lnTo>
                    <a:pt x="946737" y="4557373"/>
                  </a:lnTo>
                  <a:lnTo>
                    <a:pt x="927013" y="4557654"/>
                  </a:lnTo>
                  <a:lnTo>
                    <a:pt x="907290" y="4557898"/>
                  </a:lnTo>
                  <a:lnTo>
                    <a:pt x="887566" y="4558110"/>
                  </a:lnTo>
                  <a:lnTo>
                    <a:pt x="867842" y="4558294"/>
                  </a:lnTo>
                  <a:lnTo>
                    <a:pt x="848119" y="4558454"/>
                  </a:lnTo>
                  <a:lnTo>
                    <a:pt x="828395" y="4558592"/>
                  </a:lnTo>
                  <a:lnTo>
                    <a:pt x="808671" y="4558712"/>
                  </a:lnTo>
                  <a:lnTo>
                    <a:pt x="788948" y="4558816"/>
                  </a:lnTo>
                  <a:lnTo>
                    <a:pt x="769224" y="4558906"/>
                  </a:lnTo>
                  <a:lnTo>
                    <a:pt x="749500" y="4558983"/>
                  </a:lnTo>
                  <a:lnTo>
                    <a:pt x="729776" y="4559050"/>
                  </a:lnTo>
                  <a:lnTo>
                    <a:pt x="710053" y="4559108"/>
                  </a:lnTo>
                  <a:lnTo>
                    <a:pt x="690329" y="4559158"/>
                  </a:lnTo>
                  <a:lnTo>
                    <a:pt x="670605" y="4559201"/>
                  </a:lnTo>
                  <a:lnTo>
                    <a:pt x="650882" y="4559238"/>
                  </a:lnTo>
                  <a:lnTo>
                    <a:pt x="631158" y="4559270"/>
                  </a:lnTo>
                  <a:lnTo>
                    <a:pt x="611434" y="4559298"/>
                  </a:lnTo>
                  <a:lnTo>
                    <a:pt x="591711" y="4559322"/>
                  </a:lnTo>
                  <a:lnTo>
                    <a:pt x="571987" y="4559342"/>
                  </a:lnTo>
                  <a:lnTo>
                    <a:pt x="552263" y="4559360"/>
                  </a:lnTo>
                  <a:lnTo>
                    <a:pt x="532539" y="4559375"/>
                  </a:lnTo>
                  <a:lnTo>
                    <a:pt x="512816" y="4559388"/>
                  </a:lnTo>
                  <a:lnTo>
                    <a:pt x="493092" y="4559399"/>
                  </a:lnTo>
                  <a:lnTo>
                    <a:pt x="473368" y="4559409"/>
                  </a:lnTo>
                  <a:lnTo>
                    <a:pt x="453645" y="4559417"/>
                  </a:lnTo>
                  <a:lnTo>
                    <a:pt x="433921" y="4559425"/>
                  </a:lnTo>
                  <a:lnTo>
                    <a:pt x="414197" y="4559431"/>
                  </a:lnTo>
                  <a:lnTo>
                    <a:pt x="394474" y="4559436"/>
                  </a:lnTo>
                  <a:lnTo>
                    <a:pt x="374750" y="4559441"/>
                  </a:lnTo>
                  <a:lnTo>
                    <a:pt x="355026" y="4559445"/>
                  </a:lnTo>
                  <a:lnTo>
                    <a:pt x="335302" y="4559448"/>
                  </a:lnTo>
                  <a:lnTo>
                    <a:pt x="315579" y="4559451"/>
                  </a:lnTo>
                  <a:lnTo>
                    <a:pt x="295855" y="4559454"/>
                  </a:lnTo>
                  <a:lnTo>
                    <a:pt x="276131" y="4559456"/>
                  </a:lnTo>
                  <a:lnTo>
                    <a:pt x="256408" y="4559458"/>
                  </a:lnTo>
                  <a:lnTo>
                    <a:pt x="236684" y="4559459"/>
                  </a:lnTo>
                  <a:lnTo>
                    <a:pt x="216960" y="4559461"/>
                  </a:lnTo>
                  <a:lnTo>
                    <a:pt x="197237" y="4559462"/>
                  </a:lnTo>
                  <a:lnTo>
                    <a:pt x="177513" y="4559463"/>
                  </a:lnTo>
                  <a:lnTo>
                    <a:pt x="157789" y="4559464"/>
                  </a:lnTo>
                  <a:lnTo>
                    <a:pt x="138065" y="4559464"/>
                  </a:lnTo>
                  <a:lnTo>
                    <a:pt x="118342" y="4559465"/>
                  </a:lnTo>
                  <a:lnTo>
                    <a:pt x="98618" y="4559466"/>
                  </a:lnTo>
                  <a:lnTo>
                    <a:pt x="78894" y="4559466"/>
                  </a:lnTo>
                  <a:lnTo>
                    <a:pt x="59171" y="4559467"/>
                  </a:lnTo>
                  <a:lnTo>
                    <a:pt x="39447" y="4559467"/>
                  </a:lnTo>
                  <a:lnTo>
                    <a:pt x="19723" y="4559467"/>
                  </a:lnTo>
                  <a:lnTo>
                    <a:pt x="0" y="4559468"/>
                  </a:lnTo>
                  <a:close/>
                </a:path>
              </a:pathLst>
            </a:custGeom>
            <a:solidFill>
              <a:srgbClr val="00B84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199579" y="1544627"/>
              <a:ext cx="4181424" cy="4558531"/>
            </a:xfrm>
            <a:custGeom>
              <a:avLst/>
              <a:pathLst>
                <a:path w="4181424" h="4558531">
                  <a:moveTo>
                    <a:pt x="0" y="4558531"/>
                  </a:moveTo>
                  <a:lnTo>
                    <a:pt x="19723" y="4558488"/>
                  </a:lnTo>
                  <a:lnTo>
                    <a:pt x="39447" y="4558442"/>
                  </a:lnTo>
                  <a:lnTo>
                    <a:pt x="59171" y="4558395"/>
                  </a:lnTo>
                  <a:lnTo>
                    <a:pt x="78894" y="4558345"/>
                  </a:lnTo>
                  <a:lnTo>
                    <a:pt x="98618" y="4558293"/>
                  </a:lnTo>
                  <a:lnTo>
                    <a:pt x="118342" y="4558239"/>
                  </a:lnTo>
                  <a:lnTo>
                    <a:pt x="138065" y="4558182"/>
                  </a:lnTo>
                  <a:lnTo>
                    <a:pt x="157789" y="4558123"/>
                  </a:lnTo>
                  <a:lnTo>
                    <a:pt x="177513" y="4558061"/>
                  </a:lnTo>
                  <a:lnTo>
                    <a:pt x="197237" y="4557996"/>
                  </a:lnTo>
                  <a:lnTo>
                    <a:pt x="216960" y="4557928"/>
                  </a:lnTo>
                  <a:lnTo>
                    <a:pt x="236684" y="4557856"/>
                  </a:lnTo>
                  <a:lnTo>
                    <a:pt x="256408" y="4557782"/>
                  </a:lnTo>
                  <a:lnTo>
                    <a:pt x="276131" y="4557704"/>
                  </a:lnTo>
                  <a:lnTo>
                    <a:pt x="295855" y="4557622"/>
                  </a:lnTo>
                  <a:lnTo>
                    <a:pt x="315579" y="4557536"/>
                  </a:lnTo>
                  <a:lnTo>
                    <a:pt x="335302" y="4557447"/>
                  </a:lnTo>
                  <a:lnTo>
                    <a:pt x="355026" y="4557353"/>
                  </a:lnTo>
                  <a:lnTo>
                    <a:pt x="374750" y="4557255"/>
                  </a:lnTo>
                  <a:lnTo>
                    <a:pt x="394474" y="4557153"/>
                  </a:lnTo>
                  <a:lnTo>
                    <a:pt x="414197" y="4557045"/>
                  </a:lnTo>
                  <a:lnTo>
                    <a:pt x="433921" y="4556933"/>
                  </a:lnTo>
                  <a:lnTo>
                    <a:pt x="453645" y="4556815"/>
                  </a:lnTo>
                  <a:lnTo>
                    <a:pt x="473368" y="4556692"/>
                  </a:lnTo>
                  <a:lnTo>
                    <a:pt x="493092" y="4556563"/>
                  </a:lnTo>
                  <a:lnTo>
                    <a:pt x="512816" y="4556428"/>
                  </a:lnTo>
                  <a:lnTo>
                    <a:pt x="532539" y="4556286"/>
                  </a:lnTo>
                  <a:lnTo>
                    <a:pt x="552263" y="4556138"/>
                  </a:lnTo>
                  <a:lnTo>
                    <a:pt x="571987" y="4555983"/>
                  </a:lnTo>
                  <a:lnTo>
                    <a:pt x="591711" y="4555820"/>
                  </a:lnTo>
                  <a:lnTo>
                    <a:pt x="611434" y="4555650"/>
                  </a:lnTo>
                  <a:lnTo>
                    <a:pt x="631158" y="4555471"/>
                  </a:lnTo>
                  <a:lnTo>
                    <a:pt x="650882" y="4555283"/>
                  </a:lnTo>
                  <a:lnTo>
                    <a:pt x="670605" y="4555085"/>
                  </a:lnTo>
                  <a:lnTo>
                    <a:pt x="690329" y="4554876"/>
                  </a:lnTo>
                  <a:lnTo>
                    <a:pt x="710053" y="4554654"/>
                  </a:lnTo>
                  <a:lnTo>
                    <a:pt x="729776" y="4554420"/>
                  </a:lnTo>
                  <a:lnTo>
                    <a:pt x="749500" y="4554171"/>
                  </a:lnTo>
                  <a:lnTo>
                    <a:pt x="769224" y="4553907"/>
                  </a:lnTo>
                  <a:lnTo>
                    <a:pt x="788948" y="4553624"/>
                  </a:lnTo>
                  <a:lnTo>
                    <a:pt x="808671" y="4553323"/>
                  </a:lnTo>
                  <a:lnTo>
                    <a:pt x="828395" y="4553000"/>
                  </a:lnTo>
                  <a:lnTo>
                    <a:pt x="848119" y="4552653"/>
                  </a:lnTo>
                  <a:lnTo>
                    <a:pt x="867842" y="4552280"/>
                  </a:lnTo>
                  <a:lnTo>
                    <a:pt x="887566" y="4551879"/>
                  </a:lnTo>
                  <a:lnTo>
                    <a:pt x="907290" y="4551445"/>
                  </a:lnTo>
                  <a:lnTo>
                    <a:pt x="927013" y="4550975"/>
                  </a:lnTo>
                  <a:lnTo>
                    <a:pt x="946737" y="4550465"/>
                  </a:lnTo>
                  <a:lnTo>
                    <a:pt x="966461" y="4549910"/>
                  </a:lnTo>
                  <a:lnTo>
                    <a:pt x="986185" y="4549305"/>
                  </a:lnTo>
                  <a:lnTo>
                    <a:pt x="1005908" y="4548644"/>
                  </a:lnTo>
                  <a:lnTo>
                    <a:pt x="1025632" y="4547919"/>
                  </a:lnTo>
                  <a:lnTo>
                    <a:pt x="1045356" y="4547123"/>
                  </a:lnTo>
                  <a:lnTo>
                    <a:pt x="1065079" y="4546247"/>
                  </a:lnTo>
                  <a:lnTo>
                    <a:pt x="1084803" y="4545280"/>
                  </a:lnTo>
                  <a:lnTo>
                    <a:pt x="1104527" y="4544208"/>
                  </a:lnTo>
                  <a:lnTo>
                    <a:pt x="1124250" y="4543019"/>
                  </a:lnTo>
                  <a:lnTo>
                    <a:pt x="1143974" y="4541696"/>
                  </a:lnTo>
                  <a:lnTo>
                    <a:pt x="1163698" y="4540219"/>
                  </a:lnTo>
                  <a:lnTo>
                    <a:pt x="1183422" y="4538565"/>
                  </a:lnTo>
                  <a:lnTo>
                    <a:pt x="1203145" y="4536710"/>
                  </a:lnTo>
                  <a:lnTo>
                    <a:pt x="1222869" y="4534624"/>
                  </a:lnTo>
                  <a:lnTo>
                    <a:pt x="1242593" y="4532271"/>
                  </a:lnTo>
                  <a:lnTo>
                    <a:pt x="1262316" y="4529614"/>
                  </a:lnTo>
                  <a:lnTo>
                    <a:pt x="1282040" y="4526608"/>
                  </a:lnTo>
                  <a:lnTo>
                    <a:pt x="1301764" y="4523203"/>
                  </a:lnTo>
                  <a:lnTo>
                    <a:pt x="1321487" y="4519347"/>
                  </a:lnTo>
                  <a:lnTo>
                    <a:pt x="1341211" y="4514982"/>
                  </a:lnTo>
                  <a:lnTo>
                    <a:pt x="1360935" y="4510047"/>
                  </a:lnTo>
                  <a:lnTo>
                    <a:pt x="1380659" y="4504475"/>
                  </a:lnTo>
                  <a:lnTo>
                    <a:pt x="1400382" y="4498192"/>
                  </a:lnTo>
                  <a:lnTo>
                    <a:pt x="1420106" y="4491120"/>
                  </a:lnTo>
                  <a:lnTo>
                    <a:pt x="1439830" y="4483171"/>
                  </a:lnTo>
                  <a:lnTo>
                    <a:pt x="1459553" y="4474251"/>
                  </a:lnTo>
                  <a:lnTo>
                    <a:pt x="1479277" y="4464259"/>
                  </a:lnTo>
                  <a:lnTo>
                    <a:pt x="1499001" y="4453082"/>
                  </a:lnTo>
                  <a:lnTo>
                    <a:pt x="1518724" y="4440602"/>
                  </a:lnTo>
                  <a:lnTo>
                    <a:pt x="1538448" y="4426689"/>
                  </a:lnTo>
                  <a:lnTo>
                    <a:pt x="1558172" y="4411202"/>
                  </a:lnTo>
                  <a:lnTo>
                    <a:pt x="1577896" y="4393991"/>
                  </a:lnTo>
                  <a:lnTo>
                    <a:pt x="1597619" y="4374896"/>
                  </a:lnTo>
                  <a:lnTo>
                    <a:pt x="1617343" y="4353744"/>
                  </a:lnTo>
                  <a:lnTo>
                    <a:pt x="1637067" y="4330354"/>
                  </a:lnTo>
                  <a:lnTo>
                    <a:pt x="1656790" y="4304533"/>
                  </a:lnTo>
                  <a:lnTo>
                    <a:pt x="1676514" y="4276078"/>
                  </a:lnTo>
                  <a:lnTo>
                    <a:pt x="1696238" y="4244778"/>
                  </a:lnTo>
                  <a:lnTo>
                    <a:pt x="1715961" y="4210413"/>
                  </a:lnTo>
                  <a:lnTo>
                    <a:pt x="1735685" y="4172758"/>
                  </a:lnTo>
                  <a:lnTo>
                    <a:pt x="1755409" y="4131587"/>
                  </a:lnTo>
                  <a:lnTo>
                    <a:pt x="1775133" y="4086674"/>
                  </a:lnTo>
                  <a:lnTo>
                    <a:pt x="1794856" y="4037802"/>
                  </a:lnTo>
                  <a:lnTo>
                    <a:pt x="1814580" y="3984770"/>
                  </a:lnTo>
                  <a:lnTo>
                    <a:pt x="1834304" y="3927402"/>
                  </a:lnTo>
                  <a:lnTo>
                    <a:pt x="1854027" y="3865563"/>
                  </a:lnTo>
                  <a:lnTo>
                    <a:pt x="1873751" y="3799169"/>
                  </a:lnTo>
                  <a:lnTo>
                    <a:pt x="1893475" y="3728201"/>
                  </a:lnTo>
                  <a:lnTo>
                    <a:pt x="1913198" y="3652721"/>
                  </a:lnTo>
                  <a:lnTo>
                    <a:pt x="1932922" y="3572874"/>
                  </a:lnTo>
                  <a:lnTo>
                    <a:pt x="1952646" y="3488899"/>
                  </a:lnTo>
                  <a:lnTo>
                    <a:pt x="1972370" y="3401125"/>
                  </a:lnTo>
                  <a:lnTo>
                    <a:pt x="1992093" y="3309971"/>
                  </a:lnTo>
                  <a:lnTo>
                    <a:pt x="2011817" y="3215929"/>
                  </a:lnTo>
                  <a:lnTo>
                    <a:pt x="2031541" y="3119533"/>
                  </a:lnTo>
                  <a:lnTo>
                    <a:pt x="2051264" y="3021256"/>
                  </a:lnTo>
                  <a:lnTo>
                    <a:pt x="2070988" y="2921549"/>
                  </a:lnTo>
                  <a:lnTo>
                    <a:pt x="2090712" y="2820852"/>
                  </a:lnTo>
                  <a:lnTo>
                    <a:pt x="2110435" y="2719589"/>
                  </a:lnTo>
                  <a:lnTo>
                    <a:pt x="2130159" y="2618151"/>
                  </a:lnTo>
                  <a:lnTo>
                    <a:pt x="2149883" y="2516893"/>
                  </a:lnTo>
                  <a:lnTo>
                    <a:pt x="2169607" y="2416124"/>
                  </a:lnTo>
                  <a:lnTo>
                    <a:pt x="2189330" y="2316100"/>
                  </a:lnTo>
                  <a:lnTo>
                    <a:pt x="2209054" y="2217022"/>
                  </a:lnTo>
                  <a:lnTo>
                    <a:pt x="2228778" y="2119035"/>
                  </a:lnTo>
                  <a:lnTo>
                    <a:pt x="2248501" y="2022239"/>
                  </a:lnTo>
                  <a:lnTo>
                    <a:pt x="2268225" y="1926703"/>
                  </a:lnTo>
                  <a:lnTo>
                    <a:pt x="2287949" y="1832499"/>
                  </a:lnTo>
                  <a:lnTo>
                    <a:pt x="2307672" y="1739728"/>
                  </a:lnTo>
                  <a:lnTo>
                    <a:pt x="2327396" y="1648550"/>
                  </a:lnTo>
                  <a:lnTo>
                    <a:pt x="2347120" y="1559182"/>
                  </a:lnTo>
                  <a:lnTo>
                    <a:pt x="2366844" y="1471887"/>
                  </a:lnTo>
                  <a:lnTo>
                    <a:pt x="2386567" y="1386942"/>
                  </a:lnTo>
                  <a:lnTo>
                    <a:pt x="2406291" y="1304613"/>
                  </a:lnTo>
                  <a:lnTo>
                    <a:pt x="2426015" y="1225132"/>
                  </a:lnTo>
                  <a:lnTo>
                    <a:pt x="2445738" y="1148688"/>
                  </a:lnTo>
                  <a:lnTo>
                    <a:pt x="2465462" y="1075421"/>
                  </a:lnTo>
                  <a:lnTo>
                    <a:pt x="2485186" y="1005427"/>
                  </a:lnTo>
                  <a:lnTo>
                    <a:pt x="2504909" y="938759"/>
                  </a:lnTo>
                  <a:lnTo>
                    <a:pt x="2524633" y="875433"/>
                  </a:lnTo>
                  <a:lnTo>
                    <a:pt x="2544357" y="815434"/>
                  </a:lnTo>
                  <a:lnTo>
                    <a:pt x="2564081" y="758720"/>
                  </a:lnTo>
                  <a:lnTo>
                    <a:pt x="2583804" y="705225"/>
                  </a:lnTo>
                  <a:lnTo>
                    <a:pt x="2603528" y="654866"/>
                  </a:lnTo>
                  <a:lnTo>
                    <a:pt x="2623252" y="607547"/>
                  </a:lnTo>
                  <a:lnTo>
                    <a:pt x="2642975" y="563159"/>
                  </a:lnTo>
                  <a:lnTo>
                    <a:pt x="2662699" y="521586"/>
                  </a:lnTo>
                  <a:lnTo>
                    <a:pt x="2682423" y="482705"/>
                  </a:lnTo>
                  <a:lnTo>
                    <a:pt x="2702146" y="446390"/>
                  </a:lnTo>
                  <a:lnTo>
                    <a:pt x="2721870" y="412515"/>
                  </a:lnTo>
                  <a:lnTo>
                    <a:pt x="2741594" y="380953"/>
                  </a:lnTo>
                  <a:lnTo>
                    <a:pt x="2761318" y="351583"/>
                  </a:lnTo>
                  <a:lnTo>
                    <a:pt x="2781041" y="324287"/>
                  </a:lnTo>
                  <a:lnTo>
                    <a:pt x="2800765" y="298946"/>
                  </a:lnTo>
                  <a:lnTo>
                    <a:pt x="2820489" y="275445"/>
                  </a:lnTo>
                  <a:lnTo>
                    <a:pt x="2840212" y="253670"/>
                  </a:lnTo>
                  <a:lnTo>
                    <a:pt x="2859936" y="233514"/>
                  </a:lnTo>
                  <a:lnTo>
                    <a:pt x="2879660" y="214870"/>
                  </a:lnTo>
                  <a:lnTo>
                    <a:pt x="2899383" y="197639"/>
                  </a:lnTo>
                  <a:lnTo>
                    <a:pt x="2919107" y="181725"/>
                  </a:lnTo>
                  <a:lnTo>
                    <a:pt x="2938831" y="167035"/>
                  </a:lnTo>
                  <a:lnTo>
                    <a:pt x="2958555" y="153485"/>
                  </a:lnTo>
                  <a:lnTo>
                    <a:pt x="2978278" y="140993"/>
                  </a:lnTo>
                  <a:lnTo>
                    <a:pt x="2998002" y="129481"/>
                  </a:lnTo>
                  <a:lnTo>
                    <a:pt x="3017726" y="118878"/>
                  </a:lnTo>
                  <a:lnTo>
                    <a:pt x="3037449" y="109115"/>
                  </a:lnTo>
                  <a:lnTo>
                    <a:pt x="3057173" y="100131"/>
                  </a:lnTo>
                  <a:lnTo>
                    <a:pt x="3076897" y="91866"/>
                  </a:lnTo>
                  <a:lnTo>
                    <a:pt x="3096620" y="84265"/>
                  </a:lnTo>
                  <a:lnTo>
                    <a:pt x="3116344" y="77276"/>
                  </a:lnTo>
                  <a:lnTo>
                    <a:pt x="3136068" y="70853"/>
                  </a:lnTo>
                  <a:lnTo>
                    <a:pt x="3155792" y="64950"/>
                  </a:lnTo>
                  <a:lnTo>
                    <a:pt x="3175515" y="59528"/>
                  </a:lnTo>
                  <a:lnTo>
                    <a:pt x="3195239" y="54547"/>
                  </a:lnTo>
                  <a:lnTo>
                    <a:pt x="3214963" y="49974"/>
                  </a:lnTo>
                  <a:lnTo>
                    <a:pt x="3234686" y="45775"/>
                  </a:lnTo>
                  <a:lnTo>
                    <a:pt x="3254410" y="41920"/>
                  </a:lnTo>
                  <a:lnTo>
                    <a:pt x="3274134" y="38382"/>
                  </a:lnTo>
                  <a:lnTo>
                    <a:pt x="3293857" y="35136"/>
                  </a:lnTo>
                  <a:lnTo>
                    <a:pt x="3313581" y="32157"/>
                  </a:lnTo>
                  <a:lnTo>
                    <a:pt x="3333305" y="29423"/>
                  </a:lnTo>
                  <a:lnTo>
                    <a:pt x="3353029" y="26916"/>
                  </a:lnTo>
                  <a:lnTo>
                    <a:pt x="3372752" y="24616"/>
                  </a:lnTo>
                  <a:lnTo>
                    <a:pt x="3392476" y="22507"/>
                  </a:lnTo>
                  <a:lnTo>
                    <a:pt x="3412200" y="20572"/>
                  </a:lnTo>
                  <a:lnTo>
                    <a:pt x="3431923" y="18798"/>
                  </a:lnTo>
                  <a:lnTo>
                    <a:pt x="3451647" y="17171"/>
                  </a:lnTo>
                  <a:lnTo>
                    <a:pt x="3471371" y="15679"/>
                  </a:lnTo>
                  <a:lnTo>
                    <a:pt x="3491094" y="14312"/>
                  </a:lnTo>
                  <a:lnTo>
                    <a:pt x="3510818" y="13058"/>
                  </a:lnTo>
                  <a:lnTo>
                    <a:pt x="3530542" y="11909"/>
                  </a:lnTo>
                  <a:lnTo>
                    <a:pt x="3550266" y="10855"/>
                  </a:lnTo>
                  <a:lnTo>
                    <a:pt x="3569989" y="9889"/>
                  </a:lnTo>
                  <a:lnTo>
                    <a:pt x="3589713" y="9003"/>
                  </a:lnTo>
                  <a:lnTo>
                    <a:pt x="3609437" y="8192"/>
                  </a:lnTo>
                  <a:lnTo>
                    <a:pt x="3629160" y="7448"/>
                  </a:lnTo>
                  <a:lnTo>
                    <a:pt x="3648884" y="6766"/>
                  </a:lnTo>
                  <a:lnTo>
                    <a:pt x="3668608" y="6141"/>
                  </a:lnTo>
                  <a:lnTo>
                    <a:pt x="3688331" y="5569"/>
                  </a:lnTo>
                  <a:lnTo>
                    <a:pt x="3708055" y="5044"/>
                  </a:lnTo>
                  <a:lnTo>
                    <a:pt x="3727779" y="4563"/>
                  </a:lnTo>
                  <a:lnTo>
                    <a:pt x="3747503" y="4122"/>
                  </a:lnTo>
                  <a:lnTo>
                    <a:pt x="3767226" y="3718"/>
                  </a:lnTo>
                  <a:lnTo>
                    <a:pt x="3786950" y="3348"/>
                  </a:lnTo>
                  <a:lnTo>
                    <a:pt x="3806674" y="3009"/>
                  </a:lnTo>
                  <a:lnTo>
                    <a:pt x="3826397" y="2698"/>
                  </a:lnTo>
                  <a:lnTo>
                    <a:pt x="3846121" y="2413"/>
                  </a:lnTo>
                  <a:lnTo>
                    <a:pt x="3865845" y="2152"/>
                  </a:lnTo>
                  <a:lnTo>
                    <a:pt x="3885568" y="1913"/>
                  </a:lnTo>
                  <a:lnTo>
                    <a:pt x="3905292" y="1693"/>
                  </a:lnTo>
                  <a:lnTo>
                    <a:pt x="3925016" y="1492"/>
                  </a:lnTo>
                  <a:lnTo>
                    <a:pt x="3944740" y="1308"/>
                  </a:lnTo>
                  <a:lnTo>
                    <a:pt x="3964463" y="1140"/>
                  </a:lnTo>
                  <a:lnTo>
                    <a:pt x="3984187" y="985"/>
                  </a:lnTo>
                  <a:lnTo>
                    <a:pt x="4003911" y="844"/>
                  </a:lnTo>
                  <a:lnTo>
                    <a:pt x="4023634" y="714"/>
                  </a:lnTo>
                  <a:lnTo>
                    <a:pt x="4043358" y="595"/>
                  </a:lnTo>
                  <a:lnTo>
                    <a:pt x="4063082" y="486"/>
                  </a:lnTo>
                  <a:lnTo>
                    <a:pt x="4082805" y="386"/>
                  </a:lnTo>
                  <a:lnTo>
                    <a:pt x="4102529" y="295"/>
                  </a:lnTo>
                  <a:lnTo>
                    <a:pt x="4122253" y="211"/>
                  </a:lnTo>
                  <a:lnTo>
                    <a:pt x="4141977" y="134"/>
                  </a:lnTo>
                  <a:lnTo>
                    <a:pt x="4161700" y="64"/>
                  </a:lnTo>
                  <a:lnTo>
                    <a:pt x="418142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99579" y="1551669"/>
              <a:ext cx="4181424" cy="4552426"/>
            </a:xfrm>
            <a:custGeom>
              <a:avLst/>
              <a:pathLst>
                <a:path w="4181424" h="4552426">
                  <a:moveTo>
                    <a:pt x="4181424" y="0"/>
                  </a:moveTo>
                  <a:lnTo>
                    <a:pt x="4161700" y="493"/>
                  </a:lnTo>
                  <a:lnTo>
                    <a:pt x="4141977" y="1017"/>
                  </a:lnTo>
                  <a:lnTo>
                    <a:pt x="4122253" y="1575"/>
                  </a:lnTo>
                  <a:lnTo>
                    <a:pt x="4102529" y="2168"/>
                  </a:lnTo>
                  <a:lnTo>
                    <a:pt x="4082805" y="2799"/>
                  </a:lnTo>
                  <a:lnTo>
                    <a:pt x="4063082" y="3470"/>
                  </a:lnTo>
                  <a:lnTo>
                    <a:pt x="4043358" y="4184"/>
                  </a:lnTo>
                  <a:lnTo>
                    <a:pt x="4023634" y="4943"/>
                  </a:lnTo>
                  <a:lnTo>
                    <a:pt x="4003911" y="5750"/>
                  </a:lnTo>
                  <a:lnTo>
                    <a:pt x="3984187" y="6608"/>
                  </a:lnTo>
                  <a:lnTo>
                    <a:pt x="3964463" y="7520"/>
                  </a:lnTo>
                  <a:lnTo>
                    <a:pt x="3944740" y="8491"/>
                  </a:lnTo>
                  <a:lnTo>
                    <a:pt x="3925016" y="9523"/>
                  </a:lnTo>
                  <a:lnTo>
                    <a:pt x="3905292" y="10620"/>
                  </a:lnTo>
                  <a:lnTo>
                    <a:pt x="3885568" y="11786"/>
                  </a:lnTo>
                  <a:lnTo>
                    <a:pt x="3865845" y="13027"/>
                  </a:lnTo>
                  <a:lnTo>
                    <a:pt x="3846121" y="14345"/>
                  </a:lnTo>
                  <a:lnTo>
                    <a:pt x="3826397" y="15747"/>
                  </a:lnTo>
                  <a:lnTo>
                    <a:pt x="3806674" y="17238"/>
                  </a:lnTo>
                  <a:lnTo>
                    <a:pt x="3786950" y="18822"/>
                  </a:lnTo>
                  <a:lnTo>
                    <a:pt x="3767226" y="20506"/>
                  </a:lnTo>
                  <a:lnTo>
                    <a:pt x="3747503" y="22297"/>
                  </a:lnTo>
                  <a:lnTo>
                    <a:pt x="3727779" y="24200"/>
                  </a:lnTo>
                  <a:lnTo>
                    <a:pt x="3708055" y="26223"/>
                  </a:lnTo>
                  <a:lnTo>
                    <a:pt x="3688331" y="28373"/>
                  </a:lnTo>
                  <a:lnTo>
                    <a:pt x="3668608" y="30657"/>
                  </a:lnTo>
                  <a:lnTo>
                    <a:pt x="3648884" y="33085"/>
                  </a:lnTo>
                  <a:lnTo>
                    <a:pt x="3629160" y="35666"/>
                  </a:lnTo>
                  <a:lnTo>
                    <a:pt x="3609437" y="38407"/>
                  </a:lnTo>
                  <a:lnTo>
                    <a:pt x="3589713" y="41320"/>
                  </a:lnTo>
                  <a:lnTo>
                    <a:pt x="3569989" y="44414"/>
                  </a:lnTo>
                  <a:lnTo>
                    <a:pt x="3550266" y="47702"/>
                  </a:lnTo>
                  <a:lnTo>
                    <a:pt x="3530542" y="51194"/>
                  </a:lnTo>
                  <a:lnTo>
                    <a:pt x="3510818" y="54903"/>
                  </a:lnTo>
                  <a:lnTo>
                    <a:pt x="3491094" y="58841"/>
                  </a:lnTo>
                  <a:lnTo>
                    <a:pt x="3471371" y="63024"/>
                  </a:lnTo>
                  <a:lnTo>
                    <a:pt x="3451647" y="67465"/>
                  </a:lnTo>
                  <a:lnTo>
                    <a:pt x="3431923" y="72180"/>
                  </a:lnTo>
                  <a:lnTo>
                    <a:pt x="3412200" y="77185"/>
                  </a:lnTo>
                  <a:lnTo>
                    <a:pt x="3392476" y="82497"/>
                  </a:lnTo>
                  <a:lnTo>
                    <a:pt x="3372752" y="88135"/>
                  </a:lnTo>
                  <a:lnTo>
                    <a:pt x="3353029" y="94116"/>
                  </a:lnTo>
                  <a:lnTo>
                    <a:pt x="3333305" y="100463"/>
                  </a:lnTo>
                  <a:lnTo>
                    <a:pt x="3313581" y="107194"/>
                  </a:lnTo>
                  <a:lnTo>
                    <a:pt x="3293857" y="114333"/>
                  </a:lnTo>
                  <a:lnTo>
                    <a:pt x="3274134" y="121903"/>
                  </a:lnTo>
                  <a:lnTo>
                    <a:pt x="3254410" y="129927"/>
                  </a:lnTo>
                  <a:lnTo>
                    <a:pt x="3234686" y="138433"/>
                  </a:lnTo>
                  <a:lnTo>
                    <a:pt x="3214963" y="147446"/>
                  </a:lnTo>
                  <a:lnTo>
                    <a:pt x="3195239" y="156994"/>
                  </a:lnTo>
                  <a:lnTo>
                    <a:pt x="3175515" y="167107"/>
                  </a:lnTo>
                  <a:lnTo>
                    <a:pt x="3155792" y="177815"/>
                  </a:lnTo>
                  <a:lnTo>
                    <a:pt x="3136068" y="189150"/>
                  </a:lnTo>
                  <a:lnTo>
                    <a:pt x="3116344" y="201145"/>
                  </a:lnTo>
                  <a:lnTo>
                    <a:pt x="3096620" y="213834"/>
                  </a:lnTo>
                  <a:lnTo>
                    <a:pt x="3076897" y="227253"/>
                  </a:lnTo>
                  <a:lnTo>
                    <a:pt x="3057173" y="241440"/>
                  </a:lnTo>
                  <a:lnTo>
                    <a:pt x="3037449" y="256432"/>
                  </a:lnTo>
                  <a:lnTo>
                    <a:pt x="3017726" y="272269"/>
                  </a:lnTo>
                  <a:lnTo>
                    <a:pt x="2998002" y="288992"/>
                  </a:lnTo>
                  <a:lnTo>
                    <a:pt x="2978278" y="306642"/>
                  </a:lnTo>
                  <a:lnTo>
                    <a:pt x="2958555" y="325262"/>
                  </a:lnTo>
                  <a:lnTo>
                    <a:pt x="2938831" y="344896"/>
                  </a:lnTo>
                  <a:lnTo>
                    <a:pt x="2919107" y="365589"/>
                  </a:lnTo>
                  <a:lnTo>
                    <a:pt x="2899383" y="387385"/>
                  </a:lnTo>
                  <a:lnTo>
                    <a:pt x="2879660" y="410332"/>
                  </a:lnTo>
                  <a:lnTo>
                    <a:pt x="2859936" y="434475"/>
                  </a:lnTo>
                  <a:lnTo>
                    <a:pt x="2840212" y="459861"/>
                  </a:lnTo>
                  <a:lnTo>
                    <a:pt x="2820489" y="486537"/>
                  </a:lnTo>
                  <a:lnTo>
                    <a:pt x="2800765" y="514549"/>
                  </a:lnTo>
                  <a:lnTo>
                    <a:pt x="2781041" y="543945"/>
                  </a:lnTo>
                  <a:lnTo>
                    <a:pt x="2761318" y="574769"/>
                  </a:lnTo>
                  <a:lnTo>
                    <a:pt x="2741594" y="607066"/>
                  </a:lnTo>
                  <a:lnTo>
                    <a:pt x="2721870" y="640881"/>
                  </a:lnTo>
                  <a:lnTo>
                    <a:pt x="2702146" y="676263"/>
                  </a:lnTo>
                  <a:lnTo>
                    <a:pt x="2682423" y="713282"/>
                  </a:lnTo>
                  <a:lnTo>
                    <a:pt x="2662699" y="752022"/>
                  </a:lnTo>
                  <a:lnTo>
                    <a:pt x="2642975" y="792567"/>
                  </a:lnTo>
                  <a:lnTo>
                    <a:pt x="2623252" y="835010"/>
                  </a:lnTo>
                  <a:lnTo>
                    <a:pt x="2603528" y="879444"/>
                  </a:lnTo>
                  <a:lnTo>
                    <a:pt x="2583804" y="925969"/>
                  </a:lnTo>
                  <a:lnTo>
                    <a:pt x="2564081" y="974688"/>
                  </a:lnTo>
                  <a:lnTo>
                    <a:pt x="2544357" y="1025710"/>
                  </a:lnTo>
                  <a:lnTo>
                    <a:pt x="2524633" y="1079145"/>
                  </a:lnTo>
                  <a:lnTo>
                    <a:pt x="2504909" y="1135112"/>
                  </a:lnTo>
                  <a:lnTo>
                    <a:pt x="2485186" y="1193730"/>
                  </a:lnTo>
                  <a:lnTo>
                    <a:pt x="2465462" y="1255126"/>
                  </a:lnTo>
                  <a:lnTo>
                    <a:pt x="2445738" y="1319431"/>
                  </a:lnTo>
                  <a:lnTo>
                    <a:pt x="2426015" y="1386781"/>
                  </a:lnTo>
                  <a:lnTo>
                    <a:pt x="2406291" y="1457314"/>
                  </a:lnTo>
                  <a:lnTo>
                    <a:pt x="2386567" y="1531171"/>
                  </a:lnTo>
                  <a:lnTo>
                    <a:pt x="2366844" y="1608481"/>
                  </a:lnTo>
                  <a:lnTo>
                    <a:pt x="2347120" y="1689351"/>
                  </a:lnTo>
                  <a:lnTo>
                    <a:pt x="2327396" y="1773841"/>
                  </a:lnTo>
                  <a:lnTo>
                    <a:pt x="2307672" y="1861929"/>
                  </a:lnTo>
                  <a:lnTo>
                    <a:pt x="2287949" y="1953486"/>
                  </a:lnTo>
                  <a:lnTo>
                    <a:pt x="2268225" y="2048253"/>
                  </a:lnTo>
                  <a:lnTo>
                    <a:pt x="2248501" y="2145851"/>
                  </a:lnTo>
                  <a:lnTo>
                    <a:pt x="2228778" y="2245802"/>
                  </a:lnTo>
                  <a:lnTo>
                    <a:pt x="2209054" y="2347567"/>
                  </a:lnTo>
                  <a:lnTo>
                    <a:pt x="2189330" y="2450579"/>
                  </a:lnTo>
                  <a:lnTo>
                    <a:pt x="2169607" y="2554263"/>
                  </a:lnTo>
                  <a:lnTo>
                    <a:pt x="2149883" y="2658060"/>
                  </a:lnTo>
                  <a:lnTo>
                    <a:pt x="2130159" y="2761428"/>
                  </a:lnTo>
                  <a:lnTo>
                    <a:pt x="2110435" y="2863858"/>
                  </a:lnTo>
                  <a:lnTo>
                    <a:pt x="2090712" y="2964871"/>
                  </a:lnTo>
                  <a:lnTo>
                    <a:pt x="2070988" y="3064027"/>
                  </a:lnTo>
                  <a:lnTo>
                    <a:pt x="2051264" y="3160930"/>
                  </a:lnTo>
                  <a:lnTo>
                    <a:pt x="2031541" y="3255226"/>
                  </a:lnTo>
                  <a:lnTo>
                    <a:pt x="2011817" y="3346611"/>
                  </a:lnTo>
                  <a:lnTo>
                    <a:pt x="1992093" y="3434820"/>
                  </a:lnTo>
                  <a:lnTo>
                    <a:pt x="1972370" y="3519601"/>
                  </a:lnTo>
                  <a:lnTo>
                    <a:pt x="1952646" y="3600738"/>
                  </a:lnTo>
                  <a:lnTo>
                    <a:pt x="1932922" y="3678057"/>
                  </a:lnTo>
                  <a:lnTo>
                    <a:pt x="1913198" y="3751428"/>
                  </a:lnTo>
                  <a:lnTo>
                    <a:pt x="1893475" y="3820756"/>
                  </a:lnTo>
                  <a:lnTo>
                    <a:pt x="1873751" y="3885981"/>
                  </a:lnTo>
                  <a:lnTo>
                    <a:pt x="1854027" y="3947076"/>
                  </a:lnTo>
                  <a:lnTo>
                    <a:pt x="1834304" y="4004047"/>
                  </a:lnTo>
                  <a:lnTo>
                    <a:pt x="1814580" y="4056934"/>
                  </a:lnTo>
                  <a:lnTo>
                    <a:pt x="1794856" y="4105808"/>
                  </a:lnTo>
                  <a:lnTo>
                    <a:pt x="1775133" y="4150774"/>
                  </a:lnTo>
                  <a:lnTo>
                    <a:pt x="1755409" y="4191967"/>
                  </a:lnTo>
                  <a:lnTo>
                    <a:pt x="1735685" y="4229549"/>
                  </a:lnTo>
                  <a:lnTo>
                    <a:pt x="1715961" y="4263705"/>
                  </a:lnTo>
                  <a:lnTo>
                    <a:pt x="1696238" y="4294635"/>
                  </a:lnTo>
                  <a:lnTo>
                    <a:pt x="1676514" y="4322554"/>
                  </a:lnTo>
                  <a:lnTo>
                    <a:pt x="1656790" y="4347679"/>
                  </a:lnTo>
                  <a:lnTo>
                    <a:pt x="1637067" y="4370230"/>
                  </a:lnTo>
                  <a:lnTo>
                    <a:pt x="1617343" y="4390425"/>
                  </a:lnTo>
                  <a:lnTo>
                    <a:pt x="1597619" y="4408471"/>
                  </a:lnTo>
                  <a:lnTo>
                    <a:pt x="1577896" y="4424571"/>
                  </a:lnTo>
                  <a:lnTo>
                    <a:pt x="1558172" y="4438912"/>
                  </a:lnTo>
                  <a:lnTo>
                    <a:pt x="1538448" y="4451672"/>
                  </a:lnTo>
                  <a:lnTo>
                    <a:pt x="1518724" y="4463016"/>
                  </a:lnTo>
                  <a:lnTo>
                    <a:pt x="1499001" y="4473093"/>
                  </a:lnTo>
                  <a:lnTo>
                    <a:pt x="1479277" y="4482042"/>
                  </a:lnTo>
                  <a:lnTo>
                    <a:pt x="1459553" y="4489988"/>
                  </a:lnTo>
                  <a:lnTo>
                    <a:pt x="1439830" y="4497044"/>
                  </a:lnTo>
                  <a:lnTo>
                    <a:pt x="1420106" y="4503311"/>
                  </a:lnTo>
                  <a:lnTo>
                    <a:pt x="1400382" y="4508879"/>
                  </a:lnTo>
                  <a:lnTo>
                    <a:pt x="1380659" y="4513830"/>
                  </a:lnTo>
                  <a:lnTo>
                    <a:pt x="1360935" y="4518234"/>
                  </a:lnTo>
                  <a:lnTo>
                    <a:pt x="1341211" y="4522154"/>
                  </a:lnTo>
                  <a:lnTo>
                    <a:pt x="1321487" y="4525645"/>
                  </a:lnTo>
                  <a:lnTo>
                    <a:pt x="1301764" y="4528754"/>
                  </a:lnTo>
                  <a:lnTo>
                    <a:pt x="1282040" y="4531523"/>
                  </a:lnTo>
                  <a:lnTo>
                    <a:pt x="1262316" y="4533990"/>
                  </a:lnTo>
                  <a:lnTo>
                    <a:pt x="1242593" y="4536187"/>
                  </a:lnTo>
                  <a:lnTo>
                    <a:pt x="1222869" y="4538141"/>
                  </a:lnTo>
                  <a:lnTo>
                    <a:pt x="1203145" y="4539877"/>
                  </a:lnTo>
                  <a:lnTo>
                    <a:pt x="1183422" y="4541418"/>
                  </a:lnTo>
                  <a:lnTo>
                    <a:pt x="1163698" y="4542782"/>
                  </a:lnTo>
                  <a:lnTo>
                    <a:pt x="1143974" y="4543988"/>
                  </a:lnTo>
                  <a:lnTo>
                    <a:pt x="1124250" y="4545052"/>
                  </a:lnTo>
                  <a:lnTo>
                    <a:pt x="1104527" y="4545990"/>
                  </a:lnTo>
                  <a:lnTo>
                    <a:pt x="1084803" y="4546814"/>
                  </a:lnTo>
                  <a:lnTo>
                    <a:pt x="1065079" y="4547538"/>
                  </a:lnTo>
                  <a:lnTo>
                    <a:pt x="1045356" y="4548173"/>
                  </a:lnTo>
                  <a:lnTo>
                    <a:pt x="1025632" y="4548729"/>
                  </a:lnTo>
                  <a:lnTo>
                    <a:pt x="1005908" y="4549215"/>
                  </a:lnTo>
                  <a:lnTo>
                    <a:pt x="986185" y="4549639"/>
                  </a:lnTo>
                  <a:lnTo>
                    <a:pt x="966461" y="4550009"/>
                  </a:lnTo>
                  <a:lnTo>
                    <a:pt x="946737" y="4550332"/>
                  </a:lnTo>
                  <a:lnTo>
                    <a:pt x="927013" y="4550613"/>
                  </a:lnTo>
                  <a:lnTo>
                    <a:pt x="907290" y="4550857"/>
                  </a:lnTo>
                  <a:lnTo>
                    <a:pt x="887566" y="4551069"/>
                  </a:lnTo>
                  <a:lnTo>
                    <a:pt x="867842" y="4551253"/>
                  </a:lnTo>
                  <a:lnTo>
                    <a:pt x="848119" y="4551412"/>
                  </a:lnTo>
                  <a:lnTo>
                    <a:pt x="828395" y="4551551"/>
                  </a:lnTo>
                  <a:lnTo>
                    <a:pt x="808671" y="4551671"/>
                  </a:lnTo>
                  <a:lnTo>
                    <a:pt x="788948" y="4551774"/>
                  </a:lnTo>
                  <a:lnTo>
                    <a:pt x="769224" y="4551864"/>
                  </a:lnTo>
                  <a:lnTo>
                    <a:pt x="749500" y="4551942"/>
                  </a:lnTo>
                  <a:lnTo>
                    <a:pt x="729776" y="4552009"/>
                  </a:lnTo>
                  <a:lnTo>
                    <a:pt x="710053" y="4552066"/>
                  </a:lnTo>
                  <a:lnTo>
                    <a:pt x="690329" y="4552116"/>
                  </a:lnTo>
                  <a:lnTo>
                    <a:pt x="670605" y="4552160"/>
                  </a:lnTo>
                  <a:lnTo>
                    <a:pt x="650882" y="4552197"/>
                  </a:lnTo>
                  <a:lnTo>
                    <a:pt x="631158" y="4552229"/>
                  </a:lnTo>
                  <a:lnTo>
                    <a:pt x="611434" y="4552256"/>
                  </a:lnTo>
                  <a:lnTo>
                    <a:pt x="591711" y="4552280"/>
                  </a:lnTo>
                  <a:lnTo>
                    <a:pt x="571987" y="4552301"/>
                  </a:lnTo>
                  <a:lnTo>
                    <a:pt x="552263" y="4552318"/>
                  </a:lnTo>
                  <a:lnTo>
                    <a:pt x="532539" y="4552333"/>
                  </a:lnTo>
                  <a:lnTo>
                    <a:pt x="512816" y="4552347"/>
                  </a:lnTo>
                  <a:lnTo>
                    <a:pt x="493092" y="4552358"/>
                  </a:lnTo>
                  <a:lnTo>
                    <a:pt x="473368" y="4552368"/>
                  </a:lnTo>
                  <a:lnTo>
                    <a:pt x="453645" y="4552376"/>
                  </a:lnTo>
                  <a:lnTo>
                    <a:pt x="433921" y="4552383"/>
                  </a:lnTo>
                  <a:lnTo>
                    <a:pt x="414197" y="4552389"/>
                  </a:lnTo>
                  <a:lnTo>
                    <a:pt x="394474" y="4552395"/>
                  </a:lnTo>
                  <a:lnTo>
                    <a:pt x="374750" y="4552399"/>
                  </a:lnTo>
                  <a:lnTo>
                    <a:pt x="355026" y="4552403"/>
                  </a:lnTo>
                  <a:lnTo>
                    <a:pt x="335302" y="4552407"/>
                  </a:lnTo>
                  <a:lnTo>
                    <a:pt x="315579" y="4552410"/>
                  </a:lnTo>
                  <a:lnTo>
                    <a:pt x="295855" y="4552412"/>
                  </a:lnTo>
                  <a:lnTo>
                    <a:pt x="276131" y="4552414"/>
                  </a:lnTo>
                  <a:lnTo>
                    <a:pt x="256408" y="4552416"/>
                  </a:lnTo>
                  <a:lnTo>
                    <a:pt x="236684" y="4552418"/>
                  </a:lnTo>
                  <a:lnTo>
                    <a:pt x="216960" y="4552419"/>
                  </a:lnTo>
                  <a:lnTo>
                    <a:pt x="197237" y="4552420"/>
                  </a:lnTo>
                  <a:lnTo>
                    <a:pt x="177513" y="4552421"/>
                  </a:lnTo>
                  <a:lnTo>
                    <a:pt x="157789" y="4552422"/>
                  </a:lnTo>
                  <a:lnTo>
                    <a:pt x="138065" y="4552423"/>
                  </a:lnTo>
                  <a:lnTo>
                    <a:pt x="118342" y="4552424"/>
                  </a:lnTo>
                  <a:lnTo>
                    <a:pt x="98618" y="4552424"/>
                  </a:lnTo>
                  <a:lnTo>
                    <a:pt x="78894" y="4552425"/>
                  </a:lnTo>
                  <a:lnTo>
                    <a:pt x="59171" y="4552425"/>
                  </a:lnTo>
                  <a:lnTo>
                    <a:pt x="39447" y="4552425"/>
                  </a:lnTo>
                  <a:lnTo>
                    <a:pt x="19723" y="4552426"/>
                  </a:lnTo>
                  <a:lnTo>
                    <a:pt x="0" y="4552426"/>
                  </a:lnTo>
                  <a:lnTo>
                    <a:pt x="0" y="455242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199579" y="1543931"/>
              <a:ext cx="4181424" cy="4560104"/>
            </a:xfrm>
            <a:custGeom>
              <a:avLst/>
              <a:pathLst>
                <a:path w="4181424" h="4560104">
                  <a:moveTo>
                    <a:pt x="0" y="4559504"/>
                  </a:moveTo>
                  <a:lnTo>
                    <a:pt x="19723" y="4559470"/>
                  </a:lnTo>
                  <a:lnTo>
                    <a:pt x="39447" y="4559434"/>
                  </a:lnTo>
                  <a:lnTo>
                    <a:pt x="59171" y="4559397"/>
                  </a:lnTo>
                  <a:lnTo>
                    <a:pt x="78894" y="4559357"/>
                  </a:lnTo>
                  <a:lnTo>
                    <a:pt x="98618" y="4559315"/>
                  </a:lnTo>
                  <a:lnTo>
                    <a:pt x="118342" y="4559271"/>
                  </a:lnTo>
                  <a:lnTo>
                    <a:pt x="138065" y="4559225"/>
                  </a:lnTo>
                  <a:lnTo>
                    <a:pt x="157789" y="4559177"/>
                  </a:lnTo>
                  <a:lnTo>
                    <a:pt x="177513" y="4559126"/>
                  </a:lnTo>
                  <a:lnTo>
                    <a:pt x="197237" y="4559072"/>
                  </a:lnTo>
                  <a:lnTo>
                    <a:pt x="216960" y="4559015"/>
                  </a:lnTo>
                  <a:lnTo>
                    <a:pt x="236684" y="4558956"/>
                  </a:lnTo>
                  <a:lnTo>
                    <a:pt x="256408" y="4558893"/>
                  </a:lnTo>
                  <a:lnTo>
                    <a:pt x="276131" y="4558828"/>
                  </a:lnTo>
                  <a:lnTo>
                    <a:pt x="295855" y="4558758"/>
                  </a:lnTo>
                  <a:lnTo>
                    <a:pt x="315579" y="4558686"/>
                  </a:lnTo>
                  <a:lnTo>
                    <a:pt x="335302" y="4558609"/>
                  </a:lnTo>
                  <a:lnTo>
                    <a:pt x="355026" y="4558528"/>
                  </a:lnTo>
                  <a:lnTo>
                    <a:pt x="374750" y="4558444"/>
                  </a:lnTo>
                  <a:lnTo>
                    <a:pt x="394474" y="4558355"/>
                  </a:lnTo>
                  <a:lnTo>
                    <a:pt x="414197" y="4558261"/>
                  </a:lnTo>
                  <a:lnTo>
                    <a:pt x="433921" y="4558162"/>
                  </a:lnTo>
                  <a:lnTo>
                    <a:pt x="453645" y="4558058"/>
                  </a:lnTo>
                  <a:lnTo>
                    <a:pt x="473368" y="4557949"/>
                  </a:lnTo>
                  <a:lnTo>
                    <a:pt x="493092" y="4557834"/>
                  </a:lnTo>
                  <a:lnTo>
                    <a:pt x="512816" y="4557713"/>
                  </a:lnTo>
                  <a:lnTo>
                    <a:pt x="532539" y="4557586"/>
                  </a:lnTo>
                  <a:lnTo>
                    <a:pt x="552263" y="4557452"/>
                  </a:lnTo>
                  <a:lnTo>
                    <a:pt x="571987" y="4557311"/>
                  </a:lnTo>
                  <a:lnTo>
                    <a:pt x="591711" y="4557163"/>
                  </a:lnTo>
                  <a:lnTo>
                    <a:pt x="611434" y="4557006"/>
                  </a:lnTo>
                  <a:lnTo>
                    <a:pt x="631158" y="4556842"/>
                  </a:lnTo>
                  <a:lnTo>
                    <a:pt x="650882" y="4556668"/>
                  </a:lnTo>
                  <a:lnTo>
                    <a:pt x="670605" y="4556485"/>
                  </a:lnTo>
                  <a:lnTo>
                    <a:pt x="690329" y="4556290"/>
                  </a:lnTo>
                  <a:lnTo>
                    <a:pt x="710053" y="4556085"/>
                  </a:lnTo>
                  <a:lnTo>
                    <a:pt x="729776" y="4555867"/>
                  </a:lnTo>
                  <a:lnTo>
                    <a:pt x="749500" y="4555636"/>
                  </a:lnTo>
                  <a:lnTo>
                    <a:pt x="769224" y="4555390"/>
                  </a:lnTo>
                  <a:lnTo>
                    <a:pt x="788948" y="4555128"/>
                  </a:lnTo>
                  <a:lnTo>
                    <a:pt x="808671" y="4554848"/>
                  </a:lnTo>
                  <a:lnTo>
                    <a:pt x="828395" y="4554550"/>
                  </a:lnTo>
                  <a:lnTo>
                    <a:pt x="848119" y="4554231"/>
                  </a:lnTo>
                  <a:lnTo>
                    <a:pt x="867842" y="4553889"/>
                  </a:lnTo>
                  <a:lnTo>
                    <a:pt x="887566" y="4553522"/>
                  </a:lnTo>
                  <a:lnTo>
                    <a:pt x="907290" y="4553128"/>
                  </a:lnTo>
                  <a:lnTo>
                    <a:pt x="927013" y="4552703"/>
                  </a:lnTo>
                  <a:lnTo>
                    <a:pt x="946737" y="4552245"/>
                  </a:lnTo>
                  <a:lnTo>
                    <a:pt x="966461" y="4551751"/>
                  </a:lnTo>
                  <a:lnTo>
                    <a:pt x="986185" y="4551215"/>
                  </a:lnTo>
                  <a:lnTo>
                    <a:pt x="1005908" y="4550634"/>
                  </a:lnTo>
                  <a:lnTo>
                    <a:pt x="1025632" y="4550003"/>
                  </a:lnTo>
                  <a:lnTo>
                    <a:pt x="1045356" y="4549316"/>
                  </a:lnTo>
                  <a:lnTo>
                    <a:pt x="1065079" y="4548566"/>
                  </a:lnTo>
                  <a:lnTo>
                    <a:pt x="1084803" y="4547747"/>
                  </a:lnTo>
                  <a:lnTo>
                    <a:pt x="1104527" y="4546849"/>
                  </a:lnTo>
                  <a:lnTo>
                    <a:pt x="1124250" y="4545864"/>
                  </a:lnTo>
                  <a:lnTo>
                    <a:pt x="1143974" y="4544782"/>
                  </a:lnTo>
                  <a:lnTo>
                    <a:pt x="1163698" y="4543590"/>
                  </a:lnTo>
                  <a:lnTo>
                    <a:pt x="1183422" y="4542276"/>
                  </a:lnTo>
                  <a:lnTo>
                    <a:pt x="1203145" y="4540825"/>
                  </a:lnTo>
                  <a:lnTo>
                    <a:pt x="1222869" y="4539222"/>
                  </a:lnTo>
                  <a:lnTo>
                    <a:pt x="1242593" y="4537449"/>
                  </a:lnTo>
                  <a:lnTo>
                    <a:pt x="1262316" y="4535489"/>
                  </a:lnTo>
                  <a:lnTo>
                    <a:pt x="1282040" y="4533320"/>
                  </a:lnTo>
                  <a:lnTo>
                    <a:pt x="1301764" y="4530921"/>
                  </a:lnTo>
                  <a:lnTo>
                    <a:pt x="1321487" y="4528267"/>
                  </a:lnTo>
                  <a:lnTo>
                    <a:pt x="1341211" y="4525334"/>
                  </a:lnTo>
                  <a:lnTo>
                    <a:pt x="1360935" y="4522092"/>
                  </a:lnTo>
                  <a:lnTo>
                    <a:pt x="1380659" y="4518509"/>
                  </a:lnTo>
                  <a:lnTo>
                    <a:pt x="1400382" y="4514550"/>
                  </a:lnTo>
                  <a:lnTo>
                    <a:pt x="1420106" y="4510176"/>
                  </a:lnTo>
                  <a:lnTo>
                    <a:pt x="1439830" y="4505341"/>
                  </a:lnTo>
                  <a:lnTo>
                    <a:pt x="1459553" y="4499997"/>
                  </a:lnTo>
                  <a:lnTo>
                    <a:pt x="1479277" y="4494089"/>
                  </a:lnTo>
                  <a:lnTo>
                    <a:pt x="1499001" y="4487555"/>
                  </a:lnTo>
                  <a:lnTo>
                    <a:pt x="1518724" y="4480326"/>
                  </a:lnTo>
                  <a:lnTo>
                    <a:pt x="1538448" y="4472325"/>
                  </a:lnTo>
                  <a:lnTo>
                    <a:pt x="1558172" y="4463467"/>
                  </a:lnTo>
                  <a:lnTo>
                    <a:pt x="1577896" y="4453654"/>
                  </a:lnTo>
                  <a:lnTo>
                    <a:pt x="1597619" y="4442781"/>
                  </a:lnTo>
                  <a:lnTo>
                    <a:pt x="1617343" y="4430726"/>
                  </a:lnTo>
                  <a:lnTo>
                    <a:pt x="1637067" y="4417355"/>
                  </a:lnTo>
                  <a:lnTo>
                    <a:pt x="1656790" y="4402519"/>
                  </a:lnTo>
                  <a:lnTo>
                    <a:pt x="1676514" y="4386051"/>
                  </a:lnTo>
                  <a:lnTo>
                    <a:pt x="1696238" y="4367766"/>
                  </a:lnTo>
                  <a:lnTo>
                    <a:pt x="1715961" y="4347460"/>
                  </a:lnTo>
                  <a:lnTo>
                    <a:pt x="1735685" y="4324907"/>
                  </a:lnTo>
                  <a:lnTo>
                    <a:pt x="1755409" y="4299863"/>
                  </a:lnTo>
                  <a:lnTo>
                    <a:pt x="1775133" y="4272060"/>
                  </a:lnTo>
                  <a:lnTo>
                    <a:pt x="1794856" y="4241214"/>
                  </a:lnTo>
                  <a:lnTo>
                    <a:pt x="1814580" y="4207025"/>
                  </a:lnTo>
                  <a:lnTo>
                    <a:pt x="1834304" y="4169177"/>
                  </a:lnTo>
                  <a:lnTo>
                    <a:pt x="1854027" y="4127346"/>
                  </a:lnTo>
                  <a:lnTo>
                    <a:pt x="1873751" y="4081202"/>
                  </a:lnTo>
                  <a:lnTo>
                    <a:pt x="1893475" y="4030418"/>
                  </a:lnTo>
                  <a:lnTo>
                    <a:pt x="1913198" y="3974674"/>
                  </a:lnTo>
                  <a:lnTo>
                    <a:pt x="1932922" y="3913667"/>
                  </a:lnTo>
                  <a:lnTo>
                    <a:pt x="1952646" y="3847117"/>
                  </a:lnTo>
                  <a:lnTo>
                    <a:pt x="1972370" y="3774783"/>
                  </a:lnTo>
                  <a:lnTo>
                    <a:pt x="1992093" y="3696470"/>
                  </a:lnTo>
                  <a:lnTo>
                    <a:pt x="2011817" y="3612040"/>
                  </a:lnTo>
                  <a:lnTo>
                    <a:pt x="2031541" y="3521426"/>
                  </a:lnTo>
                  <a:lnTo>
                    <a:pt x="2051264" y="3424621"/>
                  </a:lnTo>
                  <a:lnTo>
                    <a:pt x="2070988" y="3321700"/>
                  </a:lnTo>
                  <a:lnTo>
                    <a:pt x="2090712" y="3212830"/>
                  </a:lnTo>
                  <a:lnTo>
                    <a:pt x="2110435" y="3098275"/>
                  </a:lnTo>
                  <a:lnTo>
                    <a:pt x="2130159" y="2978400"/>
                  </a:lnTo>
                  <a:lnTo>
                    <a:pt x="2149883" y="2853670"/>
                  </a:lnTo>
                  <a:lnTo>
                    <a:pt x="2169607" y="2724644"/>
                  </a:lnTo>
                  <a:lnTo>
                    <a:pt x="2189330" y="2591970"/>
                  </a:lnTo>
                  <a:lnTo>
                    <a:pt x="2209054" y="2456376"/>
                  </a:lnTo>
                  <a:lnTo>
                    <a:pt x="2228778" y="2318661"/>
                  </a:lnTo>
                  <a:lnTo>
                    <a:pt x="2248501" y="2179691"/>
                  </a:lnTo>
                  <a:lnTo>
                    <a:pt x="2268225" y="2040396"/>
                  </a:lnTo>
                  <a:lnTo>
                    <a:pt x="2287949" y="1901763"/>
                  </a:lnTo>
                  <a:lnTo>
                    <a:pt x="2307672" y="1764814"/>
                  </a:lnTo>
                  <a:lnTo>
                    <a:pt x="2327396" y="1630583"/>
                  </a:lnTo>
                  <a:lnTo>
                    <a:pt x="2347120" y="1500066"/>
                  </a:lnTo>
                  <a:lnTo>
                    <a:pt x="2366844" y="1374184"/>
                  </a:lnTo>
                  <a:lnTo>
                    <a:pt x="2386567" y="1253738"/>
                  </a:lnTo>
                  <a:lnTo>
                    <a:pt x="2406291" y="1139387"/>
                  </a:lnTo>
                  <a:lnTo>
                    <a:pt x="2426015" y="1031626"/>
                  </a:lnTo>
                  <a:lnTo>
                    <a:pt x="2445738" y="930793"/>
                  </a:lnTo>
                  <a:lnTo>
                    <a:pt x="2465462" y="837067"/>
                  </a:lnTo>
                  <a:lnTo>
                    <a:pt x="2485186" y="750486"/>
                  </a:lnTo>
                  <a:lnTo>
                    <a:pt x="2504909" y="670967"/>
                  </a:lnTo>
                  <a:lnTo>
                    <a:pt x="2524633" y="598321"/>
                  </a:lnTo>
                  <a:lnTo>
                    <a:pt x="2544357" y="532278"/>
                  </a:lnTo>
                  <a:lnTo>
                    <a:pt x="2564081" y="472506"/>
                  </a:lnTo>
                  <a:lnTo>
                    <a:pt x="2583804" y="418630"/>
                  </a:lnTo>
                  <a:lnTo>
                    <a:pt x="2603528" y="370247"/>
                  </a:lnTo>
                  <a:lnTo>
                    <a:pt x="2623252" y="326944"/>
                  </a:lnTo>
                  <a:lnTo>
                    <a:pt x="2642975" y="288302"/>
                  </a:lnTo>
                  <a:lnTo>
                    <a:pt x="2662699" y="253914"/>
                  </a:lnTo>
                  <a:lnTo>
                    <a:pt x="2682423" y="223385"/>
                  </a:lnTo>
                  <a:lnTo>
                    <a:pt x="2702146" y="196340"/>
                  </a:lnTo>
                  <a:lnTo>
                    <a:pt x="2721870" y="172429"/>
                  </a:lnTo>
                  <a:lnTo>
                    <a:pt x="2741594" y="151323"/>
                  </a:lnTo>
                  <a:lnTo>
                    <a:pt x="2761318" y="132718"/>
                  </a:lnTo>
                  <a:lnTo>
                    <a:pt x="2781041" y="116338"/>
                  </a:lnTo>
                  <a:lnTo>
                    <a:pt x="2800765" y="101930"/>
                  </a:lnTo>
                  <a:lnTo>
                    <a:pt x="2820489" y="89269"/>
                  </a:lnTo>
                  <a:lnTo>
                    <a:pt x="2840212" y="78151"/>
                  </a:lnTo>
                  <a:lnTo>
                    <a:pt x="2859936" y="68396"/>
                  </a:lnTo>
                  <a:lnTo>
                    <a:pt x="2879660" y="59841"/>
                  </a:lnTo>
                  <a:lnTo>
                    <a:pt x="2899383" y="52342"/>
                  </a:lnTo>
                  <a:lnTo>
                    <a:pt x="2919107" y="45774"/>
                  </a:lnTo>
                  <a:lnTo>
                    <a:pt x="2938831" y="40021"/>
                  </a:lnTo>
                  <a:lnTo>
                    <a:pt x="2958555" y="34986"/>
                  </a:lnTo>
                  <a:lnTo>
                    <a:pt x="2978278" y="30579"/>
                  </a:lnTo>
                  <a:lnTo>
                    <a:pt x="2998002" y="26724"/>
                  </a:lnTo>
                  <a:lnTo>
                    <a:pt x="3017726" y="23352"/>
                  </a:lnTo>
                  <a:lnTo>
                    <a:pt x="3037449" y="20403"/>
                  </a:lnTo>
                  <a:lnTo>
                    <a:pt x="3057173" y="17825"/>
                  </a:lnTo>
                  <a:lnTo>
                    <a:pt x="3076897" y="15571"/>
                  </a:lnTo>
                  <a:lnTo>
                    <a:pt x="3096620" y="13601"/>
                  </a:lnTo>
                  <a:lnTo>
                    <a:pt x="3116344" y="11880"/>
                  </a:lnTo>
                  <a:lnTo>
                    <a:pt x="3136068" y="10376"/>
                  </a:lnTo>
                  <a:lnTo>
                    <a:pt x="3155792" y="9061"/>
                  </a:lnTo>
                  <a:lnTo>
                    <a:pt x="3175515" y="7913"/>
                  </a:lnTo>
                  <a:lnTo>
                    <a:pt x="3195239" y="6910"/>
                  </a:lnTo>
                  <a:lnTo>
                    <a:pt x="3214963" y="6033"/>
                  </a:lnTo>
                  <a:lnTo>
                    <a:pt x="3234686" y="5268"/>
                  </a:lnTo>
                  <a:lnTo>
                    <a:pt x="3254410" y="4599"/>
                  </a:lnTo>
                  <a:lnTo>
                    <a:pt x="3274134" y="4015"/>
                  </a:lnTo>
                  <a:lnTo>
                    <a:pt x="3293857" y="3505"/>
                  </a:lnTo>
                  <a:lnTo>
                    <a:pt x="3313581" y="3060"/>
                  </a:lnTo>
                  <a:lnTo>
                    <a:pt x="3333305" y="2671"/>
                  </a:lnTo>
                  <a:lnTo>
                    <a:pt x="3353029" y="2331"/>
                  </a:lnTo>
                  <a:lnTo>
                    <a:pt x="3372752" y="2034"/>
                  </a:lnTo>
                  <a:lnTo>
                    <a:pt x="3392476" y="1775"/>
                  </a:lnTo>
                  <a:lnTo>
                    <a:pt x="3412200" y="1549"/>
                  </a:lnTo>
                  <a:lnTo>
                    <a:pt x="3431923" y="1351"/>
                  </a:lnTo>
                  <a:lnTo>
                    <a:pt x="3451647" y="1179"/>
                  </a:lnTo>
                  <a:lnTo>
                    <a:pt x="3471371" y="1028"/>
                  </a:lnTo>
                  <a:lnTo>
                    <a:pt x="3491094" y="896"/>
                  </a:lnTo>
                  <a:lnTo>
                    <a:pt x="3510818" y="781"/>
                  </a:lnTo>
                  <a:lnTo>
                    <a:pt x="3530542" y="681"/>
                  </a:lnTo>
                  <a:lnTo>
                    <a:pt x="3550266" y="594"/>
                  </a:lnTo>
                  <a:lnTo>
                    <a:pt x="3569989" y="517"/>
                  </a:lnTo>
                  <a:lnTo>
                    <a:pt x="3589713" y="450"/>
                  </a:lnTo>
                  <a:lnTo>
                    <a:pt x="3609437" y="392"/>
                  </a:lnTo>
                  <a:lnTo>
                    <a:pt x="3629160" y="341"/>
                  </a:lnTo>
                  <a:lnTo>
                    <a:pt x="3648884" y="297"/>
                  </a:lnTo>
                  <a:lnTo>
                    <a:pt x="3668608" y="258"/>
                  </a:lnTo>
                  <a:lnTo>
                    <a:pt x="3688331" y="224"/>
                  </a:lnTo>
                  <a:lnTo>
                    <a:pt x="3708055" y="194"/>
                  </a:lnTo>
                  <a:lnTo>
                    <a:pt x="3727779" y="168"/>
                  </a:lnTo>
                  <a:lnTo>
                    <a:pt x="3747503" y="146"/>
                  </a:lnTo>
                  <a:lnTo>
                    <a:pt x="3767226" y="126"/>
                  </a:lnTo>
                  <a:lnTo>
                    <a:pt x="3786950" y="109"/>
                  </a:lnTo>
                  <a:lnTo>
                    <a:pt x="3806674" y="94"/>
                  </a:lnTo>
                  <a:lnTo>
                    <a:pt x="3826397" y="81"/>
                  </a:lnTo>
                  <a:lnTo>
                    <a:pt x="3846121" y="69"/>
                  </a:lnTo>
                  <a:lnTo>
                    <a:pt x="3865845" y="59"/>
                  </a:lnTo>
                  <a:lnTo>
                    <a:pt x="3885568" y="51"/>
                  </a:lnTo>
                  <a:lnTo>
                    <a:pt x="3905292" y="43"/>
                  </a:lnTo>
                  <a:lnTo>
                    <a:pt x="3925016" y="36"/>
                  </a:lnTo>
                  <a:lnTo>
                    <a:pt x="3944740" y="31"/>
                  </a:lnTo>
                  <a:lnTo>
                    <a:pt x="3964463" y="25"/>
                  </a:lnTo>
                  <a:lnTo>
                    <a:pt x="3984187" y="21"/>
                  </a:lnTo>
                  <a:lnTo>
                    <a:pt x="4003911" y="17"/>
                  </a:lnTo>
                  <a:lnTo>
                    <a:pt x="4023634" y="14"/>
                  </a:lnTo>
                  <a:lnTo>
                    <a:pt x="4043358" y="11"/>
                  </a:lnTo>
                  <a:lnTo>
                    <a:pt x="4063082" y="8"/>
                  </a:lnTo>
                  <a:lnTo>
                    <a:pt x="4082805" y="6"/>
                  </a:lnTo>
                  <a:lnTo>
                    <a:pt x="4102529" y="4"/>
                  </a:lnTo>
                  <a:lnTo>
                    <a:pt x="4122253" y="2"/>
                  </a:lnTo>
                  <a:lnTo>
                    <a:pt x="4141977" y="1"/>
                  </a:lnTo>
                  <a:lnTo>
                    <a:pt x="4161700" y="0"/>
                  </a:lnTo>
                  <a:lnTo>
                    <a:pt x="4181424" y="33"/>
                  </a:lnTo>
                  <a:lnTo>
                    <a:pt x="4161700" y="38"/>
                  </a:lnTo>
                  <a:lnTo>
                    <a:pt x="4141977" y="44"/>
                  </a:lnTo>
                  <a:lnTo>
                    <a:pt x="4122253" y="51"/>
                  </a:lnTo>
                  <a:lnTo>
                    <a:pt x="4102529" y="59"/>
                  </a:lnTo>
                  <a:lnTo>
                    <a:pt x="4082805" y="67"/>
                  </a:lnTo>
                  <a:lnTo>
                    <a:pt x="4063082" y="77"/>
                  </a:lnTo>
                  <a:lnTo>
                    <a:pt x="4043358" y="88"/>
                  </a:lnTo>
                  <a:lnTo>
                    <a:pt x="4023634" y="100"/>
                  </a:lnTo>
                  <a:lnTo>
                    <a:pt x="4003911" y="114"/>
                  </a:lnTo>
                  <a:lnTo>
                    <a:pt x="3984187" y="129"/>
                  </a:lnTo>
                  <a:lnTo>
                    <a:pt x="3964463" y="146"/>
                  </a:lnTo>
                  <a:lnTo>
                    <a:pt x="3944740" y="166"/>
                  </a:lnTo>
                  <a:lnTo>
                    <a:pt x="3925016" y="188"/>
                  </a:lnTo>
                  <a:lnTo>
                    <a:pt x="3905292" y="212"/>
                  </a:lnTo>
                  <a:lnTo>
                    <a:pt x="3885568" y="240"/>
                  </a:lnTo>
                  <a:lnTo>
                    <a:pt x="3865845" y="271"/>
                  </a:lnTo>
                  <a:lnTo>
                    <a:pt x="3846121" y="306"/>
                  </a:lnTo>
                  <a:lnTo>
                    <a:pt x="3826397" y="346"/>
                  </a:lnTo>
                  <a:lnTo>
                    <a:pt x="3806674" y="390"/>
                  </a:lnTo>
                  <a:lnTo>
                    <a:pt x="3786950" y="440"/>
                  </a:lnTo>
                  <a:lnTo>
                    <a:pt x="3767226" y="497"/>
                  </a:lnTo>
                  <a:lnTo>
                    <a:pt x="3747503" y="560"/>
                  </a:lnTo>
                  <a:lnTo>
                    <a:pt x="3727779" y="631"/>
                  </a:lnTo>
                  <a:lnTo>
                    <a:pt x="3708055" y="711"/>
                  </a:lnTo>
                  <a:lnTo>
                    <a:pt x="3688331" y="801"/>
                  </a:lnTo>
                  <a:lnTo>
                    <a:pt x="3668608" y="903"/>
                  </a:lnTo>
                  <a:lnTo>
                    <a:pt x="3648884" y="1016"/>
                  </a:lnTo>
                  <a:lnTo>
                    <a:pt x="3629160" y="1145"/>
                  </a:lnTo>
                  <a:lnTo>
                    <a:pt x="3609437" y="1289"/>
                  </a:lnTo>
                  <a:lnTo>
                    <a:pt x="3589713" y="1451"/>
                  </a:lnTo>
                  <a:lnTo>
                    <a:pt x="3569989" y="1634"/>
                  </a:lnTo>
                  <a:lnTo>
                    <a:pt x="3550266" y="1839"/>
                  </a:lnTo>
                  <a:lnTo>
                    <a:pt x="3530542" y="2070"/>
                  </a:lnTo>
                  <a:lnTo>
                    <a:pt x="3510818" y="2330"/>
                  </a:lnTo>
                  <a:lnTo>
                    <a:pt x="3491094" y="2622"/>
                  </a:lnTo>
                  <a:lnTo>
                    <a:pt x="3471371" y="2951"/>
                  </a:lnTo>
                  <a:lnTo>
                    <a:pt x="3451647" y="3321"/>
                  </a:lnTo>
                  <a:lnTo>
                    <a:pt x="3431923" y="3737"/>
                  </a:lnTo>
                  <a:lnTo>
                    <a:pt x="3412200" y="4205"/>
                  </a:lnTo>
                  <a:lnTo>
                    <a:pt x="3392476" y="4732"/>
                  </a:lnTo>
                  <a:lnTo>
                    <a:pt x="3372752" y="5324"/>
                  </a:lnTo>
                  <a:lnTo>
                    <a:pt x="3353029" y="5990"/>
                  </a:lnTo>
                  <a:lnTo>
                    <a:pt x="3333305" y="6739"/>
                  </a:lnTo>
                  <a:lnTo>
                    <a:pt x="3313581" y="7582"/>
                  </a:lnTo>
                  <a:lnTo>
                    <a:pt x="3293857" y="8529"/>
                  </a:lnTo>
                  <a:lnTo>
                    <a:pt x="3274134" y="9595"/>
                  </a:lnTo>
                  <a:lnTo>
                    <a:pt x="3254410" y="10793"/>
                  </a:lnTo>
                  <a:lnTo>
                    <a:pt x="3234686" y="12140"/>
                  </a:lnTo>
                  <a:lnTo>
                    <a:pt x="3214963" y="13655"/>
                  </a:lnTo>
                  <a:lnTo>
                    <a:pt x="3195239" y="15358"/>
                  </a:lnTo>
                  <a:lnTo>
                    <a:pt x="3175515" y="17272"/>
                  </a:lnTo>
                  <a:lnTo>
                    <a:pt x="3155792" y="19424"/>
                  </a:lnTo>
                  <a:lnTo>
                    <a:pt x="3136068" y="21843"/>
                  </a:lnTo>
                  <a:lnTo>
                    <a:pt x="3116344" y="24561"/>
                  </a:lnTo>
                  <a:lnTo>
                    <a:pt x="3096620" y="27616"/>
                  </a:lnTo>
                  <a:lnTo>
                    <a:pt x="3076897" y="31048"/>
                  </a:lnTo>
                  <a:lnTo>
                    <a:pt x="3057173" y="34902"/>
                  </a:lnTo>
                  <a:lnTo>
                    <a:pt x="3037449" y="39232"/>
                  </a:lnTo>
                  <a:lnTo>
                    <a:pt x="3017726" y="44093"/>
                  </a:lnTo>
                  <a:lnTo>
                    <a:pt x="2998002" y="49550"/>
                  </a:lnTo>
                  <a:lnTo>
                    <a:pt x="2978278" y="55674"/>
                  </a:lnTo>
                  <a:lnTo>
                    <a:pt x="2958555" y="62545"/>
                  </a:lnTo>
                  <a:lnTo>
                    <a:pt x="2938831" y="70250"/>
                  </a:lnTo>
                  <a:lnTo>
                    <a:pt x="2919107" y="78889"/>
                  </a:lnTo>
                  <a:lnTo>
                    <a:pt x="2899383" y="88569"/>
                  </a:lnTo>
                  <a:lnTo>
                    <a:pt x="2879660" y="99411"/>
                  </a:lnTo>
                  <a:lnTo>
                    <a:pt x="2859936" y="111549"/>
                  </a:lnTo>
                  <a:lnTo>
                    <a:pt x="2840212" y="125127"/>
                  </a:lnTo>
                  <a:lnTo>
                    <a:pt x="2820489" y="140308"/>
                  </a:lnTo>
                  <a:lnTo>
                    <a:pt x="2800765" y="157266"/>
                  </a:lnTo>
                  <a:lnTo>
                    <a:pt x="2781041" y="176195"/>
                  </a:lnTo>
                  <a:lnTo>
                    <a:pt x="2761318" y="197302"/>
                  </a:lnTo>
                  <a:lnTo>
                    <a:pt x="2741594" y="220814"/>
                  </a:lnTo>
                  <a:lnTo>
                    <a:pt x="2721870" y="246973"/>
                  </a:lnTo>
                  <a:lnTo>
                    <a:pt x="2702146" y="276039"/>
                  </a:lnTo>
                  <a:lnTo>
                    <a:pt x="2682423" y="308288"/>
                  </a:lnTo>
                  <a:lnTo>
                    <a:pt x="2662699" y="344009"/>
                  </a:lnTo>
                  <a:lnTo>
                    <a:pt x="2642975" y="383503"/>
                  </a:lnTo>
                  <a:lnTo>
                    <a:pt x="2623252" y="427083"/>
                  </a:lnTo>
                  <a:lnTo>
                    <a:pt x="2603528" y="475063"/>
                  </a:lnTo>
                  <a:lnTo>
                    <a:pt x="2583804" y="527761"/>
                  </a:lnTo>
                  <a:lnTo>
                    <a:pt x="2564081" y="585485"/>
                  </a:lnTo>
                  <a:lnTo>
                    <a:pt x="2544357" y="648532"/>
                  </a:lnTo>
                  <a:lnTo>
                    <a:pt x="2524633" y="717175"/>
                  </a:lnTo>
                  <a:lnTo>
                    <a:pt x="2504909" y="791655"/>
                  </a:lnTo>
                  <a:lnTo>
                    <a:pt x="2485186" y="872168"/>
                  </a:lnTo>
                  <a:lnTo>
                    <a:pt x="2465462" y="958859"/>
                  </a:lnTo>
                  <a:lnTo>
                    <a:pt x="2445738" y="1051804"/>
                  </a:lnTo>
                  <a:lnTo>
                    <a:pt x="2426015" y="1151003"/>
                  </a:lnTo>
                  <a:lnTo>
                    <a:pt x="2406291" y="1256368"/>
                  </a:lnTo>
                  <a:lnTo>
                    <a:pt x="2386567" y="1367717"/>
                  </a:lnTo>
                  <a:lnTo>
                    <a:pt x="2366844" y="1484758"/>
                  </a:lnTo>
                  <a:lnTo>
                    <a:pt x="2347120" y="1607091"/>
                  </a:lnTo>
                  <a:lnTo>
                    <a:pt x="2327396" y="1734195"/>
                  </a:lnTo>
                  <a:lnTo>
                    <a:pt x="2307672" y="1865421"/>
                  </a:lnTo>
                  <a:lnTo>
                    <a:pt x="2287949" y="1999987"/>
                  </a:lnTo>
                  <a:lnTo>
                    <a:pt x="2268225" y="2136983"/>
                  </a:lnTo>
                  <a:lnTo>
                    <a:pt x="2248501" y="2275375"/>
                  </a:lnTo>
                  <a:lnTo>
                    <a:pt x="2228778" y="2414048"/>
                  </a:lnTo>
                  <a:lnTo>
                    <a:pt x="2209054" y="2551842"/>
                  </a:lnTo>
                  <a:lnTo>
                    <a:pt x="2189330" y="2687614"/>
                  </a:lnTo>
                  <a:lnTo>
                    <a:pt x="2169607" y="2820290"/>
                  </a:lnTo>
                  <a:lnTo>
                    <a:pt x="2149883" y="2948903"/>
                  </a:lnTo>
                  <a:lnTo>
                    <a:pt x="2130159" y="3072631"/>
                  </a:lnTo>
                  <a:lnTo>
                    <a:pt x="2110435" y="3190807"/>
                  </a:lnTo>
                  <a:lnTo>
                    <a:pt x="2090712" y="3302925"/>
                  </a:lnTo>
                  <a:lnTo>
                    <a:pt x="2070988" y="3408640"/>
                  </a:lnTo>
                  <a:lnTo>
                    <a:pt x="2051264" y="3507751"/>
                  </a:lnTo>
                  <a:lnTo>
                    <a:pt x="2031541" y="3600191"/>
                  </a:lnTo>
                  <a:lnTo>
                    <a:pt x="2011817" y="3686009"/>
                  </a:lnTo>
                  <a:lnTo>
                    <a:pt x="1992093" y="3765350"/>
                  </a:lnTo>
                  <a:lnTo>
                    <a:pt x="1972370" y="3838450"/>
                  </a:lnTo>
                  <a:lnTo>
                    <a:pt x="1952646" y="3905596"/>
                  </a:lnTo>
                  <a:lnTo>
                    <a:pt x="1932922" y="3967111"/>
                  </a:lnTo>
                  <a:lnTo>
                    <a:pt x="1913198" y="4023338"/>
                  </a:lnTo>
                  <a:lnTo>
                    <a:pt x="1893475" y="4074629"/>
                  </a:lnTo>
                  <a:lnTo>
                    <a:pt x="1873751" y="4121336"/>
                  </a:lnTo>
                  <a:lnTo>
                    <a:pt x="1854027" y="4163804"/>
                  </a:lnTo>
                  <a:lnTo>
                    <a:pt x="1834304" y="4202366"/>
                  </a:lnTo>
                  <a:lnTo>
                    <a:pt x="1814580" y="4237337"/>
                  </a:lnTo>
                  <a:lnTo>
                    <a:pt x="1794856" y="4269015"/>
                  </a:lnTo>
                  <a:lnTo>
                    <a:pt x="1775133" y="4297679"/>
                  </a:lnTo>
                  <a:lnTo>
                    <a:pt x="1755409" y="4323587"/>
                  </a:lnTo>
                  <a:lnTo>
                    <a:pt x="1735685" y="4346979"/>
                  </a:lnTo>
                  <a:lnTo>
                    <a:pt x="1715961" y="4368079"/>
                  </a:lnTo>
                  <a:lnTo>
                    <a:pt x="1696238" y="4387091"/>
                  </a:lnTo>
                  <a:lnTo>
                    <a:pt x="1676514" y="4404209"/>
                  </a:lnTo>
                  <a:lnTo>
                    <a:pt x="1656790" y="4419607"/>
                  </a:lnTo>
                  <a:lnTo>
                    <a:pt x="1637067" y="4433450"/>
                  </a:lnTo>
                  <a:lnTo>
                    <a:pt x="1617343" y="4445886"/>
                  </a:lnTo>
                  <a:lnTo>
                    <a:pt x="1597619" y="4457055"/>
                  </a:lnTo>
                  <a:lnTo>
                    <a:pt x="1577896" y="4467082"/>
                  </a:lnTo>
                  <a:lnTo>
                    <a:pt x="1558172" y="4476082"/>
                  </a:lnTo>
                  <a:lnTo>
                    <a:pt x="1538448" y="4484160"/>
                  </a:lnTo>
                  <a:lnTo>
                    <a:pt x="1518724" y="4491411"/>
                  </a:lnTo>
                  <a:lnTo>
                    <a:pt x="1499001" y="4497921"/>
                  </a:lnTo>
                  <a:lnTo>
                    <a:pt x="1479277" y="4503767"/>
                  </a:lnTo>
                  <a:lnTo>
                    <a:pt x="1459553" y="4509019"/>
                  </a:lnTo>
                  <a:lnTo>
                    <a:pt x="1439830" y="4513741"/>
                  </a:lnTo>
                  <a:lnTo>
                    <a:pt x="1420106" y="4517988"/>
                  </a:lnTo>
                  <a:lnTo>
                    <a:pt x="1400382" y="4521811"/>
                  </a:lnTo>
                  <a:lnTo>
                    <a:pt x="1380659" y="4525255"/>
                  </a:lnTo>
                  <a:lnTo>
                    <a:pt x="1360935" y="4528362"/>
                  </a:lnTo>
                  <a:lnTo>
                    <a:pt x="1341211" y="4531167"/>
                  </a:lnTo>
                  <a:lnTo>
                    <a:pt x="1321487" y="4533704"/>
                  </a:lnTo>
                  <a:lnTo>
                    <a:pt x="1301764" y="4536000"/>
                  </a:lnTo>
                  <a:lnTo>
                    <a:pt x="1282040" y="4538084"/>
                  </a:lnTo>
                  <a:lnTo>
                    <a:pt x="1262316" y="4539977"/>
                  </a:lnTo>
                  <a:lnTo>
                    <a:pt x="1242593" y="4541701"/>
                  </a:lnTo>
                  <a:lnTo>
                    <a:pt x="1222869" y="4543274"/>
                  </a:lnTo>
                  <a:lnTo>
                    <a:pt x="1203145" y="4544712"/>
                  </a:lnTo>
                  <a:lnTo>
                    <a:pt x="1183422" y="4546027"/>
                  </a:lnTo>
                  <a:lnTo>
                    <a:pt x="1163698" y="4547231"/>
                  </a:lnTo>
                  <a:lnTo>
                    <a:pt x="1143974" y="4548333"/>
                  </a:lnTo>
                  <a:lnTo>
                    <a:pt x="1124250" y="4549343"/>
                  </a:lnTo>
                  <a:lnTo>
                    <a:pt x="1104527" y="4550269"/>
                  </a:lnTo>
                  <a:lnTo>
                    <a:pt x="1084803" y="4551116"/>
                  </a:lnTo>
                  <a:lnTo>
                    <a:pt x="1065079" y="4551892"/>
                  </a:lnTo>
                  <a:lnTo>
                    <a:pt x="1045356" y="4552603"/>
                  </a:lnTo>
                  <a:lnTo>
                    <a:pt x="1025632" y="4553254"/>
                  </a:lnTo>
                  <a:lnTo>
                    <a:pt x="1005908" y="4553849"/>
                  </a:lnTo>
                  <a:lnTo>
                    <a:pt x="986185" y="4554393"/>
                  </a:lnTo>
                  <a:lnTo>
                    <a:pt x="966461" y="4554891"/>
                  </a:lnTo>
                  <a:lnTo>
                    <a:pt x="946737" y="4555346"/>
                  </a:lnTo>
                  <a:lnTo>
                    <a:pt x="927013" y="4555763"/>
                  </a:lnTo>
                  <a:lnTo>
                    <a:pt x="907290" y="4556143"/>
                  </a:lnTo>
                  <a:lnTo>
                    <a:pt x="887566" y="4556491"/>
                  </a:lnTo>
                  <a:lnTo>
                    <a:pt x="867842" y="4556809"/>
                  </a:lnTo>
                  <a:lnTo>
                    <a:pt x="848119" y="4557099"/>
                  </a:lnTo>
                  <a:lnTo>
                    <a:pt x="828395" y="4557364"/>
                  </a:lnTo>
                  <a:lnTo>
                    <a:pt x="808671" y="4557607"/>
                  </a:lnTo>
                  <a:lnTo>
                    <a:pt x="788948" y="4557828"/>
                  </a:lnTo>
                  <a:lnTo>
                    <a:pt x="769224" y="4558030"/>
                  </a:lnTo>
                  <a:lnTo>
                    <a:pt x="749500" y="4558215"/>
                  </a:lnTo>
                  <a:lnTo>
                    <a:pt x="729776" y="4558384"/>
                  </a:lnTo>
                  <a:lnTo>
                    <a:pt x="710053" y="4558538"/>
                  </a:lnTo>
                  <a:lnTo>
                    <a:pt x="690329" y="4558679"/>
                  </a:lnTo>
                  <a:lnTo>
                    <a:pt x="670605" y="4558808"/>
                  </a:lnTo>
                  <a:lnTo>
                    <a:pt x="650882" y="4558926"/>
                  </a:lnTo>
                  <a:lnTo>
                    <a:pt x="631158" y="4559033"/>
                  </a:lnTo>
                  <a:lnTo>
                    <a:pt x="611434" y="4559131"/>
                  </a:lnTo>
                  <a:lnTo>
                    <a:pt x="591711" y="4559221"/>
                  </a:lnTo>
                  <a:lnTo>
                    <a:pt x="571987" y="4559303"/>
                  </a:lnTo>
                  <a:lnTo>
                    <a:pt x="552263" y="4559378"/>
                  </a:lnTo>
                  <a:lnTo>
                    <a:pt x="532539" y="4559446"/>
                  </a:lnTo>
                  <a:lnTo>
                    <a:pt x="512816" y="4559509"/>
                  </a:lnTo>
                  <a:lnTo>
                    <a:pt x="493092" y="4559566"/>
                  </a:lnTo>
                  <a:lnTo>
                    <a:pt x="473368" y="4559618"/>
                  </a:lnTo>
                  <a:lnTo>
                    <a:pt x="453645" y="4559665"/>
                  </a:lnTo>
                  <a:lnTo>
                    <a:pt x="433921" y="4559709"/>
                  </a:lnTo>
                  <a:lnTo>
                    <a:pt x="414197" y="4559749"/>
                  </a:lnTo>
                  <a:lnTo>
                    <a:pt x="394474" y="4559785"/>
                  </a:lnTo>
                  <a:lnTo>
                    <a:pt x="374750" y="4559818"/>
                  </a:lnTo>
                  <a:lnTo>
                    <a:pt x="355026" y="4559848"/>
                  </a:lnTo>
                  <a:lnTo>
                    <a:pt x="335302" y="4559876"/>
                  </a:lnTo>
                  <a:lnTo>
                    <a:pt x="315579" y="4559901"/>
                  </a:lnTo>
                  <a:lnTo>
                    <a:pt x="295855" y="4559924"/>
                  </a:lnTo>
                  <a:lnTo>
                    <a:pt x="276131" y="4559945"/>
                  </a:lnTo>
                  <a:lnTo>
                    <a:pt x="256408" y="4559964"/>
                  </a:lnTo>
                  <a:lnTo>
                    <a:pt x="236684" y="4559982"/>
                  </a:lnTo>
                  <a:lnTo>
                    <a:pt x="216960" y="4559998"/>
                  </a:lnTo>
                  <a:lnTo>
                    <a:pt x="197237" y="4560012"/>
                  </a:lnTo>
                  <a:lnTo>
                    <a:pt x="177513" y="4560026"/>
                  </a:lnTo>
                  <a:lnTo>
                    <a:pt x="157789" y="4560038"/>
                  </a:lnTo>
                  <a:lnTo>
                    <a:pt x="138065" y="4560049"/>
                  </a:lnTo>
                  <a:lnTo>
                    <a:pt x="118342" y="4560059"/>
                  </a:lnTo>
                  <a:lnTo>
                    <a:pt x="98618" y="4560068"/>
                  </a:lnTo>
                  <a:lnTo>
                    <a:pt x="78894" y="4560077"/>
                  </a:lnTo>
                  <a:lnTo>
                    <a:pt x="59171" y="4560084"/>
                  </a:lnTo>
                  <a:lnTo>
                    <a:pt x="39447" y="4560091"/>
                  </a:lnTo>
                  <a:lnTo>
                    <a:pt x="19723" y="4560098"/>
                  </a:lnTo>
                  <a:lnTo>
                    <a:pt x="0" y="4560104"/>
                  </a:lnTo>
                  <a:close/>
                </a:path>
              </a:pathLst>
            </a:custGeom>
            <a:solidFill>
              <a:srgbClr val="009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199579" y="1543930"/>
              <a:ext cx="4181424" cy="4559506"/>
            </a:xfrm>
            <a:custGeom>
              <a:avLst/>
              <a:pathLst>
                <a:path w="4181424" h="4559506">
                  <a:moveTo>
                    <a:pt x="0" y="4559506"/>
                  </a:moveTo>
                  <a:lnTo>
                    <a:pt x="19723" y="4559471"/>
                  </a:lnTo>
                  <a:lnTo>
                    <a:pt x="39447" y="4559436"/>
                  </a:lnTo>
                  <a:lnTo>
                    <a:pt x="59171" y="4559398"/>
                  </a:lnTo>
                  <a:lnTo>
                    <a:pt x="78894" y="4559358"/>
                  </a:lnTo>
                  <a:lnTo>
                    <a:pt x="98618" y="4559316"/>
                  </a:lnTo>
                  <a:lnTo>
                    <a:pt x="118342" y="4559272"/>
                  </a:lnTo>
                  <a:lnTo>
                    <a:pt x="138065" y="4559226"/>
                  </a:lnTo>
                  <a:lnTo>
                    <a:pt x="157789" y="4559178"/>
                  </a:lnTo>
                  <a:lnTo>
                    <a:pt x="177513" y="4559127"/>
                  </a:lnTo>
                  <a:lnTo>
                    <a:pt x="197237" y="4559073"/>
                  </a:lnTo>
                  <a:lnTo>
                    <a:pt x="216960" y="4559016"/>
                  </a:lnTo>
                  <a:lnTo>
                    <a:pt x="236684" y="4558957"/>
                  </a:lnTo>
                  <a:lnTo>
                    <a:pt x="256408" y="4558894"/>
                  </a:lnTo>
                  <a:lnTo>
                    <a:pt x="276131" y="4558829"/>
                  </a:lnTo>
                  <a:lnTo>
                    <a:pt x="295855" y="4558759"/>
                  </a:lnTo>
                  <a:lnTo>
                    <a:pt x="315579" y="4558687"/>
                  </a:lnTo>
                  <a:lnTo>
                    <a:pt x="335302" y="4558610"/>
                  </a:lnTo>
                  <a:lnTo>
                    <a:pt x="355026" y="4558530"/>
                  </a:lnTo>
                  <a:lnTo>
                    <a:pt x="374750" y="4558445"/>
                  </a:lnTo>
                  <a:lnTo>
                    <a:pt x="394474" y="4558356"/>
                  </a:lnTo>
                  <a:lnTo>
                    <a:pt x="414197" y="4558262"/>
                  </a:lnTo>
                  <a:lnTo>
                    <a:pt x="433921" y="4558163"/>
                  </a:lnTo>
                  <a:lnTo>
                    <a:pt x="453645" y="4558060"/>
                  </a:lnTo>
                  <a:lnTo>
                    <a:pt x="473368" y="4557950"/>
                  </a:lnTo>
                  <a:lnTo>
                    <a:pt x="493092" y="4557835"/>
                  </a:lnTo>
                  <a:lnTo>
                    <a:pt x="512816" y="4557714"/>
                  </a:lnTo>
                  <a:lnTo>
                    <a:pt x="532539" y="4557587"/>
                  </a:lnTo>
                  <a:lnTo>
                    <a:pt x="552263" y="4557453"/>
                  </a:lnTo>
                  <a:lnTo>
                    <a:pt x="571987" y="4557312"/>
                  </a:lnTo>
                  <a:lnTo>
                    <a:pt x="591711" y="4557164"/>
                  </a:lnTo>
                  <a:lnTo>
                    <a:pt x="611434" y="4557008"/>
                  </a:lnTo>
                  <a:lnTo>
                    <a:pt x="631158" y="4556843"/>
                  </a:lnTo>
                  <a:lnTo>
                    <a:pt x="650882" y="4556669"/>
                  </a:lnTo>
                  <a:lnTo>
                    <a:pt x="670605" y="4556486"/>
                  </a:lnTo>
                  <a:lnTo>
                    <a:pt x="690329" y="4556292"/>
                  </a:lnTo>
                  <a:lnTo>
                    <a:pt x="710053" y="4556086"/>
                  </a:lnTo>
                  <a:lnTo>
                    <a:pt x="729776" y="4555868"/>
                  </a:lnTo>
                  <a:lnTo>
                    <a:pt x="749500" y="4555637"/>
                  </a:lnTo>
                  <a:lnTo>
                    <a:pt x="769224" y="4555391"/>
                  </a:lnTo>
                  <a:lnTo>
                    <a:pt x="788948" y="4555129"/>
                  </a:lnTo>
                  <a:lnTo>
                    <a:pt x="808671" y="4554849"/>
                  </a:lnTo>
                  <a:lnTo>
                    <a:pt x="828395" y="4554551"/>
                  </a:lnTo>
                  <a:lnTo>
                    <a:pt x="848119" y="4554232"/>
                  </a:lnTo>
                  <a:lnTo>
                    <a:pt x="867842" y="4553890"/>
                  </a:lnTo>
                  <a:lnTo>
                    <a:pt x="887566" y="4553523"/>
                  </a:lnTo>
                  <a:lnTo>
                    <a:pt x="907290" y="4553129"/>
                  </a:lnTo>
                  <a:lnTo>
                    <a:pt x="927013" y="4552704"/>
                  </a:lnTo>
                  <a:lnTo>
                    <a:pt x="946737" y="4552246"/>
                  </a:lnTo>
                  <a:lnTo>
                    <a:pt x="966461" y="4551752"/>
                  </a:lnTo>
                  <a:lnTo>
                    <a:pt x="986185" y="4551216"/>
                  </a:lnTo>
                  <a:lnTo>
                    <a:pt x="1005908" y="4550635"/>
                  </a:lnTo>
                  <a:lnTo>
                    <a:pt x="1025632" y="4550004"/>
                  </a:lnTo>
                  <a:lnTo>
                    <a:pt x="1045356" y="4549317"/>
                  </a:lnTo>
                  <a:lnTo>
                    <a:pt x="1065079" y="4548567"/>
                  </a:lnTo>
                  <a:lnTo>
                    <a:pt x="1084803" y="4547748"/>
                  </a:lnTo>
                  <a:lnTo>
                    <a:pt x="1104527" y="4546850"/>
                  </a:lnTo>
                  <a:lnTo>
                    <a:pt x="1124250" y="4545866"/>
                  </a:lnTo>
                  <a:lnTo>
                    <a:pt x="1143974" y="4544783"/>
                  </a:lnTo>
                  <a:lnTo>
                    <a:pt x="1163698" y="4543591"/>
                  </a:lnTo>
                  <a:lnTo>
                    <a:pt x="1183422" y="4542277"/>
                  </a:lnTo>
                  <a:lnTo>
                    <a:pt x="1203145" y="4540826"/>
                  </a:lnTo>
                  <a:lnTo>
                    <a:pt x="1222869" y="4539223"/>
                  </a:lnTo>
                  <a:lnTo>
                    <a:pt x="1242593" y="4537450"/>
                  </a:lnTo>
                  <a:lnTo>
                    <a:pt x="1262316" y="4535490"/>
                  </a:lnTo>
                  <a:lnTo>
                    <a:pt x="1282040" y="4533321"/>
                  </a:lnTo>
                  <a:lnTo>
                    <a:pt x="1301764" y="4530922"/>
                  </a:lnTo>
                  <a:lnTo>
                    <a:pt x="1321487" y="4528269"/>
                  </a:lnTo>
                  <a:lnTo>
                    <a:pt x="1341211" y="4525335"/>
                  </a:lnTo>
                  <a:lnTo>
                    <a:pt x="1360935" y="4522093"/>
                  </a:lnTo>
                  <a:lnTo>
                    <a:pt x="1380659" y="4518510"/>
                  </a:lnTo>
                  <a:lnTo>
                    <a:pt x="1400382" y="4514551"/>
                  </a:lnTo>
                  <a:lnTo>
                    <a:pt x="1420106" y="4510177"/>
                  </a:lnTo>
                  <a:lnTo>
                    <a:pt x="1439830" y="4505342"/>
                  </a:lnTo>
                  <a:lnTo>
                    <a:pt x="1459553" y="4499998"/>
                  </a:lnTo>
                  <a:lnTo>
                    <a:pt x="1479277" y="4494090"/>
                  </a:lnTo>
                  <a:lnTo>
                    <a:pt x="1499001" y="4487556"/>
                  </a:lnTo>
                  <a:lnTo>
                    <a:pt x="1518724" y="4480327"/>
                  </a:lnTo>
                  <a:lnTo>
                    <a:pt x="1538448" y="4472326"/>
                  </a:lnTo>
                  <a:lnTo>
                    <a:pt x="1558172" y="4463468"/>
                  </a:lnTo>
                  <a:lnTo>
                    <a:pt x="1577896" y="4453655"/>
                  </a:lnTo>
                  <a:lnTo>
                    <a:pt x="1597619" y="4442782"/>
                  </a:lnTo>
                  <a:lnTo>
                    <a:pt x="1617343" y="4430727"/>
                  </a:lnTo>
                  <a:lnTo>
                    <a:pt x="1637067" y="4417356"/>
                  </a:lnTo>
                  <a:lnTo>
                    <a:pt x="1656790" y="4402520"/>
                  </a:lnTo>
                  <a:lnTo>
                    <a:pt x="1676514" y="4386052"/>
                  </a:lnTo>
                  <a:lnTo>
                    <a:pt x="1696238" y="4367768"/>
                  </a:lnTo>
                  <a:lnTo>
                    <a:pt x="1715961" y="4347461"/>
                  </a:lnTo>
                  <a:lnTo>
                    <a:pt x="1735685" y="4324909"/>
                  </a:lnTo>
                  <a:lnTo>
                    <a:pt x="1755409" y="4299864"/>
                  </a:lnTo>
                  <a:lnTo>
                    <a:pt x="1775133" y="4272061"/>
                  </a:lnTo>
                  <a:lnTo>
                    <a:pt x="1794856" y="4241215"/>
                  </a:lnTo>
                  <a:lnTo>
                    <a:pt x="1814580" y="4207026"/>
                  </a:lnTo>
                  <a:lnTo>
                    <a:pt x="1834304" y="4169178"/>
                  </a:lnTo>
                  <a:lnTo>
                    <a:pt x="1854027" y="4127347"/>
                  </a:lnTo>
                  <a:lnTo>
                    <a:pt x="1873751" y="4081203"/>
                  </a:lnTo>
                  <a:lnTo>
                    <a:pt x="1893475" y="4030419"/>
                  </a:lnTo>
                  <a:lnTo>
                    <a:pt x="1913198" y="3974676"/>
                  </a:lnTo>
                  <a:lnTo>
                    <a:pt x="1932922" y="3913668"/>
                  </a:lnTo>
                  <a:lnTo>
                    <a:pt x="1952646" y="3847118"/>
                  </a:lnTo>
                  <a:lnTo>
                    <a:pt x="1972370" y="3774784"/>
                  </a:lnTo>
                  <a:lnTo>
                    <a:pt x="1992093" y="3696471"/>
                  </a:lnTo>
                  <a:lnTo>
                    <a:pt x="2011817" y="3612041"/>
                  </a:lnTo>
                  <a:lnTo>
                    <a:pt x="2031541" y="3521427"/>
                  </a:lnTo>
                  <a:lnTo>
                    <a:pt x="2051264" y="3424622"/>
                  </a:lnTo>
                  <a:lnTo>
                    <a:pt x="2070988" y="3321701"/>
                  </a:lnTo>
                  <a:lnTo>
                    <a:pt x="2090712" y="3212831"/>
                  </a:lnTo>
                  <a:lnTo>
                    <a:pt x="2110435" y="3098276"/>
                  </a:lnTo>
                  <a:lnTo>
                    <a:pt x="2130159" y="2978401"/>
                  </a:lnTo>
                  <a:lnTo>
                    <a:pt x="2149883" y="2853671"/>
                  </a:lnTo>
                  <a:lnTo>
                    <a:pt x="2169607" y="2724645"/>
                  </a:lnTo>
                  <a:lnTo>
                    <a:pt x="2189330" y="2591972"/>
                  </a:lnTo>
                  <a:lnTo>
                    <a:pt x="2209054" y="2456377"/>
                  </a:lnTo>
                  <a:lnTo>
                    <a:pt x="2228778" y="2318662"/>
                  </a:lnTo>
                  <a:lnTo>
                    <a:pt x="2248501" y="2179692"/>
                  </a:lnTo>
                  <a:lnTo>
                    <a:pt x="2268225" y="2040397"/>
                  </a:lnTo>
                  <a:lnTo>
                    <a:pt x="2287949" y="1901764"/>
                  </a:lnTo>
                  <a:lnTo>
                    <a:pt x="2307672" y="1764815"/>
                  </a:lnTo>
                  <a:lnTo>
                    <a:pt x="2327396" y="1630584"/>
                  </a:lnTo>
                  <a:lnTo>
                    <a:pt x="2347120" y="1500067"/>
                  </a:lnTo>
                  <a:lnTo>
                    <a:pt x="2366844" y="1374185"/>
                  </a:lnTo>
                  <a:lnTo>
                    <a:pt x="2386567" y="1253740"/>
                  </a:lnTo>
                  <a:lnTo>
                    <a:pt x="2406291" y="1139388"/>
                  </a:lnTo>
                  <a:lnTo>
                    <a:pt x="2426015" y="1031628"/>
                  </a:lnTo>
                  <a:lnTo>
                    <a:pt x="2445738" y="930794"/>
                  </a:lnTo>
                  <a:lnTo>
                    <a:pt x="2465462" y="837068"/>
                  </a:lnTo>
                  <a:lnTo>
                    <a:pt x="2485186" y="750487"/>
                  </a:lnTo>
                  <a:lnTo>
                    <a:pt x="2504909" y="670968"/>
                  </a:lnTo>
                  <a:lnTo>
                    <a:pt x="2524633" y="598322"/>
                  </a:lnTo>
                  <a:lnTo>
                    <a:pt x="2544357" y="532279"/>
                  </a:lnTo>
                  <a:lnTo>
                    <a:pt x="2564081" y="472507"/>
                  </a:lnTo>
                  <a:lnTo>
                    <a:pt x="2583804" y="418631"/>
                  </a:lnTo>
                  <a:lnTo>
                    <a:pt x="2603528" y="370249"/>
                  </a:lnTo>
                  <a:lnTo>
                    <a:pt x="2623252" y="326945"/>
                  </a:lnTo>
                  <a:lnTo>
                    <a:pt x="2642975" y="288303"/>
                  </a:lnTo>
                  <a:lnTo>
                    <a:pt x="2662699" y="253915"/>
                  </a:lnTo>
                  <a:lnTo>
                    <a:pt x="2682423" y="223386"/>
                  </a:lnTo>
                  <a:lnTo>
                    <a:pt x="2702146" y="196341"/>
                  </a:lnTo>
                  <a:lnTo>
                    <a:pt x="2721870" y="172430"/>
                  </a:lnTo>
                  <a:lnTo>
                    <a:pt x="2741594" y="151324"/>
                  </a:lnTo>
                  <a:lnTo>
                    <a:pt x="2761318" y="132720"/>
                  </a:lnTo>
                  <a:lnTo>
                    <a:pt x="2781041" y="116339"/>
                  </a:lnTo>
                  <a:lnTo>
                    <a:pt x="2800765" y="101931"/>
                  </a:lnTo>
                  <a:lnTo>
                    <a:pt x="2820489" y="89270"/>
                  </a:lnTo>
                  <a:lnTo>
                    <a:pt x="2840212" y="78152"/>
                  </a:lnTo>
                  <a:lnTo>
                    <a:pt x="2859936" y="68397"/>
                  </a:lnTo>
                  <a:lnTo>
                    <a:pt x="2879660" y="59842"/>
                  </a:lnTo>
                  <a:lnTo>
                    <a:pt x="2899383" y="52344"/>
                  </a:lnTo>
                  <a:lnTo>
                    <a:pt x="2919107" y="45775"/>
                  </a:lnTo>
                  <a:lnTo>
                    <a:pt x="2938831" y="40022"/>
                  </a:lnTo>
                  <a:lnTo>
                    <a:pt x="2958555" y="34987"/>
                  </a:lnTo>
                  <a:lnTo>
                    <a:pt x="2978278" y="30580"/>
                  </a:lnTo>
                  <a:lnTo>
                    <a:pt x="2998002" y="26725"/>
                  </a:lnTo>
                  <a:lnTo>
                    <a:pt x="3017726" y="23353"/>
                  </a:lnTo>
                  <a:lnTo>
                    <a:pt x="3037449" y="20404"/>
                  </a:lnTo>
                  <a:lnTo>
                    <a:pt x="3057173" y="17826"/>
                  </a:lnTo>
                  <a:lnTo>
                    <a:pt x="3076897" y="15572"/>
                  </a:lnTo>
                  <a:lnTo>
                    <a:pt x="3096620" y="13603"/>
                  </a:lnTo>
                  <a:lnTo>
                    <a:pt x="3116344" y="11881"/>
                  </a:lnTo>
                  <a:lnTo>
                    <a:pt x="3136068" y="10377"/>
                  </a:lnTo>
                  <a:lnTo>
                    <a:pt x="3155792" y="9062"/>
                  </a:lnTo>
                  <a:lnTo>
                    <a:pt x="3175515" y="7914"/>
                  </a:lnTo>
                  <a:lnTo>
                    <a:pt x="3195239" y="6911"/>
                  </a:lnTo>
                  <a:lnTo>
                    <a:pt x="3214963" y="6034"/>
                  </a:lnTo>
                  <a:lnTo>
                    <a:pt x="3234686" y="5269"/>
                  </a:lnTo>
                  <a:lnTo>
                    <a:pt x="3254410" y="4600"/>
                  </a:lnTo>
                  <a:lnTo>
                    <a:pt x="3274134" y="4016"/>
                  </a:lnTo>
                  <a:lnTo>
                    <a:pt x="3293857" y="3506"/>
                  </a:lnTo>
                  <a:lnTo>
                    <a:pt x="3313581" y="3061"/>
                  </a:lnTo>
                  <a:lnTo>
                    <a:pt x="3333305" y="2672"/>
                  </a:lnTo>
                  <a:lnTo>
                    <a:pt x="3353029" y="2332"/>
                  </a:lnTo>
                  <a:lnTo>
                    <a:pt x="3372752" y="2035"/>
                  </a:lnTo>
                  <a:lnTo>
                    <a:pt x="3392476" y="1776"/>
                  </a:lnTo>
                  <a:lnTo>
                    <a:pt x="3412200" y="1550"/>
                  </a:lnTo>
                  <a:lnTo>
                    <a:pt x="3431923" y="1352"/>
                  </a:lnTo>
                  <a:lnTo>
                    <a:pt x="3451647" y="1180"/>
                  </a:lnTo>
                  <a:lnTo>
                    <a:pt x="3471371" y="1029"/>
                  </a:lnTo>
                  <a:lnTo>
                    <a:pt x="3491094" y="897"/>
                  </a:lnTo>
                  <a:lnTo>
                    <a:pt x="3510818" y="783"/>
                  </a:lnTo>
                  <a:lnTo>
                    <a:pt x="3530542" y="682"/>
                  </a:lnTo>
                  <a:lnTo>
                    <a:pt x="3550266" y="595"/>
                  </a:lnTo>
                  <a:lnTo>
                    <a:pt x="3569989" y="518"/>
                  </a:lnTo>
                  <a:lnTo>
                    <a:pt x="3589713" y="451"/>
                  </a:lnTo>
                  <a:lnTo>
                    <a:pt x="3609437" y="393"/>
                  </a:lnTo>
                  <a:lnTo>
                    <a:pt x="3629160" y="342"/>
                  </a:lnTo>
                  <a:lnTo>
                    <a:pt x="3648884" y="298"/>
                  </a:lnTo>
                  <a:lnTo>
                    <a:pt x="3668608" y="259"/>
                  </a:lnTo>
                  <a:lnTo>
                    <a:pt x="3688331" y="225"/>
                  </a:lnTo>
                  <a:lnTo>
                    <a:pt x="3708055" y="195"/>
                  </a:lnTo>
                  <a:lnTo>
                    <a:pt x="3727779" y="170"/>
                  </a:lnTo>
                  <a:lnTo>
                    <a:pt x="3747503" y="147"/>
                  </a:lnTo>
                  <a:lnTo>
                    <a:pt x="3767226" y="127"/>
                  </a:lnTo>
                  <a:lnTo>
                    <a:pt x="3786950" y="110"/>
                  </a:lnTo>
                  <a:lnTo>
                    <a:pt x="3806674" y="95"/>
                  </a:lnTo>
                  <a:lnTo>
                    <a:pt x="3826397" y="82"/>
                  </a:lnTo>
                  <a:lnTo>
                    <a:pt x="3846121" y="70"/>
                  </a:lnTo>
                  <a:lnTo>
                    <a:pt x="3865845" y="60"/>
                  </a:lnTo>
                  <a:lnTo>
                    <a:pt x="3885568" y="52"/>
                  </a:lnTo>
                  <a:lnTo>
                    <a:pt x="3905292" y="44"/>
                  </a:lnTo>
                  <a:lnTo>
                    <a:pt x="3925016" y="37"/>
                  </a:lnTo>
                  <a:lnTo>
                    <a:pt x="3944740" y="32"/>
                  </a:lnTo>
                  <a:lnTo>
                    <a:pt x="3964463" y="27"/>
                  </a:lnTo>
                  <a:lnTo>
                    <a:pt x="3984187" y="22"/>
                  </a:lnTo>
                  <a:lnTo>
                    <a:pt x="4003911" y="18"/>
                  </a:lnTo>
                  <a:lnTo>
                    <a:pt x="4023634" y="15"/>
                  </a:lnTo>
                  <a:lnTo>
                    <a:pt x="4043358" y="12"/>
                  </a:lnTo>
                  <a:lnTo>
                    <a:pt x="4063082" y="9"/>
                  </a:lnTo>
                  <a:lnTo>
                    <a:pt x="4082805" y="7"/>
                  </a:lnTo>
                  <a:lnTo>
                    <a:pt x="4102529" y="5"/>
                  </a:lnTo>
                  <a:lnTo>
                    <a:pt x="4122253" y="3"/>
                  </a:lnTo>
                  <a:lnTo>
                    <a:pt x="4141977" y="2"/>
                  </a:lnTo>
                  <a:lnTo>
                    <a:pt x="4161700" y="1"/>
                  </a:lnTo>
                  <a:lnTo>
                    <a:pt x="418142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199579" y="1543965"/>
              <a:ext cx="4181424" cy="4560070"/>
            </a:xfrm>
            <a:custGeom>
              <a:avLst/>
              <a:pathLst>
                <a:path w="4181424" h="4560070">
                  <a:moveTo>
                    <a:pt x="4181424" y="0"/>
                  </a:moveTo>
                  <a:lnTo>
                    <a:pt x="4161700" y="5"/>
                  </a:lnTo>
                  <a:lnTo>
                    <a:pt x="4141977" y="11"/>
                  </a:lnTo>
                  <a:lnTo>
                    <a:pt x="4122253" y="18"/>
                  </a:lnTo>
                  <a:lnTo>
                    <a:pt x="4102529" y="25"/>
                  </a:lnTo>
                  <a:lnTo>
                    <a:pt x="4082805" y="34"/>
                  </a:lnTo>
                  <a:lnTo>
                    <a:pt x="4063082" y="43"/>
                  </a:lnTo>
                  <a:lnTo>
                    <a:pt x="4043358" y="54"/>
                  </a:lnTo>
                  <a:lnTo>
                    <a:pt x="4023634" y="66"/>
                  </a:lnTo>
                  <a:lnTo>
                    <a:pt x="4003911" y="80"/>
                  </a:lnTo>
                  <a:lnTo>
                    <a:pt x="3984187" y="95"/>
                  </a:lnTo>
                  <a:lnTo>
                    <a:pt x="3964463" y="113"/>
                  </a:lnTo>
                  <a:lnTo>
                    <a:pt x="3944740" y="132"/>
                  </a:lnTo>
                  <a:lnTo>
                    <a:pt x="3925016" y="154"/>
                  </a:lnTo>
                  <a:lnTo>
                    <a:pt x="3905292" y="179"/>
                  </a:lnTo>
                  <a:lnTo>
                    <a:pt x="3885568" y="206"/>
                  </a:lnTo>
                  <a:lnTo>
                    <a:pt x="3865845" y="238"/>
                  </a:lnTo>
                  <a:lnTo>
                    <a:pt x="3846121" y="273"/>
                  </a:lnTo>
                  <a:lnTo>
                    <a:pt x="3826397" y="312"/>
                  </a:lnTo>
                  <a:lnTo>
                    <a:pt x="3806674" y="357"/>
                  </a:lnTo>
                  <a:lnTo>
                    <a:pt x="3786950" y="407"/>
                  </a:lnTo>
                  <a:lnTo>
                    <a:pt x="3767226" y="463"/>
                  </a:lnTo>
                  <a:lnTo>
                    <a:pt x="3747503" y="526"/>
                  </a:lnTo>
                  <a:lnTo>
                    <a:pt x="3727779" y="597"/>
                  </a:lnTo>
                  <a:lnTo>
                    <a:pt x="3708055" y="677"/>
                  </a:lnTo>
                  <a:lnTo>
                    <a:pt x="3688331" y="768"/>
                  </a:lnTo>
                  <a:lnTo>
                    <a:pt x="3668608" y="869"/>
                  </a:lnTo>
                  <a:lnTo>
                    <a:pt x="3648884" y="983"/>
                  </a:lnTo>
                  <a:lnTo>
                    <a:pt x="3629160" y="1111"/>
                  </a:lnTo>
                  <a:lnTo>
                    <a:pt x="3609437" y="1255"/>
                  </a:lnTo>
                  <a:lnTo>
                    <a:pt x="3589713" y="1418"/>
                  </a:lnTo>
                  <a:lnTo>
                    <a:pt x="3569989" y="1600"/>
                  </a:lnTo>
                  <a:lnTo>
                    <a:pt x="3550266" y="1806"/>
                  </a:lnTo>
                  <a:lnTo>
                    <a:pt x="3530542" y="2037"/>
                  </a:lnTo>
                  <a:lnTo>
                    <a:pt x="3510818" y="2296"/>
                  </a:lnTo>
                  <a:lnTo>
                    <a:pt x="3491094" y="2589"/>
                  </a:lnTo>
                  <a:lnTo>
                    <a:pt x="3471371" y="2918"/>
                  </a:lnTo>
                  <a:lnTo>
                    <a:pt x="3451647" y="3288"/>
                  </a:lnTo>
                  <a:lnTo>
                    <a:pt x="3431923" y="3704"/>
                  </a:lnTo>
                  <a:lnTo>
                    <a:pt x="3412200" y="4172"/>
                  </a:lnTo>
                  <a:lnTo>
                    <a:pt x="3392476" y="4698"/>
                  </a:lnTo>
                  <a:lnTo>
                    <a:pt x="3372752" y="5290"/>
                  </a:lnTo>
                  <a:lnTo>
                    <a:pt x="3353029" y="5956"/>
                  </a:lnTo>
                  <a:lnTo>
                    <a:pt x="3333305" y="6706"/>
                  </a:lnTo>
                  <a:lnTo>
                    <a:pt x="3313581" y="7548"/>
                  </a:lnTo>
                  <a:lnTo>
                    <a:pt x="3293857" y="8495"/>
                  </a:lnTo>
                  <a:lnTo>
                    <a:pt x="3274134" y="9561"/>
                  </a:lnTo>
                  <a:lnTo>
                    <a:pt x="3254410" y="10759"/>
                  </a:lnTo>
                  <a:lnTo>
                    <a:pt x="3234686" y="12106"/>
                  </a:lnTo>
                  <a:lnTo>
                    <a:pt x="3214963" y="13621"/>
                  </a:lnTo>
                  <a:lnTo>
                    <a:pt x="3195239" y="15324"/>
                  </a:lnTo>
                  <a:lnTo>
                    <a:pt x="3175515" y="17239"/>
                  </a:lnTo>
                  <a:lnTo>
                    <a:pt x="3155792" y="19391"/>
                  </a:lnTo>
                  <a:lnTo>
                    <a:pt x="3136068" y="21809"/>
                  </a:lnTo>
                  <a:lnTo>
                    <a:pt x="3116344" y="24528"/>
                  </a:lnTo>
                  <a:lnTo>
                    <a:pt x="3096620" y="27582"/>
                  </a:lnTo>
                  <a:lnTo>
                    <a:pt x="3076897" y="31014"/>
                  </a:lnTo>
                  <a:lnTo>
                    <a:pt x="3057173" y="34869"/>
                  </a:lnTo>
                  <a:lnTo>
                    <a:pt x="3037449" y="39198"/>
                  </a:lnTo>
                  <a:lnTo>
                    <a:pt x="3017726" y="44059"/>
                  </a:lnTo>
                  <a:lnTo>
                    <a:pt x="2998002" y="49516"/>
                  </a:lnTo>
                  <a:lnTo>
                    <a:pt x="2978278" y="55640"/>
                  </a:lnTo>
                  <a:lnTo>
                    <a:pt x="2958555" y="62511"/>
                  </a:lnTo>
                  <a:lnTo>
                    <a:pt x="2938831" y="70216"/>
                  </a:lnTo>
                  <a:lnTo>
                    <a:pt x="2919107" y="78855"/>
                  </a:lnTo>
                  <a:lnTo>
                    <a:pt x="2899383" y="88535"/>
                  </a:lnTo>
                  <a:lnTo>
                    <a:pt x="2879660" y="99378"/>
                  </a:lnTo>
                  <a:lnTo>
                    <a:pt x="2859936" y="111515"/>
                  </a:lnTo>
                  <a:lnTo>
                    <a:pt x="2840212" y="125094"/>
                  </a:lnTo>
                  <a:lnTo>
                    <a:pt x="2820489" y="140274"/>
                  </a:lnTo>
                  <a:lnTo>
                    <a:pt x="2800765" y="157233"/>
                  </a:lnTo>
                  <a:lnTo>
                    <a:pt x="2781041" y="176161"/>
                  </a:lnTo>
                  <a:lnTo>
                    <a:pt x="2761318" y="197268"/>
                  </a:lnTo>
                  <a:lnTo>
                    <a:pt x="2741594" y="220780"/>
                  </a:lnTo>
                  <a:lnTo>
                    <a:pt x="2721870" y="246939"/>
                  </a:lnTo>
                  <a:lnTo>
                    <a:pt x="2702146" y="276005"/>
                  </a:lnTo>
                  <a:lnTo>
                    <a:pt x="2682423" y="308254"/>
                  </a:lnTo>
                  <a:lnTo>
                    <a:pt x="2662699" y="343975"/>
                  </a:lnTo>
                  <a:lnTo>
                    <a:pt x="2642975" y="383470"/>
                  </a:lnTo>
                  <a:lnTo>
                    <a:pt x="2623252" y="427049"/>
                  </a:lnTo>
                  <a:lnTo>
                    <a:pt x="2603528" y="475030"/>
                  </a:lnTo>
                  <a:lnTo>
                    <a:pt x="2583804" y="527727"/>
                  </a:lnTo>
                  <a:lnTo>
                    <a:pt x="2564081" y="585452"/>
                  </a:lnTo>
                  <a:lnTo>
                    <a:pt x="2544357" y="648499"/>
                  </a:lnTo>
                  <a:lnTo>
                    <a:pt x="2524633" y="717142"/>
                  </a:lnTo>
                  <a:lnTo>
                    <a:pt x="2504909" y="791621"/>
                  </a:lnTo>
                  <a:lnTo>
                    <a:pt x="2485186" y="872135"/>
                  </a:lnTo>
                  <a:lnTo>
                    <a:pt x="2465462" y="958825"/>
                  </a:lnTo>
                  <a:lnTo>
                    <a:pt x="2445738" y="1051770"/>
                  </a:lnTo>
                  <a:lnTo>
                    <a:pt x="2426015" y="1150969"/>
                  </a:lnTo>
                  <a:lnTo>
                    <a:pt x="2406291" y="1256335"/>
                  </a:lnTo>
                  <a:lnTo>
                    <a:pt x="2386567" y="1367683"/>
                  </a:lnTo>
                  <a:lnTo>
                    <a:pt x="2366844" y="1484724"/>
                  </a:lnTo>
                  <a:lnTo>
                    <a:pt x="2347120" y="1607058"/>
                  </a:lnTo>
                  <a:lnTo>
                    <a:pt x="2327396" y="1734161"/>
                  </a:lnTo>
                  <a:lnTo>
                    <a:pt x="2307672" y="1865387"/>
                  </a:lnTo>
                  <a:lnTo>
                    <a:pt x="2287949" y="1999954"/>
                  </a:lnTo>
                  <a:lnTo>
                    <a:pt x="2268225" y="2136949"/>
                  </a:lnTo>
                  <a:lnTo>
                    <a:pt x="2248501" y="2275342"/>
                  </a:lnTo>
                  <a:lnTo>
                    <a:pt x="2228778" y="2414014"/>
                  </a:lnTo>
                  <a:lnTo>
                    <a:pt x="2209054" y="2551808"/>
                  </a:lnTo>
                  <a:lnTo>
                    <a:pt x="2189330" y="2687581"/>
                  </a:lnTo>
                  <a:lnTo>
                    <a:pt x="2169607" y="2820256"/>
                  </a:lnTo>
                  <a:lnTo>
                    <a:pt x="2149883" y="2948870"/>
                  </a:lnTo>
                  <a:lnTo>
                    <a:pt x="2130159" y="3072598"/>
                  </a:lnTo>
                  <a:lnTo>
                    <a:pt x="2110435" y="3190773"/>
                  </a:lnTo>
                  <a:lnTo>
                    <a:pt x="2090712" y="3302892"/>
                  </a:lnTo>
                  <a:lnTo>
                    <a:pt x="2070988" y="3408606"/>
                  </a:lnTo>
                  <a:lnTo>
                    <a:pt x="2051264" y="3507717"/>
                  </a:lnTo>
                  <a:lnTo>
                    <a:pt x="2031541" y="3600157"/>
                  </a:lnTo>
                  <a:lnTo>
                    <a:pt x="2011817" y="3685975"/>
                  </a:lnTo>
                  <a:lnTo>
                    <a:pt x="1992093" y="3765316"/>
                  </a:lnTo>
                  <a:lnTo>
                    <a:pt x="1972370" y="3838416"/>
                  </a:lnTo>
                  <a:lnTo>
                    <a:pt x="1952646" y="3905562"/>
                  </a:lnTo>
                  <a:lnTo>
                    <a:pt x="1932922" y="3967077"/>
                  </a:lnTo>
                  <a:lnTo>
                    <a:pt x="1913198" y="4023304"/>
                  </a:lnTo>
                  <a:lnTo>
                    <a:pt x="1893475" y="4074595"/>
                  </a:lnTo>
                  <a:lnTo>
                    <a:pt x="1873751" y="4121302"/>
                  </a:lnTo>
                  <a:lnTo>
                    <a:pt x="1854027" y="4163771"/>
                  </a:lnTo>
                  <a:lnTo>
                    <a:pt x="1834304" y="4202332"/>
                  </a:lnTo>
                  <a:lnTo>
                    <a:pt x="1814580" y="4237303"/>
                  </a:lnTo>
                  <a:lnTo>
                    <a:pt x="1794856" y="4268981"/>
                  </a:lnTo>
                  <a:lnTo>
                    <a:pt x="1775133" y="4297645"/>
                  </a:lnTo>
                  <a:lnTo>
                    <a:pt x="1755409" y="4323553"/>
                  </a:lnTo>
                  <a:lnTo>
                    <a:pt x="1735685" y="4346945"/>
                  </a:lnTo>
                  <a:lnTo>
                    <a:pt x="1715961" y="4368045"/>
                  </a:lnTo>
                  <a:lnTo>
                    <a:pt x="1696238" y="4387058"/>
                  </a:lnTo>
                  <a:lnTo>
                    <a:pt x="1676514" y="4404175"/>
                  </a:lnTo>
                  <a:lnTo>
                    <a:pt x="1656790" y="4419574"/>
                  </a:lnTo>
                  <a:lnTo>
                    <a:pt x="1637067" y="4433416"/>
                  </a:lnTo>
                  <a:lnTo>
                    <a:pt x="1617343" y="4445853"/>
                  </a:lnTo>
                  <a:lnTo>
                    <a:pt x="1597619" y="4457021"/>
                  </a:lnTo>
                  <a:lnTo>
                    <a:pt x="1577896" y="4467048"/>
                  </a:lnTo>
                  <a:lnTo>
                    <a:pt x="1558172" y="4476048"/>
                  </a:lnTo>
                  <a:lnTo>
                    <a:pt x="1538448" y="4484126"/>
                  </a:lnTo>
                  <a:lnTo>
                    <a:pt x="1518724" y="4491377"/>
                  </a:lnTo>
                  <a:lnTo>
                    <a:pt x="1499001" y="4497887"/>
                  </a:lnTo>
                  <a:lnTo>
                    <a:pt x="1479277" y="4503733"/>
                  </a:lnTo>
                  <a:lnTo>
                    <a:pt x="1459553" y="4508986"/>
                  </a:lnTo>
                  <a:lnTo>
                    <a:pt x="1439830" y="4513707"/>
                  </a:lnTo>
                  <a:lnTo>
                    <a:pt x="1420106" y="4517954"/>
                  </a:lnTo>
                  <a:lnTo>
                    <a:pt x="1400382" y="4521777"/>
                  </a:lnTo>
                  <a:lnTo>
                    <a:pt x="1380659" y="4525221"/>
                  </a:lnTo>
                  <a:lnTo>
                    <a:pt x="1360935" y="4528328"/>
                  </a:lnTo>
                  <a:lnTo>
                    <a:pt x="1341211" y="4531133"/>
                  </a:lnTo>
                  <a:lnTo>
                    <a:pt x="1321487" y="4533670"/>
                  </a:lnTo>
                  <a:lnTo>
                    <a:pt x="1301764" y="4535967"/>
                  </a:lnTo>
                  <a:lnTo>
                    <a:pt x="1282040" y="4538050"/>
                  </a:lnTo>
                  <a:lnTo>
                    <a:pt x="1262316" y="4539943"/>
                  </a:lnTo>
                  <a:lnTo>
                    <a:pt x="1242593" y="4541668"/>
                  </a:lnTo>
                  <a:lnTo>
                    <a:pt x="1222869" y="4543241"/>
                  </a:lnTo>
                  <a:lnTo>
                    <a:pt x="1203145" y="4544678"/>
                  </a:lnTo>
                  <a:lnTo>
                    <a:pt x="1183422" y="4545993"/>
                  </a:lnTo>
                  <a:lnTo>
                    <a:pt x="1163698" y="4547197"/>
                  </a:lnTo>
                  <a:lnTo>
                    <a:pt x="1143974" y="4548300"/>
                  </a:lnTo>
                  <a:lnTo>
                    <a:pt x="1124250" y="4549310"/>
                  </a:lnTo>
                  <a:lnTo>
                    <a:pt x="1104527" y="4550235"/>
                  </a:lnTo>
                  <a:lnTo>
                    <a:pt x="1084803" y="4551082"/>
                  </a:lnTo>
                  <a:lnTo>
                    <a:pt x="1065079" y="4551859"/>
                  </a:lnTo>
                  <a:lnTo>
                    <a:pt x="1045356" y="4552569"/>
                  </a:lnTo>
                  <a:lnTo>
                    <a:pt x="1025632" y="4553220"/>
                  </a:lnTo>
                  <a:lnTo>
                    <a:pt x="1005908" y="4553815"/>
                  </a:lnTo>
                  <a:lnTo>
                    <a:pt x="986185" y="4554360"/>
                  </a:lnTo>
                  <a:lnTo>
                    <a:pt x="966461" y="4554858"/>
                  </a:lnTo>
                  <a:lnTo>
                    <a:pt x="946737" y="4555313"/>
                  </a:lnTo>
                  <a:lnTo>
                    <a:pt x="927013" y="4555729"/>
                  </a:lnTo>
                  <a:lnTo>
                    <a:pt x="907290" y="4556110"/>
                  </a:lnTo>
                  <a:lnTo>
                    <a:pt x="887566" y="4556457"/>
                  </a:lnTo>
                  <a:lnTo>
                    <a:pt x="867842" y="4556775"/>
                  </a:lnTo>
                  <a:lnTo>
                    <a:pt x="848119" y="4557065"/>
                  </a:lnTo>
                  <a:lnTo>
                    <a:pt x="828395" y="4557331"/>
                  </a:lnTo>
                  <a:lnTo>
                    <a:pt x="808671" y="4557573"/>
                  </a:lnTo>
                  <a:lnTo>
                    <a:pt x="788948" y="4557794"/>
                  </a:lnTo>
                  <a:lnTo>
                    <a:pt x="769224" y="4557997"/>
                  </a:lnTo>
                  <a:lnTo>
                    <a:pt x="749500" y="4558182"/>
                  </a:lnTo>
                  <a:lnTo>
                    <a:pt x="729776" y="4558350"/>
                  </a:lnTo>
                  <a:lnTo>
                    <a:pt x="710053" y="4558505"/>
                  </a:lnTo>
                  <a:lnTo>
                    <a:pt x="690329" y="4558646"/>
                  </a:lnTo>
                  <a:lnTo>
                    <a:pt x="670605" y="4558774"/>
                  </a:lnTo>
                  <a:lnTo>
                    <a:pt x="650882" y="4558892"/>
                  </a:lnTo>
                  <a:lnTo>
                    <a:pt x="631158" y="4558999"/>
                  </a:lnTo>
                  <a:lnTo>
                    <a:pt x="611434" y="4559098"/>
                  </a:lnTo>
                  <a:lnTo>
                    <a:pt x="591711" y="4559187"/>
                  </a:lnTo>
                  <a:lnTo>
                    <a:pt x="571987" y="4559269"/>
                  </a:lnTo>
                  <a:lnTo>
                    <a:pt x="552263" y="4559344"/>
                  </a:lnTo>
                  <a:lnTo>
                    <a:pt x="532539" y="4559413"/>
                  </a:lnTo>
                  <a:lnTo>
                    <a:pt x="512816" y="4559475"/>
                  </a:lnTo>
                  <a:lnTo>
                    <a:pt x="493092" y="4559532"/>
                  </a:lnTo>
                  <a:lnTo>
                    <a:pt x="473368" y="4559584"/>
                  </a:lnTo>
                  <a:lnTo>
                    <a:pt x="453645" y="4559632"/>
                  </a:lnTo>
                  <a:lnTo>
                    <a:pt x="433921" y="4559675"/>
                  </a:lnTo>
                  <a:lnTo>
                    <a:pt x="414197" y="4559715"/>
                  </a:lnTo>
                  <a:lnTo>
                    <a:pt x="394474" y="4559751"/>
                  </a:lnTo>
                  <a:lnTo>
                    <a:pt x="374750" y="4559784"/>
                  </a:lnTo>
                  <a:lnTo>
                    <a:pt x="355026" y="4559814"/>
                  </a:lnTo>
                  <a:lnTo>
                    <a:pt x="335302" y="4559842"/>
                  </a:lnTo>
                  <a:lnTo>
                    <a:pt x="315579" y="4559867"/>
                  </a:lnTo>
                  <a:lnTo>
                    <a:pt x="295855" y="4559890"/>
                  </a:lnTo>
                  <a:lnTo>
                    <a:pt x="276131" y="4559911"/>
                  </a:lnTo>
                  <a:lnTo>
                    <a:pt x="256408" y="4559930"/>
                  </a:lnTo>
                  <a:lnTo>
                    <a:pt x="236684" y="4559948"/>
                  </a:lnTo>
                  <a:lnTo>
                    <a:pt x="216960" y="4559964"/>
                  </a:lnTo>
                  <a:lnTo>
                    <a:pt x="197237" y="4559979"/>
                  </a:lnTo>
                  <a:lnTo>
                    <a:pt x="177513" y="4559992"/>
                  </a:lnTo>
                  <a:lnTo>
                    <a:pt x="157789" y="4560004"/>
                  </a:lnTo>
                  <a:lnTo>
                    <a:pt x="138065" y="4560015"/>
                  </a:lnTo>
                  <a:lnTo>
                    <a:pt x="118342" y="4560025"/>
                  </a:lnTo>
                  <a:lnTo>
                    <a:pt x="98618" y="4560035"/>
                  </a:lnTo>
                  <a:lnTo>
                    <a:pt x="78894" y="4560043"/>
                  </a:lnTo>
                  <a:lnTo>
                    <a:pt x="59171" y="4560051"/>
                  </a:lnTo>
                  <a:lnTo>
                    <a:pt x="39447" y="4560058"/>
                  </a:lnTo>
                  <a:lnTo>
                    <a:pt x="19723" y="4560064"/>
                  </a:lnTo>
                  <a:lnTo>
                    <a:pt x="0" y="4560070"/>
                  </a:lnTo>
                  <a:lnTo>
                    <a:pt x="0" y="456007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199579" y="1544019"/>
              <a:ext cx="4181424" cy="4560061"/>
            </a:xfrm>
            <a:custGeom>
              <a:avLst/>
              <a:pathLst>
                <a:path w="4181424" h="4560061">
                  <a:moveTo>
                    <a:pt x="0" y="4559884"/>
                  </a:moveTo>
                  <a:lnTo>
                    <a:pt x="19723" y="4559872"/>
                  </a:lnTo>
                  <a:lnTo>
                    <a:pt x="39447" y="4559859"/>
                  </a:lnTo>
                  <a:lnTo>
                    <a:pt x="59171" y="4559846"/>
                  </a:lnTo>
                  <a:lnTo>
                    <a:pt x="78894" y="4559831"/>
                  </a:lnTo>
                  <a:lnTo>
                    <a:pt x="98618" y="4559816"/>
                  </a:lnTo>
                  <a:lnTo>
                    <a:pt x="118342" y="4559800"/>
                  </a:lnTo>
                  <a:lnTo>
                    <a:pt x="138065" y="4559783"/>
                  </a:lnTo>
                  <a:lnTo>
                    <a:pt x="157789" y="4559765"/>
                  </a:lnTo>
                  <a:lnTo>
                    <a:pt x="177513" y="4559746"/>
                  </a:lnTo>
                  <a:lnTo>
                    <a:pt x="197237" y="4559725"/>
                  </a:lnTo>
                  <a:lnTo>
                    <a:pt x="216960" y="4559703"/>
                  </a:lnTo>
                  <a:lnTo>
                    <a:pt x="236684" y="4559680"/>
                  </a:lnTo>
                  <a:lnTo>
                    <a:pt x="256408" y="4559656"/>
                  </a:lnTo>
                  <a:lnTo>
                    <a:pt x="276131" y="4559630"/>
                  </a:lnTo>
                  <a:lnTo>
                    <a:pt x="295855" y="4559602"/>
                  </a:lnTo>
                  <a:lnTo>
                    <a:pt x="315579" y="4559573"/>
                  </a:lnTo>
                  <a:lnTo>
                    <a:pt x="335302" y="4559542"/>
                  </a:lnTo>
                  <a:lnTo>
                    <a:pt x="355026" y="4559509"/>
                  </a:lnTo>
                  <a:lnTo>
                    <a:pt x="374750" y="4559473"/>
                  </a:lnTo>
                  <a:lnTo>
                    <a:pt x="394474" y="4559436"/>
                  </a:lnTo>
                  <a:lnTo>
                    <a:pt x="414197" y="4559396"/>
                  </a:lnTo>
                  <a:lnTo>
                    <a:pt x="433921" y="4559354"/>
                  </a:lnTo>
                  <a:lnTo>
                    <a:pt x="453645" y="4559309"/>
                  </a:lnTo>
                  <a:lnTo>
                    <a:pt x="473368" y="4559262"/>
                  </a:lnTo>
                  <a:lnTo>
                    <a:pt x="493092" y="4559211"/>
                  </a:lnTo>
                  <a:lnTo>
                    <a:pt x="512816" y="4559158"/>
                  </a:lnTo>
                  <a:lnTo>
                    <a:pt x="532539" y="4559101"/>
                  </a:lnTo>
                  <a:lnTo>
                    <a:pt x="552263" y="4559040"/>
                  </a:lnTo>
                  <a:lnTo>
                    <a:pt x="571987" y="4558976"/>
                  </a:lnTo>
                  <a:lnTo>
                    <a:pt x="591711" y="4558907"/>
                  </a:lnTo>
                  <a:lnTo>
                    <a:pt x="611434" y="4558835"/>
                  </a:lnTo>
                  <a:lnTo>
                    <a:pt x="631158" y="4558757"/>
                  </a:lnTo>
                  <a:lnTo>
                    <a:pt x="650882" y="4558675"/>
                  </a:lnTo>
                  <a:lnTo>
                    <a:pt x="670605" y="4558587"/>
                  </a:lnTo>
                  <a:lnTo>
                    <a:pt x="690329" y="4558493"/>
                  </a:lnTo>
                  <a:lnTo>
                    <a:pt x="710053" y="4558393"/>
                  </a:lnTo>
                  <a:lnTo>
                    <a:pt x="729776" y="4558286"/>
                  </a:lnTo>
                  <a:lnTo>
                    <a:pt x="749500" y="4558171"/>
                  </a:lnTo>
                  <a:lnTo>
                    <a:pt x="769224" y="4558048"/>
                  </a:lnTo>
                  <a:lnTo>
                    <a:pt x="788948" y="4557916"/>
                  </a:lnTo>
                  <a:lnTo>
                    <a:pt x="808671" y="4557774"/>
                  </a:lnTo>
                  <a:lnTo>
                    <a:pt x="828395" y="4557621"/>
                  </a:lnTo>
                  <a:lnTo>
                    <a:pt x="848119" y="4557456"/>
                  </a:lnTo>
                  <a:lnTo>
                    <a:pt x="867842" y="4557277"/>
                  </a:lnTo>
                  <a:lnTo>
                    <a:pt x="887566" y="4557084"/>
                  </a:lnTo>
                  <a:lnTo>
                    <a:pt x="907290" y="4556875"/>
                  </a:lnTo>
                  <a:lnTo>
                    <a:pt x="927013" y="4556648"/>
                  </a:lnTo>
                  <a:lnTo>
                    <a:pt x="946737" y="4556401"/>
                  </a:lnTo>
                  <a:lnTo>
                    <a:pt x="966461" y="4556132"/>
                  </a:lnTo>
                  <a:lnTo>
                    <a:pt x="986185" y="4555838"/>
                  </a:lnTo>
                  <a:lnTo>
                    <a:pt x="1005908" y="4555517"/>
                  </a:lnTo>
                  <a:lnTo>
                    <a:pt x="1025632" y="4555165"/>
                  </a:lnTo>
                  <a:lnTo>
                    <a:pt x="1045356" y="4554779"/>
                  </a:lnTo>
                  <a:lnTo>
                    <a:pt x="1065079" y="4554354"/>
                  </a:lnTo>
                  <a:lnTo>
                    <a:pt x="1084803" y="4553885"/>
                  </a:lnTo>
                  <a:lnTo>
                    <a:pt x="1104527" y="4553368"/>
                  </a:lnTo>
                  <a:lnTo>
                    <a:pt x="1124250" y="4552795"/>
                  </a:lnTo>
                  <a:lnTo>
                    <a:pt x="1143974" y="4552160"/>
                  </a:lnTo>
                  <a:lnTo>
                    <a:pt x="1163698" y="4551455"/>
                  </a:lnTo>
                  <a:lnTo>
                    <a:pt x="1183422" y="4550670"/>
                  </a:lnTo>
                  <a:lnTo>
                    <a:pt x="1203145" y="4549796"/>
                  </a:lnTo>
                  <a:lnTo>
                    <a:pt x="1222869" y="4548822"/>
                  </a:lnTo>
                  <a:lnTo>
                    <a:pt x="1242593" y="4547735"/>
                  </a:lnTo>
                  <a:lnTo>
                    <a:pt x="1262316" y="4546522"/>
                  </a:lnTo>
                  <a:lnTo>
                    <a:pt x="1282040" y="4545168"/>
                  </a:lnTo>
                  <a:lnTo>
                    <a:pt x="1301764" y="4543655"/>
                  </a:lnTo>
                  <a:lnTo>
                    <a:pt x="1321487" y="4541966"/>
                  </a:lnTo>
                  <a:lnTo>
                    <a:pt x="1341211" y="4540082"/>
                  </a:lnTo>
                  <a:lnTo>
                    <a:pt x="1360935" y="4537979"/>
                  </a:lnTo>
                  <a:lnTo>
                    <a:pt x="1380659" y="4535634"/>
                  </a:lnTo>
                  <a:lnTo>
                    <a:pt x="1400382" y="4533019"/>
                  </a:lnTo>
                  <a:lnTo>
                    <a:pt x="1420106" y="4530104"/>
                  </a:lnTo>
                  <a:lnTo>
                    <a:pt x="1439830" y="4526855"/>
                  </a:lnTo>
                  <a:lnTo>
                    <a:pt x="1459553" y="4523233"/>
                  </a:lnTo>
                  <a:lnTo>
                    <a:pt x="1479277" y="4519196"/>
                  </a:lnTo>
                  <a:lnTo>
                    <a:pt x="1499001" y="4514698"/>
                  </a:lnTo>
                  <a:lnTo>
                    <a:pt x="1518724" y="4509684"/>
                  </a:lnTo>
                  <a:lnTo>
                    <a:pt x="1538448" y="4504095"/>
                  </a:lnTo>
                  <a:lnTo>
                    <a:pt x="1558172" y="4497866"/>
                  </a:lnTo>
                  <a:lnTo>
                    <a:pt x="1577896" y="4490924"/>
                  </a:lnTo>
                  <a:lnTo>
                    <a:pt x="1597619" y="4483185"/>
                  </a:lnTo>
                  <a:lnTo>
                    <a:pt x="1617343" y="4474559"/>
                  </a:lnTo>
                  <a:lnTo>
                    <a:pt x="1637067" y="4464943"/>
                  </a:lnTo>
                  <a:lnTo>
                    <a:pt x="1656790" y="4454225"/>
                  </a:lnTo>
                  <a:lnTo>
                    <a:pt x="1676514" y="4442279"/>
                  </a:lnTo>
                  <a:lnTo>
                    <a:pt x="1696238" y="4428966"/>
                  </a:lnTo>
                  <a:lnTo>
                    <a:pt x="1715961" y="4414134"/>
                  </a:lnTo>
                  <a:lnTo>
                    <a:pt x="1735685" y="4397614"/>
                  </a:lnTo>
                  <a:lnTo>
                    <a:pt x="1755409" y="4379225"/>
                  </a:lnTo>
                  <a:lnTo>
                    <a:pt x="1775133" y="4358771"/>
                  </a:lnTo>
                  <a:lnTo>
                    <a:pt x="1794856" y="4336041"/>
                  </a:lnTo>
                  <a:lnTo>
                    <a:pt x="1814580" y="4310812"/>
                  </a:lnTo>
                  <a:lnTo>
                    <a:pt x="1834304" y="4282854"/>
                  </a:lnTo>
                  <a:lnTo>
                    <a:pt x="1854027" y="4251927"/>
                  </a:lnTo>
                  <a:lnTo>
                    <a:pt x="1873751" y="4217788"/>
                  </a:lnTo>
                  <a:lnTo>
                    <a:pt x="1893475" y="4180195"/>
                  </a:lnTo>
                  <a:lnTo>
                    <a:pt x="1913198" y="4138909"/>
                  </a:lnTo>
                  <a:lnTo>
                    <a:pt x="1932922" y="4093705"/>
                  </a:lnTo>
                  <a:lnTo>
                    <a:pt x="1952646" y="4044369"/>
                  </a:lnTo>
                  <a:lnTo>
                    <a:pt x="1972370" y="3990714"/>
                  </a:lnTo>
                  <a:lnTo>
                    <a:pt x="1992093" y="3932579"/>
                  </a:lnTo>
                  <a:lnTo>
                    <a:pt x="2011817" y="3869840"/>
                  </a:lnTo>
                  <a:lnTo>
                    <a:pt x="2031541" y="3802408"/>
                  </a:lnTo>
                  <a:lnTo>
                    <a:pt x="2051264" y="3730200"/>
                  </a:lnTo>
                  <a:lnTo>
                    <a:pt x="2070988" y="3653165"/>
                  </a:lnTo>
                  <a:lnTo>
                    <a:pt x="2090712" y="3571291"/>
                  </a:lnTo>
                  <a:lnTo>
                    <a:pt x="2110435" y="3484608"/>
                  </a:lnTo>
                  <a:lnTo>
                    <a:pt x="2130159" y="3393190"/>
                  </a:lnTo>
                  <a:lnTo>
                    <a:pt x="2149883" y="3297154"/>
                  </a:lnTo>
                  <a:lnTo>
                    <a:pt x="2169607" y="3196658"/>
                  </a:lnTo>
                  <a:lnTo>
                    <a:pt x="2189330" y="3091904"/>
                  </a:lnTo>
                  <a:lnTo>
                    <a:pt x="2209054" y="2983129"/>
                  </a:lnTo>
                  <a:lnTo>
                    <a:pt x="2228778" y="2870610"/>
                  </a:lnTo>
                  <a:lnTo>
                    <a:pt x="2248501" y="2754674"/>
                  </a:lnTo>
                  <a:lnTo>
                    <a:pt x="2268225" y="2635705"/>
                  </a:lnTo>
                  <a:lnTo>
                    <a:pt x="2287949" y="2514170"/>
                  </a:lnTo>
                  <a:lnTo>
                    <a:pt x="2307672" y="2390633"/>
                  </a:lnTo>
                  <a:lnTo>
                    <a:pt x="2327396" y="2265756"/>
                  </a:lnTo>
                  <a:lnTo>
                    <a:pt x="2347120" y="2140290"/>
                  </a:lnTo>
                  <a:lnTo>
                    <a:pt x="2366844" y="2015042"/>
                  </a:lnTo>
                  <a:lnTo>
                    <a:pt x="2386567" y="1890838"/>
                  </a:lnTo>
                  <a:lnTo>
                    <a:pt x="2406291" y="1768489"/>
                  </a:lnTo>
                  <a:lnTo>
                    <a:pt x="2426015" y="1648762"/>
                  </a:lnTo>
                  <a:lnTo>
                    <a:pt x="2445738" y="1532354"/>
                  </a:lnTo>
                  <a:lnTo>
                    <a:pt x="2465462" y="1419877"/>
                  </a:lnTo>
                  <a:lnTo>
                    <a:pt x="2485186" y="1311847"/>
                  </a:lnTo>
                  <a:lnTo>
                    <a:pt x="2504909" y="1208683"/>
                  </a:lnTo>
                  <a:lnTo>
                    <a:pt x="2524633" y="1110701"/>
                  </a:lnTo>
                  <a:lnTo>
                    <a:pt x="2544357" y="1018120"/>
                  </a:lnTo>
                  <a:lnTo>
                    <a:pt x="2564081" y="931067"/>
                  </a:lnTo>
                  <a:lnTo>
                    <a:pt x="2583804" y="849584"/>
                  </a:lnTo>
                  <a:lnTo>
                    <a:pt x="2603528" y="773641"/>
                  </a:lnTo>
                  <a:lnTo>
                    <a:pt x="2623252" y="703142"/>
                  </a:lnTo>
                  <a:lnTo>
                    <a:pt x="2642975" y="637938"/>
                  </a:lnTo>
                  <a:lnTo>
                    <a:pt x="2662699" y="577836"/>
                  </a:lnTo>
                  <a:lnTo>
                    <a:pt x="2682423" y="522612"/>
                  </a:lnTo>
                  <a:lnTo>
                    <a:pt x="2702146" y="472016"/>
                  </a:lnTo>
                  <a:lnTo>
                    <a:pt x="2721870" y="425783"/>
                  </a:lnTo>
                  <a:lnTo>
                    <a:pt x="2741594" y="383639"/>
                  </a:lnTo>
                  <a:lnTo>
                    <a:pt x="2761318" y="345306"/>
                  </a:lnTo>
                  <a:lnTo>
                    <a:pt x="2781041" y="310509"/>
                  </a:lnTo>
                  <a:lnTo>
                    <a:pt x="2800765" y="278979"/>
                  </a:lnTo>
                  <a:lnTo>
                    <a:pt x="2820489" y="250455"/>
                  </a:lnTo>
                  <a:lnTo>
                    <a:pt x="2840212" y="224689"/>
                  </a:lnTo>
                  <a:lnTo>
                    <a:pt x="2859936" y="201445"/>
                  </a:lnTo>
                  <a:lnTo>
                    <a:pt x="2879660" y="180501"/>
                  </a:lnTo>
                  <a:lnTo>
                    <a:pt x="2899383" y="161650"/>
                  </a:lnTo>
                  <a:lnTo>
                    <a:pt x="2919107" y="144700"/>
                  </a:lnTo>
                  <a:lnTo>
                    <a:pt x="2938831" y="129473"/>
                  </a:lnTo>
                  <a:lnTo>
                    <a:pt x="2958555" y="115803"/>
                  </a:lnTo>
                  <a:lnTo>
                    <a:pt x="2978278" y="103541"/>
                  </a:lnTo>
                  <a:lnTo>
                    <a:pt x="2998002" y="92548"/>
                  </a:lnTo>
                  <a:lnTo>
                    <a:pt x="3017726" y="82699"/>
                  </a:lnTo>
                  <a:lnTo>
                    <a:pt x="3037449" y="73879"/>
                  </a:lnTo>
                  <a:lnTo>
                    <a:pt x="3057173" y="65984"/>
                  </a:lnTo>
                  <a:lnTo>
                    <a:pt x="3076897" y="58920"/>
                  </a:lnTo>
                  <a:lnTo>
                    <a:pt x="3096620" y="52603"/>
                  </a:lnTo>
                  <a:lnTo>
                    <a:pt x="3116344" y="46954"/>
                  </a:lnTo>
                  <a:lnTo>
                    <a:pt x="3136068" y="41905"/>
                  </a:lnTo>
                  <a:lnTo>
                    <a:pt x="3155792" y="37392"/>
                  </a:lnTo>
                  <a:lnTo>
                    <a:pt x="3175515" y="33361"/>
                  </a:lnTo>
                  <a:lnTo>
                    <a:pt x="3195239" y="29761"/>
                  </a:lnTo>
                  <a:lnTo>
                    <a:pt x="3214963" y="26545"/>
                  </a:lnTo>
                  <a:lnTo>
                    <a:pt x="3234686" y="23674"/>
                  </a:lnTo>
                  <a:lnTo>
                    <a:pt x="3254410" y="21111"/>
                  </a:lnTo>
                  <a:lnTo>
                    <a:pt x="3274134" y="18823"/>
                  </a:lnTo>
                  <a:lnTo>
                    <a:pt x="3293857" y="16781"/>
                  </a:lnTo>
                  <a:lnTo>
                    <a:pt x="3313581" y="14958"/>
                  </a:lnTo>
                  <a:lnTo>
                    <a:pt x="3333305" y="13332"/>
                  </a:lnTo>
                  <a:lnTo>
                    <a:pt x="3353029" y="11881"/>
                  </a:lnTo>
                  <a:lnTo>
                    <a:pt x="3372752" y="10586"/>
                  </a:lnTo>
                  <a:lnTo>
                    <a:pt x="3392476" y="9431"/>
                  </a:lnTo>
                  <a:lnTo>
                    <a:pt x="3412200" y="8400"/>
                  </a:lnTo>
                  <a:lnTo>
                    <a:pt x="3431923" y="7481"/>
                  </a:lnTo>
                  <a:lnTo>
                    <a:pt x="3451647" y="6661"/>
                  </a:lnTo>
                  <a:lnTo>
                    <a:pt x="3471371" y="5930"/>
                  </a:lnTo>
                  <a:lnTo>
                    <a:pt x="3491094" y="5277"/>
                  </a:lnTo>
                  <a:lnTo>
                    <a:pt x="3510818" y="4696"/>
                  </a:lnTo>
                  <a:lnTo>
                    <a:pt x="3530542" y="4177"/>
                  </a:lnTo>
                  <a:lnTo>
                    <a:pt x="3550266" y="3714"/>
                  </a:lnTo>
                  <a:lnTo>
                    <a:pt x="3569989" y="3301"/>
                  </a:lnTo>
                  <a:lnTo>
                    <a:pt x="3589713" y="2933"/>
                  </a:lnTo>
                  <a:lnTo>
                    <a:pt x="3609437" y="2605"/>
                  </a:lnTo>
                  <a:lnTo>
                    <a:pt x="3629160" y="2312"/>
                  </a:lnTo>
                  <a:lnTo>
                    <a:pt x="3648884" y="2051"/>
                  </a:lnTo>
                  <a:lnTo>
                    <a:pt x="3668608" y="1818"/>
                  </a:lnTo>
                  <a:lnTo>
                    <a:pt x="3688331" y="1611"/>
                  </a:lnTo>
                  <a:lnTo>
                    <a:pt x="3708055" y="1426"/>
                  </a:lnTo>
                  <a:lnTo>
                    <a:pt x="3727779" y="1261"/>
                  </a:lnTo>
                  <a:lnTo>
                    <a:pt x="3747503" y="1114"/>
                  </a:lnTo>
                  <a:lnTo>
                    <a:pt x="3767226" y="982"/>
                  </a:lnTo>
                  <a:lnTo>
                    <a:pt x="3786950" y="865"/>
                  </a:lnTo>
                  <a:lnTo>
                    <a:pt x="3806674" y="761"/>
                  </a:lnTo>
                  <a:lnTo>
                    <a:pt x="3826397" y="668"/>
                  </a:lnTo>
                  <a:lnTo>
                    <a:pt x="3846121" y="585"/>
                  </a:lnTo>
                  <a:lnTo>
                    <a:pt x="3865845" y="511"/>
                  </a:lnTo>
                  <a:lnTo>
                    <a:pt x="3885568" y="445"/>
                  </a:lnTo>
                  <a:lnTo>
                    <a:pt x="3905292" y="386"/>
                  </a:lnTo>
                  <a:lnTo>
                    <a:pt x="3925016" y="334"/>
                  </a:lnTo>
                  <a:lnTo>
                    <a:pt x="3944740" y="287"/>
                  </a:lnTo>
                  <a:lnTo>
                    <a:pt x="3964463" y="245"/>
                  </a:lnTo>
                  <a:lnTo>
                    <a:pt x="3984187" y="208"/>
                  </a:lnTo>
                  <a:lnTo>
                    <a:pt x="4003911" y="175"/>
                  </a:lnTo>
                  <a:lnTo>
                    <a:pt x="4023634" y="146"/>
                  </a:lnTo>
                  <a:lnTo>
                    <a:pt x="4043358" y="119"/>
                  </a:lnTo>
                  <a:lnTo>
                    <a:pt x="4063082" y="96"/>
                  </a:lnTo>
                  <a:lnTo>
                    <a:pt x="4082805" y="75"/>
                  </a:lnTo>
                  <a:lnTo>
                    <a:pt x="4102529" y="56"/>
                  </a:lnTo>
                  <a:lnTo>
                    <a:pt x="4122253" y="39"/>
                  </a:lnTo>
                  <a:lnTo>
                    <a:pt x="4141977" y="25"/>
                  </a:lnTo>
                  <a:lnTo>
                    <a:pt x="4161700" y="11"/>
                  </a:lnTo>
                  <a:lnTo>
                    <a:pt x="4181424" y="0"/>
                  </a:lnTo>
                  <a:lnTo>
                    <a:pt x="4181424" y="477"/>
                  </a:lnTo>
                  <a:lnTo>
                    <a:pt x="4161700" y="535"/>
                  </a:lnTo>
                  <a:lnTo>
                    <a:pt x="4141977" y="599"/>
                  </a:lnTo>
                  <a:lnTo>
                    <a:pt x="4122253" y="669"/>
                  </a:lnTo>
                  <a:lnTo>
                    <a:pt x="4102529" y="746"/>
                  </a:lnTo>
                  <a:lnTo>
                    <a:pt x="4082805" y="831"/>
                  </a:lnTo>
                  <a:lnTo>
                    <a:pt x="4063082" y="924"/>
                  </a:lnTo>
                  <a:lnTo>
                    <a:pt x="4043358" y="1027"/>
                  </a:lnTo>
                  <a:lnTo>
                    <a:pt x="4023634" y="1140"/>
                  </a:lnTo>
                  <a:lnTo>
                    <a:pt x="4003911" y="1264"/>
                  </a:lnTo>
                  <a:lnTo>
                    <a:pt x="3984187" y="1401"/>
                  </a:lnTo>
                  <a:lnTo>
                    <a:pt x="3964463" y="1552"/>
                  </a:lnTo>
                  <a:lnTo>
                    <a:pt x="3944740" y="1718"/>
                  </a:lnTo>
                  <a:lnTo>
                    <a:pt x="3925016" y="1901"/>
                  </a:lnTo>
                  <a:lnTo>
                    <a:pt x="3905292" y="2102"/>
                  </a:lnTo>
                  <a:lnTo>
                    <a:pt x="3885568" y="2323"/>
                  </a:lnTo>
                  <a:lnTo>
                    <a:pt x="3865845" y="2566"/>
                  </a:lnTo>
                  <a:lnTo>
                    <a:pt x="3846121" y="2834"/>
                  </a:lnTo>
                  <a:lnTo>
                    <a:pt x="3826397" y="3128"/>
                  </a:lnTo>
                  <a:lnTo>
                    <a:pt x="3806674" y="3453"/>
                  </a:lnTo>
                  <a:lnTo>
                    <a:pt x="3786950" y="3810"/>
                  </a:lnTo>
                  <a:lnTo>
                    <a:pt x="3767226" y="4202"/>
                  </a:lnTo>
                  <a:lnTo>
                    <a:pt x="3747503" y="4634"/>
                  </a:lnTo>
                  <a:lnTo>
                    <a:pt x="3727779" y="5110"/>
                  </a:lnTo>
                  <a:lnTo>
                    <a:pt x="3708055" y="5633"/>
                  </a:lnTo>
                  <a:lnTo>
                    <a:pt x="3688331" y="6209"/>
                  </a:lnTo>
                  <a:lnTo>
                    <a:pt x="3668608" y="6843"/>
                  </a:lnTo>
                  <a:lnTo>
                    <a:pt x="3648884" y="7540"/>
                  </a:lnTo>
                  <a:lnTo>
                    <a:pt x="3629160" y="8306"/>
                  </a:lnTo>
                  <a:lnTo>
                    <a:pt x="3609437" y="9150"/>
                  </a:lnTo>
                  <a:lnTo>
                    <a:pt x="3589713" y="10079"/>
                  </a:lnTo>
                  <a:lnTo>
                    <a:pt x="3569989" y="11100"/>
                  </a:lnTo>
                  <a:lnTo>
                    <a:pt x="3550266" y="12223"/>
                  </a:lnTo>
                  <a:lnTo>
                    <a:pt x="3530542" y="13459"/>
                  </a:lnTo>
                  <a:lnTo>
                    <a:pt x="3510818" y="14819"/>
                  </a:lnTo>
                  <a:lnTo>
                    <a:pt x="3491094" y="16314"/>
                  </a:lnTo>
                  <a:lnTo>
                    <a:pt x="3471371" y="17959"/>
                  </a:lnTo>
                  <a:lnTo>
                    <a:pt x="3451647" y="19768"/>
                  </a:lnTo>
                  <a:lnTo>
                    <a:pt x="3431923" y="21757"/>
                  </a:lnTo>
                  <a:lnTo>
                    <a:pt x="3412200" y="23945"/>
                  </a:lnTo>
                  <a:lnTo>
                    <a:pt x="3392476" y="26350"/>
                  </a:lnTo>
                  <a:lnTo>
                    <a:pt x="3372752" y="28994"/>
                  </a:lnTo>
                  <a:lnTo>
                    <a:pt x="3353029" y="31900"/>
                  </a:lnTo>
                  <a:lnTo>
                    <a:pt x="3333305" y="35095"/>
                  </a:lnTo>
                  <a:lnTo>
                    <a:pt x="3313581" y="38606"/>
                  </a:lnTo>
                  <a:lnTo>
                    <a:pt x="3293857" y="42465"/>
                  </a:lnTo>
                  <a:lnTo>
                    <a:pt x="3274134" y="46704"/>
                  </a:lnTo>
                  <a:lnTo>
                    <a:pt x="3254410" y="51360"/>
                  </a:lnTo>
                  <a:lnTo>
                    <a:pt x="3234686" y="56474"/>
                  </a:lnTo>
                  <a:lnTo>
                    <a:pt x="3214963" y="62089"/>
                  </a:lnTo>
                  <a:lnTo>
                    <a:pt x="3195239" y="68253"/>
                  </a:lnTo>
                  <a:lnTo>
                    <a:pt x="3175515" y="75018"/>
                  </a:lnTo>
                  <a:lnTo>
                    <a:pt x="3155792" y="82441"/>
                  </a:lnTo>
                  <a:lnTo>
                    <a:pt x="3136068" y="90583"/>
                  </a:lnTo>
                  <a:lnTo>
                    <a:pt x="3116344" y="99509"/>
                  </a:lnTo>
                  <a:lnTo>
                    <a:pt x="3096620" y="109294"/>
                  </a:lnTo>
                  <a:lnTo>
                    <a:pt x="3076897" y="120014"/>
                  </a:lnTo>
                  <a:lnTo>
                    <a:pt x="3057173" y="131753"/>
                  </a:lnTo>
                  <a:lnTo>
                    <a:pt x="3037449" y="144603"/>
                  </a:lnTo>
                  <a:lnTo>
                    <a:pt x="3017726" y="158661"/>
                  </a:lnTo>
                  <a:lnTo>
                    <a:pt x="2998002" y="174031"/>
                  </a:lnTo>
                  <a:lnTo>
                    <a:pt x="2978278" y="190826"/>
                  </a:lnTo>
                  <a:lnTo>
                    <a:pt x="2958555" y="209164"/>
                  </a:lnTo>
                  <a:lnTo>
                    <a:pt x="2938831" y="229171"/>
                  </a:lnTo>
                  <a:lnTo>
                    <a:pt x="2919107" y="250982"/>
                  </a:lnTo>
                  <a:lnTo>
                    <a:pt x="2899383" y="274738"/>
                  </a:lnTo>
                  <a:lnTo>
                    <a:pt x="2879660" y="300586"/>
                  </a:lnTo>
                  <a:lnTo>
                    <a:pt x="2859936" y="328681"/>
                  </a:lnTo>
                  <a:lnTo>
                    <a:pt x="2840212" y="359181"/>
                  </a:lnTo>
                  <a:lnTo>
                    <a:pt x="2820489" y="392253"/>
                  </a:lnTo>
                  <a:lnTo>
                    <a:pt x="2800765" y="428061"/>
                  </a:lnTo>
                  <a:lnTo>
                    <a:pt x="2781041" y="466777"/>
                  </a:lnTo>
                  <a:lnTo>
                    <a:pt x="2761318" y="508569"/>
                  </a:lnTo>
                  <a:lnTo>
                    <a:pt x="2741594" y="553603"/>
                  </a:lnTo>
                  <a:lnTo>
                    <a:pt x="2721870" y="602041"/>
                  </a:lnTo>
                  <a:lnTo>
                    <a:pt x="2702146" y="654040"/>
                  </a:lnTo>
                  <a:lnTo>
                    <a:pt x="2682423" y="709753"/>
                  </a:lnTo>
                  <a:lnTo>
                    <a:pt x="2662699" y="769324"/>
                  </a:lnTo>
                  <a:lnTo>
                    <a:pt x="2642975" y="832884"/>
                  </a:lnTo>
                  <a:lnTo>
                    <a:pt x="2623252" y="900542"/>
                  </a:lnTo>
                  <a:lnTo>
                    <a:pt x="2603528" y="972386"/>
                  </a:lnTo>
                  <a:lnTo>
                    <a:pt x="2583804" y="1048474"/>
                  </a:lnTo>
                  <a:lnTo>
                    <a:pt x="2564081" y="1128833"/>
                  </a:lnTo>
                  <a:lnTo>
                    <a:pt x="2544357" y="1213455"/>
                  </a:lnTo>
                  <a:lnTo>
                    <a:pt x="2524633" y="1302287"/>
                  </a:lnTo>
                  <a:lnTo>
                    <a:pt x="2504909" y="1395237"/>
                  </a:lnTo>
                  <a:lnTo>
                    <a:pt x="2485186" y="1492164"/>
                  </a:lnTo>
                  <a:lnTo>
                    <a:pt x="2465462" y="1592879"/>
                  </a:lnTo>
                  <a:lnTo>
                    <a:pt x="2445738" y="1697145"/>
                  </a:lnTo>
                  <a:lnTo>
                    <a:pt x="2426015" y="1804675"/>
                  </a:lnTo>
                  <a:lnTo>
                    <a:pt x="2406291" y="1915138"/>
                  </a:lnTo>
                  <a:lnTo>
                    <a:pt x="2386567" y="2028156"/>
                  </a:lnTo>
                  <a:lnTo>
                    <a:pt x="2366844" y="2143307"/>
                  </a:lnTo>
                  <a:lnTo>
                    <a:pt x="2347120" y="2260127"/>
                  </a:lnTo>
                  <a:lnTo>
                    <a:pt x="2327396" y="2378100"/>
                  </a:lnTo>
                  <a:lnTo>
                    <a:pt x="2307672" y="2496659"/>
                  </a:lnTo>
                  <a:lnTo>
                    <a:pt x="2287949" y="2615176"/>
                  </a:lnTo>
                  <a:lnTo>
                    <a:pt x="2268225" y="2732962"/>
                  </a:lnTo>
                  <a:lnTo>
                    <a:pt x="2248501" y="2849288"/>
                  </a:lnTo>
                  <a:lnTo>
                    <a:pt x="2228778" y="2963412"/>
                  </a:lnTo>
                  <a:lnTo>
                    <a:pt x="2209054" y="3074621"/>
                  </a:lnTo>
                  <a:lnTo>
                    <a:pt x="2189330" y="3182266"/>
                  </a:lnTo>
                  <a:lnTo>
                    <a:pt x="2169607" y="3285791"/>
                  </a:lnTo>
                  <a:lnTo>
                    <a:pt x="2149883" y="3384746"/>
                  </a:lnTo>
                  <a:lnTo>
                    <a:pt x="2130159" y="3478794"/>
                  </a:lnTo>
                  <a:lnTo>
                    <a:pt x="2110435" y="3567706"/>
                  </a:lnTo>
                  <a:lnTo>
                    <a:pt x="2090712" y="3651351"/>
                  </a:lnTo>
                  <a:lnTo>
                    <a:pt x="2070988" y="3729688"/>
                  </a:lnTo>
                  <a:lnTo>
                    <a:pt x="2051264" y="3802751"/>
                  </a:lnTo>
                  <a:lnTo>
                    <a:pt x="2031541" y="3870640"/>
                  </a:lnTo>
                  <a:lnTo>
                    <a:pt x="2011817" y="3933506"/>
                  </a:lnTo>
                  <a:lnTo>
                    <a:pt x="1992093" y="3991540"/>
                  </a:lnTo>
                  <a:lnTo>
                    <a:pt x="1972370" y="4044959"/>
                  </a:lnTo>
                  <a:lnTo>
                    <a:pt x="1952646" y="4093998"/>
                  </a:lnTo>
                  <a:lnTo>
                    <a:pt x="1932922" y="4138910"/>
                  </a:lnTo>
                  <a:lnTo>
                    <a:pt x="1913198" y="4179950"/>
                  </a:lnTo>
                  <a:lnTo>
                    <a:pt x="1893475" y="4217379"/>
                  </a:lnTo>
                  <a:lnTo>
                    <a:pt x="1873751" y="4251450"/>
                  </a:lnTo>
                  <a:lnTo>
                    <a:pt x="1854027" y="4282412"/>
                  </a:lnTo>
                  <a:lnTo>
                    <a:pt x="1834304" y="4310503"/>
                  </a:lnTo>
                  <a:lnTo>
                    <a:pt x="1814580" y="4335950"/>
                  </a:lnTo>
                  <a:lnTo>
                    <a:pt x="1794856" y="4358966"/>
                  </a:lnTo>
                  <a:lnTo>
                    <a:pt x="1775133" y="4379753"/>
                  </a:lnTo>
                  <a:lnTo>
                    <a:pt x="1755409" y="4398499"/>
                  </a:lnTo>
                  <a:lnTo>
                    <a:pt x="1735685" y="4415380"/>
                  </a:lnTo>
                  <a:lnTo>
                    <a:pt x="1715961" y="4430560"/>
                  </a:lnTo>
                  <a:lnTo>
                    <a:pt x="1696238" y="4444191"/>
                  </a:lnTo>
                  <a:lnTo>
                    <a:pt x="1676514" y="4456417"/>
                  </a:lnTo>
                  <a:lnTo>
                    <a:pt x="1656790" y="4467368"/>
                  </a:lnTo>
                  <a:lnTo>
                    <a:pt x="1637067" y="4477167"/>
                  </a:lnTo>
                  <a:lnTo>
                    <a:pt x="1617343" y="4485928"/>
                  </a:lnTo>
                  <a:lnTo>
                    <a:pt x="1597619" y="4493753"/>
                  </a:lnTo>
                  <a:lnTo>
                    <a:pt x="1577896" y="4500738"/>
                  </a:lnTo>
                  <a:lnTo>
                    <a:pt x="1558172" y="4506969"/>
                  </a:lnTo>
                  <a:lnTo>
                    <a:pt x="1538448" y="4512526"/>
                  </a:lnTo>
                  <a:lnTo>
                    <a:pt x="1518724" y="4517480"/>
                  </a:lnTo>
                  <a:lnTo>
                    <a:pt x="1499001" y="4521896"/>
                  </a:lnTo>
                  <a:lnTo>
                    <a:pt x="1479277" y="4525832"/>
                  </a:lnTo>
                  <a:lnTo>
                    <a:pt x="1459553" y="4529341"/>
                  </a:lnTo>
                  <a:lnTo>
                    <a:pt x="1439830" y="4532469"/>
                  </a:lnTo>
                  <a:lnTo>
                    <a:pt x="1420106" y="4535260"/>
                  </a:lnTo>
                  <a:lnTo>
                    <a:pt x="1400382" y="4537750"/>
                  </a:lnTo>
                  <a:lnTo>
                    <a:pt x="1380659" y="4539973"/>
                  </a:lnTo>
                  <a:lnTo>
                    <a:pt x="1360935" y="4541960"/>
                  </a:lnTo>
                  <a:lnTo>
                    <a:pt x="1341211" y="4543737"/>
                  </a:lnTo>
                  <a:lnTo>
                    <a:pt x="1321487" y="4545329"/>
                  </a:lnTo>
                  <a:lnTo>
                    <a:pt x="1301764" y="4546755"/>
                  </a:lnTo>
                  <a:lnTo>
                    <a:pt x="1282040" y="4548035"/>
                  </a:lnTo>
                  <a:lnTo>
                    <a:pt x="1262316" y="4549186"/>
                  </a:lnTo>
                  <a:lnTo>
                    <a:pt x="1242593" y="4550224"/>
                  </a:lnTo>
                  <a:lnTo>
                    <a:pt x="1222869" y="4551161"/>
                  </a:lnTo>
                  <a:lnTo>
                    <a:pt x="1203145" y="4552008"/>
                  </a:lnTo>
                  <a:lnTo>
                    <a:pt x="1183422" y="4552774"/>
                  </a:lnTo>
                  <a:lnTo>
                    <a:pt x="1163698" y="4553468"/>
                  </a:lnTo>
                  <a:lnTo>
                    <a:pt x="1143974" y="4554098"/>
                  </a:lnTo>
                  <a:lnTo>
                    <a:pt x="1124250" y="4554668"/>
                  </a:lnTo>
                  <a:lnTo>
                    <a:pt x="1104527" y="4555185"/>
                  </a:lnTo>
                  <a:lnTo>
                    <a:pt x="1084803" y="4555653"/>
                  </a:lnTo>
                  <a:lnTo>
                    <a:pt x="1065079" y="4556077"/>
                  </a:lnTo>
                  <a:lnTo>
                    <a:pt x="1045356" y="4556462"/>
                  </a:lnTo>
                  <a:lnTo>
                    <a:pt x="1025632" y="4556810"/>
                  </a:lnTo>
                  <a:lnTo>
                    <a:pt x="1005908" y="4557125"/>
                  </a:lnTo>
                  <a:lnTo>
                    <a:pt x="986185" y="4557410"/>
                  </a:lnTo>
                  <a:lnTo>
                    <a:pt x="966461" y="4557667"/>
                  </a:lnTo>
                  <a:lnTo>
                    <a:pt x="946737" y="4557900"/>
                  </a:lnTo>
                  <a:lnTo>
                    <a:pt x="927013" y="4558111"/>
                  </a:lnTo>
                  <a:lnTo>
                    <a:pt x="907290" y="4558302"/>
                  </a:lnTo>
                  <a:lnTo>
                    <a:pt x="887566" y="4558474"/>
                  </a:lnTo>
                  <a:lnTo>
                    <a:pt x="867842" y="4558629"/>
                  </a:lnTo>
                  <a:lnTo>
                    <a:pt x="848119" y="4558770"/>
                  </a:lnTo>
                  <a:lnTo>
                    <a:pt x="828395" y="4558897"/>
                  </a:lnTo>
                  <a:lnTo>
                    <a:pt x="808671" y="4559011"/>
                  </a:lnTo>
                  <a:lnTo>
                    <a:pt x="788948" y="4559115"/>
                  </a:lnTo>
                  <a:lnTo>
                    <a:pt x="769224" y="4559208"/>
                  </a:lnTo>
                  <a:lnTo>
                    <a:pt x="749500" y="4559293"/>
                  </a:lnTo>
                  <a:lnTo>
                    <a:pt x="729776" y="4559369"/>
                  </a:lnTo>
                  <a:lnTo>
                    <a:pt x="710053" y="4559438"/>
                  </a:lnTo>
                  <a:lnTo>
                    <a:pt x="690329" y="4559500"/>
                  </a:lnTo>
                  <a:lnTo>
                    <a:pt x="670605" y="4559556"/>
                  </a:lnTo>
                  <a:lnTo>
                    <a:pt x="650882" y="4559607"/>
                  </a:lnTo>
                  <a:lnTo>
                    <a:pt x="631158" y="4559653"/>
                  </a:lnTo>
                  <a:lnTo>
                    <a:pt x="611434" y="4559694"/>
                  </a:lnTo>
                  <a:lnTo>
                    <a:pt x="591711" y="4559731"/>
                  </a:lnTo>
                  <a:lnTo>
                    <a:pt x="571987" y="4559765"/>
                  </a:lnTo>
                  <a:lnTo>
                    <a:pt x="552263" y="4559796"/>
                  </a:lnTo>
                  <a:lnTo>
                    <a:pt x="532539" y="4559823"/>
                  </a:lnTo>
                  <a:lnTo>
                    <a:pt x="512816" y="4559848"/>
                  </a:lnTo>
                  <a:lnTo>
                    <a:pt x="493092" y="4559870"/>
                  </a:lnTo>
                  <a:lnTo>
                    <a:pt x="473368" y="4559890"/>
                  </a:lnTo>
                  <a:lnTo>
                    <a:pt x="453645" y="4559909"/>
                  </a:lnTo>
                  <a:lnTo>
                    <a:pt x="433921" y="4559925"/>
                  </a:lnTo>
                  <a:lnTo>
                    <a:pt x="414197" y="4559940"/>
                  </a:lnTo>
                  <a:lnTo>
                    <a:pt x="394474" y="4559953"/>
                  </a:lnTo>
                  <a:lnTo>
                    <a:pt x="374750" y="4559965"/>
                  </a:lnTo>
                  <a:lnTo>
                    <a:pt x="355026" y="4559976"/>
                  </a:lnTo>
                  <a:lnTo>
                    <a:pt x="335302" y="4559986"/>
                  </a:lnTo>
                  <a:lnTo>
                    <a:pt x="315579" y="4559995"/>
                  </a:lnTo>
                  <a:lnTo>
                    <a:pt x="295855" y="4560003"/>
                  </a:lnTo>
                  <a:lnTo>
                    <a:pt x="276131" y="4560010"/>
                  </a:lnTo>
                  <a:lnTo>
                    <a:pt x="256408" y="4560017"/>
                  </a:lnTo>
                  <a:lnTo>
                    <a:pt x="236684" y="4560023"/>
                  </a:lnTo>
                  <a:lnTo>
                    <a:pt x="216960" y="4560028"/>
                  </a:lnTo>
                  <a:lnTo>
                    <a:pt x="197237" y="4560033"/>
                  </a:lnTo>
                  <a:lnTo>
                    <a:pt x="177513" y="4560037"/>
                  </a:lnTo>
                  <a:lnTo>
                    <a:pt x="157789" y="4560041"/>
                  </a:lnTo>
                  <a:lnTo>
                    <a:pt x="138065" y="4560045"/>
                  </a:lnTo>
                  <a:lnTo>
                    <a:pt x="118342" y="4560048"/>
                  </a:lnTo>
                  <a:lnTo>
                    <a:pt x="98618" y="4560051"/>
                  </a:lnTo>
                  <a:lnTo>
                    <a:pt x="78894" y="4560053"/>
                  </a:lnTo>
                  <a:lnTo>
                    <a:pt x="59171" y="4560056"/>
                  </a:lnTo>
                  <a:lnTo>
                    <a:pt x="39447" y="4560058"/>
                  </a:lnTo>
                  <a:lnTo>
                    <a:pt x="19723" y="4560060"/>
                  </a:lnTo>
                  <a:lnTo>
                    <a:pt x="0" y="4560061"/>
                  </a:lnTo>
                  <a:close/>
                </a:path>
              </a:pathLst>
            </a:custGeom>
            <a:solidFill>
              <a:srgbClr val="8C8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199579" y="1544019"/>
              <a:ext cx="4181424" cy="4559884"/>
            </a:xfrm>
            <a:custGeom>
              <a:avLst/>
              <a:pathLst>
                <a:path w="4181424" h="4559884">
                  <a:moveTo>
                    <a:pt x="0" y="4559884"/>
                  </a:moveTo>
                  <a:lnTo>
                    <a:pt x="19723" y="4559872"/>
                  </a:lnTo>
                  <a:lnTo>
                    <a:pt x="39447" y="4559859"/>
                  </a:lnTo>
                  <a:lnTo>
                    <a:pt x="59171" y="4559846"/>
                  </a:lnTo>
                  <a:lnTo>
                    <a:pt x="78894" y="4559831"/>
                  </a:lnTo>
                  <a:lnTo>
                    <a:pt x="98618" y="4559816"/>
                  </a:lnTo>
                  <a:lnTo>
                    <a:pt x="118342" y="4559800"/>
                  </a:lnTo>
                  <a:lnTo>
                    <a:pt x="138065" y="4559783"/>
                  </a:lnTo>
                  <a:lnTo>
                    <a:pt x="157789" y="4559765"/>
                  </a:lnTo>
                  <a:lnTo>
                    <a:pt x="177513" y="4559746"/>
                  </a:lnTo>
                  <a:lnTo>
                    <a:pt x="197237" y="4559725"/>
                  </a:lnTo>
                  <a:lnTo>
                    <a:pt x="216960" y="4559703"/>
                  </a:lnTo>
                  <a:lnTo>
                    <a:pt x="236684" y="4559680"/>
                  </a:lnTo>
                  <a:lnTo>
                    <a:pt x="256408" y="4559656"/>
                  </a:lnTo>
                  <a:lnTo>
                    <a:pt x="276131" y="4559630"/>
                  </a:lnTo>
                  <a:lnTo>
                    <a:pt x="295855" y="4559602"/>
                  </a:lnTo>
                  <a:lnTo>
                    <a:pt x="315579" y="4559573"/>
                  </a:lnTo>
                  <a:lnTo>
                    <a:pt x="335302" y="4559542"/>
                  </a:lnTo>
                  <a:lnTo>
                    <a:pt x="355026" y="4559509"/>
                  </a:lnTo>
                  <a:lnTo>
                    <a:pt x="374750" y="4559473"/>
                  </a:lnTo>
                  <a:lnTo>
                    <a:pt x="394474" y="4559436"/>
                  </a:lnTo>
                  <a:lnTo>
                    <a:pt x="414197" y="4559396"/>
                  </a:lnTo>
                  <a:lnTo>
                    <a:pt x="433921" y="4559354"/>
                  </a:lnTo>
                  <a:lnTo>
                    <a:pt x="453645" y="4559309"/>
                  </a:lnTo>
                  <a:lnTo>
                    <a:pt x="473368" y="4559262"/>
                  </a:lnTo>
                  <a:lnTo>
                    <a:pt x="493092" y="4559211"/>
                  </a:lnTo>
                  <a:lnTo>
                    <a:pt x="512816" y="4559158"/>
                  </a:lnTo>
                  <a:lnTo>
                    <a:pt x="532539" y="4559101"/>
                  </a:lnTo>
                  <a:lnTo>
                    <a:pt x="552263" y="4559040"/>
                  </a:lnTo>
                  <a:lnTo>
                    <a:pt x="571987" y="4558976"/>
                  </a:lnTo>
                  <a:lnTo>
                    <a:pt x="591711" y="4558907"/>
                  </a:lnTo>
                  <a:lnTo>
                    <a:pt x="611434" y="4558835"/>
                  </a:lnTo>
                  <a:lnTo>
                    <a:pt x="631158" y="4558757"/>
                  </a:lnTo>
                  <a:lnTo>
                    <a:pt x="650882" y="4558675"/>
                  </a:lnTo>
                  <a:lnTo>
                    <a:pt x="670605" y="4558587"/>
                  </a:lnTo>
                  <a:lnTo>
                    <a:pt x="690329" y="4558493"/>
                  </a:lnTo>
                  <a:lnTo>
                    <a:pt x="710053" y="4558393"/>
                  </a:lnTo>
                  <a:lnTo>
                    <a:pt x="729776" y="4558286"/>
                  </a:lnTo>
                  <a:lnTo>
                    <a:pt x="749500" y="4558171"/>
                  </a:lnTo>
                  <a:lnTo>
                    <a:pt x="769224" y="4558048"/>
                  </a:lnTo>
                  <a:lnTo>
                    <a:pt x="788948" y="4557916"/>
                  </a:lnTo>
                  <a:lnTo>
                    <a:pt x="808671" y="4557774"/>
                  </a:lnTo>
                  <a:lnTo>
                    <a:pt x="828395" y="4557621"/>
                  </a:lnTo>
                  <a:lnTo>
                    <a:pt x="848119" y="4557456"/>
                  </a:lnTo>
                  <a:lnTo>
                    <a:pt x="867842" y="4557277"/>
                  </a:lnTo>
                  <a:lnTo>
                    <a:pt x="887566" y="4557084"/>
                  </a:lnTo>
                  <a:lnTo>
                    <a:pt x="907290" y="4556875"/>
                  </a:lnTo>
                  <a:lnTo>
                    <a:pt x="927013" y="4556648"/>
                  </a:lnTo>
                  <a:lnTo>
                    <a:pt x="946737" y="4556401"/>
                  </a:lnTo>
                  <a:lnTo>
                    <a:pt x="966461" y="4556132"/>
                  </a:lnTo>
                  <a:lnTo>
                    <a:pt x="986185" y="4555838"/>
                  </a:lnTo>
                  <a:lnTo>
                    <a:pt x="1005908" y="4555517"/>
                  </a:lnTo>
                  <a:lnTo>
                    <a:pt x="1025632" y="4555165"/>
                  </a:lnTo>
                  <a:lnTo>
                    <a:pt x="1045356" y="4554779"/>
                  </a:lnTo>
                  <a:lnTo>
                    <a:pt x="1065079" y="4554354"/>
                  </a:lnTo>
                  <a:lnTo>
                    <a:pt x="1084803" y="4553885"/>
                  </a:lnTo>
                  <a:lnTo>
                    <a:pt x="1104527" y="4553368"/>
                  </a:lnTo>
                  <a:lnTo>
                    <a:pt x="1124250" y="4552795"/>
                  </a:lnTo>
                  <a:lnTo>
                    <a:pt x="1143974" y="4552160"/>
                  </a:lnTo>
                  <a:lnTo>
                    <a:pt x="1163698" y="4551455"/>
                  </a:lnTo>
                  <a:lnTo>
                    <a:pt x="1183422" y="4550670"/>
                  </a:lnTo>
                  <a:lnTo>
                    <a:pt x="1203145" y="4549796"/>
                  </a:lnTo>
                  <a:lnTo>
                    <a:pt x="1222869" y="4548822"/>
                  </a:lnTo>
                  <a:lnTo>
                    <a:pt x="1242593" y="4547735"/>
                  </a:lnTo>
                  <a:lnTo>
                    <a:pt x="1262316" y="4546522"/>
                  </a:lnTo>
                  <a:lnTo>
                    <a:pt x="1282040" y="4545168"/>
                  </a:lnTo>
                  <a:lnTo>
                    <a:pt x="1301764" y="4543655"/>
                  </a:lnTo>
                  <a:lnTo>
                    <a:pt x="1321487" y="4541966"/>
                  </a:lnTo>
                  <a:lnTo>
                    <a:pt x="1341211" y="4540082"/>
                  </a:lnTo>
                  <a:lnTo>
                    <a:pt x="1360935" y="4537979"/>
                  </a:lnTo>
                  <a:lnTo>
                    <a:pt x="1380659" y="4535634"/>
                  </a:lnTo>
                  <a:lnTo>
                    <a:pt x="1400382" y="4533019"/>
                  </a:lnTo>
                  <a:lnTo>
                    <a:pt x="1420106" y="4530104"/>
                  </a:lnTo>
                  <a:lnTo>
                    <a:pt x="1439830" y="4526855"/>
                  </a:lnTo>
                  <a:lnTo>
                    <a:pt x="1459553" y="4523233"/>
                  </a:lnTo>
                  <a:lnTo>
                    <a:pt x="1479277" y="4519196"/>
                  </a:lnTo>
                  <a:lnTo>
                    <a:pt x="1499001" y="4514698"/>
                  </a:lnTo>
                  <a:lnTo>
                    <a:pt x="1518724" y="4509684"/>
                  </a:lnTo>
                  <a:lnTo>
                    <a:pt x="1538448" y="4504095"/>
                  </a:lnTo>
                  <a:lnTo>
                    <a:pt x="1558172" y="4497866"/>
                  </a:lnTo>
                  <a:lnTo>
                    <a:pt x="1577896" y="4490924"/>
                  </a:lnTo>
                  <a:lnTo>
                    <a:pt x="1597619" y="4483185"/>
                  </a:lnTo>
                  <a:lnTo>
                    <a:pt x="1617343" y="4474559"/>
                  </a:lnTo>
                  <a:lnTo>
                    <a:pt x="1637067" y="4464943"/>
                  </a:lnTo>
                  <a:lnTo>
                    <a:pt x="1656790" y="4454225"/>
                  </a:lnTo>
                  <a:lnTo>
                    <a:pt x="1676514" y="4442279"/>
                  </a:lnTo>
                  <a:lnTo>
                    <a:pt x="1696238" y="4428966"/>
                  </a:lnTo>
                  <a:lnTo>
                    <a:pt x="1715961" y="4414134"/>
                  </a:lnTo>
                  <a:lnTo>
                    <a:pt x="1735685" y="4397614"/>
                  </a:lnTo>
                  <a:lnTo>
                    <a:pt x="1755409" y="4379225"/>
                  </a:lnTo>
                  <a:lnTo>
                    <a:pt x="1775133" y="4358771"/>
                  </a:lnTo>
                  <a:lnTo>
                    <a:pt x="1794856" y="4336041"/>
                  </a:lnTo>
                  <a:lnTo>
                    <a:pt x="1814580" y="4310812"/>
                  </a:lnTo>
                  <a:lnTo>
                    <a:pt x="1834304" y="4282854"/>
                  </a:lnTo>
                  <a:lnTo>
                    <a:pt x="1854027" y="4251927"/>
                  </a:lnTo>
                  <a:lnTo>
                    <a:pt x="1873751" y="4217788"/>
                  </a:lnTo>
                  <a:lnTo>
                    <a:pt x="1893475" y="4180195"/>
                  </a:lnTo>
                  <a:lnTo>
                    <a:pt x="1913198" y="4138909"/>
                  </a:lnTo>
                  <a:lnTo>
                    <a:pt x="1932922" y="4093705"/>
                  </a:lnTo>
                  <a:lnTo>
                    <a:pt x="1952646" y="4044369"/>
                  </a:lnTo>
                  <a:lnTo>
                    <a:pt x="1972370" y="3990714"/>
                  </a:lnTo>
                  <a:lnTo>
                    <a:pt x="1992093" y="3932579"/>
                  </a:lnTo>
                  <a:lnTo>
                    <a:pt x="2011817" y="3869840"/>
                  </a:lnTo>
                  <a:lnTo>
                    <a:pt x="2031541" y="3802408"/>
                  </a:lnTo>
                  <a:lnTo>
                    <a:pt x="2051264" y="3730200"/>
                  </a:lnTo>
                  <a:lnTo>
                    <a:pt x="2070988" y="3653165"/>
                  </a:lnTo>
                  <a:lnTo>
                    <a:pt x="2090712" y="3571291"/>
                  </a:lnTo>
                  <a:lnTo>
                    <a:pt x="2110435" y="3484608"/>
                  </a:lnTo>
                  <a:lnTo>
                    <a:pt x="2130159" y="3393190"/>
                  </a:lnTo>
                  <a:lnTo>
                    <a:pt x="2149883" y="3297154"/>
                  </a:lnTo>
                  <a:lnTo>
                    <a:pt x="2169607" y="3196658"/>
                  </a:lnTo>
                  <a:lnTo>
                    <a:pt x="2189330" y="3091904"/>
                  </a:lnTo>
                  <a:lnTo>
                    <a:pt x="2209054" y="2983129"/>
                  </a:lnTo>
                  <a:lnTo>
                    <a:pt x="2228778" y="2870610"/>
                  </a:lnTo>
                  <a:lnTo>
                    <a:pt x="2248501" y="2754674"/>
                  </a:lnTo>
                  <a:lnTo>
                    <a:pt x="2268225" y="2635705"/>
                  </a:lnTo>
                  <a:lnTo>
                    <a:pt x="2287949" y="2514170"/>
                  </a:lnTo>
                  <a:lnTo>
                    <a:pt x="2307672" y="2390633"/>
                  </a:lnTo>
                  <a:lnTo>
                    <a:pt x="2327396" y="2265756"/>
                  </a:lnTo>
                  <a:lnTo>
                    <a:pt x="2347120" y="2140290"/>
                  </a:lnTo>
                  <a:lnTo>
                    <a:pt x="2366844" y="2015042"/>
                  </a:lnTo>
                  <a:lnTo>
                    <a:pt x="2386567" y="1890838"/>
                  </a:lnTo>
                  <a:lnTo>
                    <a:pt x="2406291" y="1768489"/>
                  </a:lnTo>
                  <a:lnTo>
                    <a:pt x="2426015" y="1648762"/>
                  </a:lnTo>
                  <a:lnTo>
                    <a:pt x="2445738" y="1532354"/>
                  </a:lnTo>
                  <a:lnTo>
                    <a:pt x="2465462" y="1419877"/>
                  </a:lnTo>
                  <a:lnTo>
                    <a:pt x="2485186" y="1311847"/>
                  </a:lnTo>
                  <a:lnTo>
                    <a:pt x="2504909" y="1208683"/>
                  </a:lnTo>
                  <a:lnTo>
                    <a:pt x="2524633" y="1110701"/>
                  </a:lnTo>
                  <a:lnTo>
                    <a:pt x="2544357" y="1018120"/>
                  </a:lnTo>
                  <a:lnTo>
                    <a:pt x="2564081" y="931067"/>
                  </a:lnTo>
                  <a:lnTo>
                    <a:pt x="2583804" y="849584"/>
                  </a:lnTo>
                  <a:lnTo>
                    <a:pt x="2603528" y="773641"/>
                  </a:lnTo>
                  <a:lnTo>
                    <a:pt x="2623252" y="703142"/>
                  </a:lnTo>
                  <a:lnTo>
                    <a:pt x="2642975" y="637938"/>
                  </a:lnTo>
                  <a:lnTo>
                    <a:pt x="2662699" y="577836"/>
                  </a:lnTo>
                  <a:lnTo>
                    <a:pt x="2682423" y="522612"/>
                  </a:lnTo>
                  <a:lnTo>
                    <a:pt x="2702146" y="472016"/>
                  </a:lnTo>
                  <a:lnTo>
                    <a:pt x="2721870" y="425783"/>
                  </a:lnTo>
                  <a:lnTo>
                    <a:pt x="2741594" y="383639"/>
                  </a:lnTo>
                  <a:lnTo>
                    <a:pt x="2761318" y="345306"/>
                  </a:lnTo>
                  <a:lnTo>
                    <a:pt x="2781041" y="310509"/>
                  </a:lnTo>
                  <a:lnTo>
                    <a:pt x="2800765" y="278979"/>
                  </a:lnTo>
                  <a:lnTo>
                    <a:pt x="2820489" y="250455"/>
                  </a:lnTo>
                  <a:lnTo>
                    <a:pt x="2840212" y="224689"/>
                  </a:lnTo>
                  <a:lnTo>
                    <a:pt x="2859936" y="201445"/>
                  </a:lnTo>
                  <a:lnTo>
                    <a:pt x="2879660" y="180501"/>
                  </a:lnTo>
                  <a:lnTo>
                    <a:pt x="2899383" y="161650"/>
                  </a:lnTo>
                  <a:lnTo>
                    <a:pt x="2919107" y="144700"/>
                  </a:lnTo>
                  <a:lnTo>
                    <a:pt x="2938831" y="129473"/>
                  </a:lnTo>
                  <a:lnTo>
                    <a:pt x="2958555" y="115803"/>
                  </a:lnTo>
                  <a:lnTo>
                    <a:pt x="2978278" y="103541"/>
                  </a:lnTo>
                  <a:lnTo>
                    <a:pt x="2998002" y="92548"/>
                  </a:lnTo>
                  <a:lnTo>
                    <a:pt x="3017726" y="82699"/>
                  </a:lnTo>
                  <a:lnTo>
                    <a:pt x="3037449" y="73879"/>
                  </a:lnTo>
                  <a:lnTo>
                    <a:pt x="3057173" y="65984"/>
                  </a:lnTo>
                  <a:lnTo>
                    <a:pt x="3076897" y="58920"/>
                  </a:lnTo>
                  <a:lnTo>
                    <a:pt x="3096620" y="52603"/>
                  </a:lnTo>
                  <a:lnTo>
                    <a:pt x="3116344" y="46954"/>
                  </a:lnTo>
                  <a:lnTo>
                    <a:pt x="3136068" y="41905"/>
                  </a:lnTo>
                  <a:lnTo>
                    <a:pt x="3155792" y="37392"/>
                  </a:lnTo>
                  <a:lnTo>
                    <a:pt x="3175515" y="33361"/>
                  </a:lnTo>
                  <a:lnTo>
                    <a:pt x="3195239" y="29761"/>
                  </a:lnTo>
                  <a:lnTo>
                    <a:pt x="3214963" y="26545"/>
                  </a:lnTo>
                  <a:lnTo>
                    <a:pt x="3234686" y="23674"/>
                  </a:lnTo>
                  <a:lnTo>
                    <a:pt x="3254410" y="21111"/>
                  </a:lnTo>
                  <a:lnTo>
                    <a:pt x="3274134" y="18823"/>
                  </a:lnTo>
                  <a:lnTo>
                    <a:pt x="3293857" y="16781"/>
                  </a:lnTo>
                  <a:lnTo>
                    <a:pt x="3313581" y="14958"/>
                  </a:lnTo>
                  <a:lnTo>
                    <a:pt x="3333305" y="13332"/>
                  </a:lnTo>
                  <a:lnTo>
                    <a:pt x="3353029" y="11881"/>
                  </a:lnTo>
                  <a:lnTo>
                    <a:pt x="3372752" y="10586"/>
                  </a:lnTo>
                  <a:lnTo>
                    <a:pt x="3392476" y="9431"/>
                  </a:lnTo>
                  <a:lnTo>
                    <a:pt x="3412200" y="8400"/>
                  </a:lnTo>
                  <a:lnTo>
                    <a:pt x="3431923" y="7481"/>
                  </a:lnTo>
                  <a:lnTo>
                    <a:pt x="3451647" y="6661"/>
                  </a:lnTo>
                  <a:lnTo>
                    <a:pt x="3471371" y="5930"/>
                  </a:lnTo>
                  <a:lnTo>
                    <a:pt x="3491094" y="5277"/>
                  </a:lnTo>
                  <a:lnTo>
                    <a:pt x="3510818" y="4696"/>
                  </a:lnTo>
                  <a:lnTo>
                    <a:pt x="3530542" y="4177"/>
                  </a:lnTo>
                  <a:lnTo>
                    <a:pt x="3550266" y="3714"/>
                  </a:lnTo>
                  <a:lnTo>
                    <a:pt x="3569989" y="3301"/>
                  </a:lnTo>
                  <a:lnTo>
                    <a:pt x="3589713" y="2933"/>
                  </a:lnTo>
                  <a:lnTo>
                    <a:pt x="3609437" y="2605"/>
                  </a:lnTo>
                  <a:lnTo>
                    <a:pt x="3629160" y="2312"/>
                  </a:lnTo>
                  <a:lnTo>
                    <a:pt x="3648884" y="2051"/>
                  </a:lnTo>
                  <a:lnTo>
                    <a:pt x="3668608" y="1818"/>
                  </a:lnTo>
                  <a:lnTo>
                    <a:pt x="3688331" y="1611"/>
                  </a:lnTo>
                  <a:lnTo>
                    <a:pt x="3708055" y="1426"/>
                  </a:lnTo>
                  <a:lnTo>
                    <a:pt x="3727779" y="1261"/>
                  </a:lnTo>
                  <a:lnTo>
                    <a:pt x="3747503" y="1114"/>
                  </a:lnTo>
                  <a:lnTo>
                    <a:pt x="3767226" y="982"/>
                  </a:lnTo>
                  <a:lnTo>
                    <a:pt x="3786950" y="865"/>
                  </a:lnTo>
                  <a:lnTo>
                    <a:pt x="3806674" y="761"/>
                  </a:lnTo>
                  <a:lnTo>
                    <a:pt x="3826397" y="668"/>
                  </a:lnTo>
                  <a:lnTo>
                    <a:pt x="3846121" y="585"/>
                  </a:lnTo>
                  <a:lnTo>
                    <a:pt x="3865845" y="511"/>
                  </a:lnTo>
                  <a:lnTo>
                    <a:pt x="3885568" y="445"/>
                  </a:lnTo>
                  <a:lnTo>
                    <a:pt x="3905292" y="386"/>
                  </a:lnTo>
                  <a:lnTo>
                    <a:pt x="3925016" y="334"/>
                  </a:lnTo>
                  <a:lnTo>
                    <a:pt x="3944740" y="287"/>
                  </a:lnTo>
                  <a:lnTo>
                    <a:pt x="3964463" y="245"/>
                  </a:lnTo>
                  <a:lnTo>
                    <a:pt x="3984187" y="208"/>
                  </a:lnTo>
                  <a:lnTo>
                    <a:pt x="4003911" y="175"/>
                  </a:lnTo>
                  <a:lnTo>
                    <a:pt x="4023634" y="146"/>
                  </a:lnTo>
                  <a:lnTo>
                    <a:pt x="4043358" y="119"/>
                  </a:lnTo>
                  <a:lnTo>
                    <a:pt x="4063082" y="96"/>
                  </a:lnTo>
                  <a:lnTo>
                    <a:pt x="4082805" y="75"/>
                  </a:lnTo>
                  <a:lnTo>
                    <a:pt x="4102529" y="56"/>
                  </a:lnTo>
                  <a:lnTo>
                    <a:pt x="4122253" y="39"/>
                  </a:lnTo>
                  <a:lnTo>
                    <a:pt x="4141977" y="25"/>
                  </a:lnTo>
                  <a:lnTo>
                    <a:pt x="4161700" y="11"/>
                  </a:lnTo>
                  <a:lnTo>
                    <a:pt x="418142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199579" y="1544497"/>
              <a:ext cx="4181424" cy="4559584"/>
            </a:xfrm>
            <a:custGeom>
              <a:avLst/>
              <a:pathLst>
                <a:path w="4181424" h="4559584">
                  <a:moveTo>
                    <a:pt x="4181424" y="0"/>
                  </a:moveTo>
                  <a:lnTo>
                    <a:pt x="4161700" y="57"/>
                  </a:lnTo>
                  <a:lnTo>
                    <a:pt x="4141977" y="121"/>
                  </a:lnTo>
                  <a:lnTo>
                    <a:pt x="4122253" y="191"/>
                  </a:lnTo>
                  <a:lnTo>
                    <a:pt x="4102529" y="268"/>
                  </a:lnTo>
                  <a:lnTo>
                    <a:pt x="4082805" y="353"/>
                  </a:lnTo>
                  <a:lnTo>
                    <a:pt x="4063082" y="446"/>
                  </a:lnTo>
                  <a:lnTo>
                    <a:pt x="4043358" y="549"/>
                  </a:lnTo>
                  <a:lnTo>
                    <a:pt x="4023634" y="662"/>
                  </a:lnTo>
                  <a:lnTo>
                    <a:pt x="4003911" y="787"/>
                  </a:lnTo>
                  <a:lnTo>
                    <a:pt x="3984187" y="924"/>
                  </a:lnTo>
                  <a:lnTo>
                    <a:pt x="3964463" y="1074"/>
                  </a:lnTo>
                  <a:lnTo>
                    <a:pt x="3944740" y="1240"/>
                  </a:lnTo>
                  <a:lnTo>
                    <a:pt x="3925016" y="1423"/>
                  </a:lnTo>
                  <a:lnTo>
                    <a:pt x="3905292" y="1624"/>
                  </a:lnTo>
                  <a:lnTo>
                    <a:pt x="3885568" y="1845"/>
                  </a:lnTo>
                  <a:lnTo>
                    <a:pt x="3865845" y="2088"/>
                  </a:lnTo>
                  <a:lnTo>
                    <a:pt x="3846121" y="2356"/>
                  </a:lnTo>
                  <a:lnTo>
                    <a:pt x="3826397" y="2651"/>
                  </a:lnTo>
                  <a:lnTo>
                    <a:pt x="3806674" y="2975"/>
                  </a:lnTo>
                  <a:lnTo>
                    <a:pt x="3786950" y="3332"/>
                  </a:lnTo>
                  <a:lnTo>
                    <a:pt x="3767226" y="3725"/>
                  </a:lnTo>
                  <a:lnTo>
                    <a:pt x="3747503" y="4157"/>
                  </a:lnTo>
                  <a:lnTo>
                    <a:pt x="3727779" y="4632"/>
                  </a:lnTo>
                  <a:lnTo>
                    <a:pt x="3708055" y="5155"/>
                  </a:lnTo>
                  <a:lnTo>
                    <a:pt x="3688331" y="5731"/>
                  </a:lnTo>
                  <a:lnTo>
                    <a:pt x="3668608" y="6365"/>
                  </a:lnTo>
                  <a:lnTo>
                    <a:pt x="3648884" y="7062"/>
                  </a:lnTo>
                  <a:lnTo>
                    <a:pt x="3629160" y="7829"/>
                  </a:lnTo>
                  <a:lnTo>
                    <a:pt x="3609437" y="8672"/>
                  </a:lnTo>
                  <a:lnTo>
                    <a:pt x="3589713" y="9601"/>
                  </a:lnTo>
                  <a:lnTo>
                    <a:pt x="3569989" y="10622"/>
                  </a:lnTo>
                  <a:lnTo>
                    <a:pt x="3550266" y="11746"/>
                  </a:lnTo>
                  <a:lnTo>
                    <a:pt x="3530542" y="12982"/>
                  </a:lnTo>
                  <a:lnTo>
                    <a:pt x="3510818" y="14341"/>
                  </a:lnTo>
                  <a:lnTo>
                    <a:pt x="3491094" y="15837"/>
                  </a:lnTo>
                  <a:lnTo>
                    <a:pt x="3471371" y="17481"/>
                  </a:lnTo>
                  <a:lnTo>
                    <a:pt x="3451647" y="19290"/>
                  </a:lnTo>
                  <a:lnTo>
                    <a:pt x="3431923" y="21279"/>
                  </a:lnTo>
                  <a:lnTo>
                    <a:pt x="3412200" y="23467"/>
                  </a:lnTo>
                  <a:lnTo>
                    <a:pt x="3392476" y="25872"/>
                  </a:lnTo>
                  <a:lnTo>
                    <a:pt x="3372752" y="28516"/>
                  </a:lnTo>
                  <a:lnTo>
                    <a:pt x="3353029" y="31423"/>
                  </a:lnTo>
                  <a:lnTo>
                    <a:pt x="3333305" y="34617"/>
                  </a:lnTo>
                  <a:lnTo>
                    <a:pt x="3313581" y="38129"/>
                  </a:lnTo>
                  <a:lnTo>
                    <a:pt x="3293857" y="41987"/>
                  </a:lnTo>
                  <a:lnTo>
                    <a:pt x="3274134" y="46226"/>
                  </a:lnTo>
                  <a:lnTo>
                    <a:pt x="3254410" y="50882"/>
                  </a:lnTo>
                  <a:lnTo>
                    <a:pt x="3234686" y="55996"/>
                  </a:lnTo>
                  <a:lnTo>
                    <a:pt x="3214963" y="61611"/>
                  </a:lnTo>
                  <a:lnTo>
                    <a:pt x="3195239" y="67775"/>
                  </a:lnTo>
                  <a:lnTo>
                    <a:pt x="3175515" y="74541"/>
                  </a:lnTo>
                  <a:lnTo>
                    <a:pt x="3155792" y="81963"/>
                  </a:lnTo>
                  <a:lnTo>
                    <a:pt x="3136068" y="90105"/>
                  </a:lnTo>
                  <a:lnTo>
                    <a:pt x="3116344" y="99032"/>
                  </a:lnTo>
                  <a:lnTo>
                    <a:pt x="3096620" y="108816"/>
                  </a:lnTo>
                  <a:lnTo>
                    <a:pt x="3076897" y="119536"/>
                  </a:lnTo>
                  <a:lnTo>
                    <a:pt x="3057173" y="131275"/>
                  </a:lnTo>
                  <a:lnTo>
                    <a:pt x="3037449" y="144125"/>
                  </a:lnTo>
                  <a:lnTo>
                    <a:pt x="3017726" y="158183"/>
                  </a:lnTo>
                  <a:lnTo>
                    <a:pt x="2998002" y="173554"/>
                  </a:lnTo>
                  <a:lnTo>
                    <a:pt x="2978278" y="190348"/>
                  </a:lnTo>
                  <a:lnTo>
                    <a:pt x="2958555" y="208686"/>
                  </a:lnTo>
                  <a:lnTo>
                    <a:pt x="2938831" y="228693"/>
                  </a:lnTo>
                  <a:lnTo>
                    <a:pt x="2919107" y="250504"/>
                  </a:lnTo>
                  <a:lnTo>
                    <a:pt x="2899383" y="274260"/>
                  </a:lnTo>
                  <a:lnTo>
                    <a:pt x="2879660" y="300108"/>
                  </a:lnTo>
                  <a:lnTo>
                    <a:pt x="2859936" y="328203"/>
                  </a:lnTo>
                  <a:lnTo>
                    <a:pt x="2840212" y="358704"/>
                  </a:lnTo>
                  <a:lnTo>
                    <a:pt x="2820489" y="391775"/>
                  </a:lnTo>
                  <a:lnTo>
                    <a:pt x="2800765" y="427583"/>
                  </a:lnTo>
                  <a:lnTo>
                    <a:pt x="2781041" y="466299"/>
                  </a:lnTo>
                  <a:lnTo>
                    <a:pt x="2761318" y="508091"/>
                  </a:lnTo>
                  <a:lnTo>
                    <a:pt x="2741594" y="553125"/>
                  </a:lnTo>
                  <a:lnTo>
                    <a:pt x="2721870" y="601564"/>
                  </a:lnTo>
                  <a:lnTo>
                    <a:pt x="2702146" y="653562"/>
                  </a:lnTo>
                  <a:lnTo>
                    <a:pt x="2682423" y="709275"/>
                  </a:lnTo>
                  <a:lnTo>
                    <a:pt x="2662699" y="768846"/>
                  </a:lnTo>
                  <a:lnTo>
                    <a:pt x="2642975" y="832406"/>
                  </a:lnTo>
                  <a:lnTo>
                    <a:pt x="2623252" y="900064"/>
                  </a:lnTo>
                  <a:lnTo>
                    <a:pt x="2603528" y="971908"/>
                  </a:lnTo>
                  <a:lnTo>
                    <a:pt x="2583804" y="1047996"/>
                  </a:lnTo>
                  <a:lnTo>
                    <a:pt x="2564081" y="1128356"/>
                  </a:lnTo>
                  <a:lnTo>
                    <a:pt x="2544357" y="1212977"/>
                  </a:lnTo>
                  <a:lnTo>
                    <a:pt x="2524633" y="1301809"/>
                  </a:lnTo>
                  <a:lnTo>
                    <a:pt x="2504909" y="1394759"/>
                  </a:lnTo>
                  <a:lnTo>
                    <a:pt x="2485186" y="1491686"/>
                  </a:lnTo>
                  <a:lnTo>
                    <a:pt x="2465462" y="1592401"/>
                  </a:lnTo>
                  <a:lnTo>
                    <a:pt x="2445738" y="1696667"/>
                  </a:lnTo>
                  <a:lnTo>
                    <a:pt x="2426015" y="1804197"/>
                  </a:lnTo>
                  <a:lnTo>
                    <a:pt x="2406291" y="1914660"/>
                  </a:lnTo>
                  <a:lnTo>
                    <a:pt x="2386567" y="2027678"/>
                  </a:lnTo>
                  <a:lnTo>
                    <a:pt x="2366844" y="2142829"/>
                  </a:lnTo>
                  <a:lnTo>
                    <a:pt x="2347120" y="2259649"/>
                  </a:lnTo>
                  <a:lnTo>
                    <a:pt x="2327396" y="2377622"/>
                  </a:lnTo>
                  <a:lnTo>
                    <a:pt x="2307672" y="2496182"/>
                  </a:lnTo>
                  <a:lnTo>
                    <a:pt x="2287949" y="2614698"/>
                  </a:lnTo>
                  <a:lnTo>
                    <a:pt x="2268225" y="2732484"/>
                  </a:lnTo>
                  <a:lnTo>
                    <a:pt x="2248501" y="2848810"/>
                  </a:lnTo>
                  <a:lnTo>
                    <a:pt x="2228778" y="2962934"/>
                  </a:lnTo>
                  <a:lnTo>
                    <a:pt x="2209054" y="3074144"/>
                  </a:lnTo>
                  <a:lnTo>
                    <a:pt x="2189330" y="3181789"/>
                  </a:lnTo>
                  <a:lnTo>
                    <a:pt x="2169607" y="3285313"/>
                  </a:lnTo>
                  <a:lnTo>
                    <a:pt x="2149883" y="3384268"/>
                  </a:lnTo>
                  <a:lnTo>
                    <a:pt x="2130159" y="3478316"/>
                  </a:lnTo>
                  <a:lnTo>
                    <a:pt x="2110435" y="3567228"/>
                  </a:lnTo>
                  <a:lnTo>
                    <a:pt x="2090712" y="3650873"/>
                  </a:lnTo>
                  <a:lnTo>
                    <a:pt x="2070988" y="3729210"/>
                  </a:lnTo>
                  <a:lnTo>
                    <a:pt x="2051264" y="3802273"/>
                  </a:lnTo>
                  <a:lnTo>
                    <a:pt x="2031541" y="3870162"/>
                  </a:lnTo>
                  <a:lnTo>
                    <a:pt x="2011817" y="3933028"/>
                  </a:lnTo>
                  <a:lnTo>
                    <a:pt x="1992093" y="3991063"/>
                  </a:lnTo>
                  <a:lnTo>
                    <a:pt x="1972370" y="4044481"/>
                  </a:lnTo>
                  <a:lnTo>
                    <a:pt x="1952646" y="4093521"/>
                  </a:lnTo>
                  <a:lnTo>
                    <a:pt x="1932922" y="4138432"/>
                  </a:lnTo>
                  <a:lnTo>
                    <a:pt x="1913198" y="4179472"/>
                  </a:lnTo>
                  <a:lnTo>
                    <a:pt x="1893475" y="4216901"/>
                  </a:lnTo>
                  <a:lnTo>
                    <a:pt x="1873751" y="4250972"/>
                  </a:lnTo>
                  <a:lnTo>
                    <a:pt x="1854027" y="4281934"/>
                  </a:lnTo>
                  <a:lnTo>
                    <a:pt x="1834304" y="4310025"/>
                  </a:lnTo>
                  <a:lnTo>
                    <a:pt x="1814580" y="4335472"/>
                  </a:lnTo>
                  <a:lnTo>
                    <a:pt x="1794856" y="4358488"/>
                  </a:lnTo>
                  <a:lnTo>
                    <a:pt x="1775133" y="4379275"/>
                  </a:lnTo>
                  <a:lnTo>
                    <a:pt x="1755409" y="4398021"/>
                  </a:lnTo>
                  <a:lnTo>
                    <a:pt x="1735685" y="4414902"/>
                  </a:lnTo>
                  <a:lnTo>
                    <a:pt x="1715961" y="4430082"/>
                  </a:lnTo>
                  <a:lnTo>
                    <a:pt x="1696238" y="4443713"/>
                  </a:lnTo>
                  <a:lnTo>
                    <a:pt x="1676514" y="4455939"/>
                  </a:lnTo>
                  <a:lnTo>
                    <a:pt x="1656790" y="4466890"/>
                  </a:lnTo>
                  <a:lnTo>
                    <a:pt x="1637067" y="4476689"/>
                  </a:lnTo>
                  <a:lnTo>
                    <a:pt x="1617343" y="4485450"/>
                  </a:lnTo>
                  <a:lnTo>
                    <a:pt x="1597619" y="4493275"/>
                  </a:lnTo>
                  <a:lnTo>
                    <a:pt x="1577896" y="4500260"/>
                  </a:lnTo>
                  <a:lnTo>
                    <a:pt x="1558172" y="4506491"/>
                  </a:lnTo>
                  <a:lnTo>
                    <a:pt x="1538448" y="4512048"/>
                  </a:lnTo>
                  <a:lnTo>
                    <a:pt x="1518724" y="4517002"/>
                  </a:lnTo>
                  <a:lnTo>
                    <a:pt x="1499001" y="4521418"/>
                  </a:lnTo>
                  <a:lnTo>
                    <a:pt x="1479277" y="4525354"/>
                  </a:lnTo>
                  <a:lnTo>
                    <a:pt x="1459553" y="4528863"/>
                  </a:lnTo>
                  <a:lnTo>
                    <a:pt x="1439830" y="4531991"/>
                  </a:lnTo>
                  <a:lnTo>
                    <a:pt x="1420106" y="4534782"/>
                  </a:lnTo>
                  <a:lnTo>
                    <a:pt x="1400382" y="4537272"/>
                  </a:lnTo>
                  <a:lnTo>
                    <a:pt x="1380659" y="4539496"/>
                  </a:lnTo>
                  <a:lnTo>
                    <a:pt x="1360935" y="4541483"/>
                  </a:lnTo>
                  <a:lnTo>
                    <a:pt x="1341211" y="4543260"/>
                  </a:lnTo>
                  <a:lnTo>
                    <a:pt x="1321487" y="4544851"/>
                  </a:lnTo>
                  <a:lnTo>
                    <a:pt x="1301764" y="4546277"/>
                  </a:lnTo>
                  <a:lnTo>
                    <a:pt x="1282040" y="4547557"/>
                  </a:lnTo>
                  <a:lnTo>
                    <a:pt x="1262316" y="4548709"/>
                  </a:lnTo>
                  <a:lnTo>
                    <a:pt x="1242593" y="4549746"/>
                  </a:lnTo>
                  <a:lnTo>
                    <a:pt x="1222869" y="4550683"/>
                  </a:lnTo>
                  <a:lnTo>
                    <a:pt x="1203145" y="4551530"/>
                  </a:lnTo>
                  <a:lnTo>
                    <a:pt x="1183422" y="4552296"/>
                  </a:lnTo>
                  <a:lnTo>
                    <a:pt x="1163698" y="4552991"/>
                  </a:lnTo>
                  <a:lnTo>
                    <a:pt x="1143974" y="4553620"/>
                  </a:lnTo>
                  <a:lnTo>
                    <a:pt x="1124250" y="4554190"/>
                  </a:lnTo>
                  <a:lnTo>
                    <a:pt x="1104527" y="4554707"/>
                  </a:lnTo>
                  <a:lnTo>
                    <a:pt x="1084803" y="4555175"/>
                  </a:lnTo>
                  <a:lnTo>
                    <a:pt x="1065079" y="4555600"/>
                  </a:lnTo>
                  <a:lnTo>
                    <a:pt x="1045356" y="4555984"/>
                  </a:lnTo>
                  <a:lnTo>
                    <a:pt x="1025632" y="4556332"/>
                  </a:lnTo>
                  <a:lnTo>
                    <a:pt x="1005908" y="4556647"/>
                  </a:lnTo>
                  <a:lnTo>
                    <a:pt x="986185" y="4556932"/>
                  </a:lnTo>
                  <a:lnTo>
                    <a:pt x="966461" y="4557190"/>
                  </a:lnTo>
                  <a:lnTo>
                    <a:pt x="946737" y="4557423"/>
                  </a:lnTo>
                  <a:lnTo>
                    <a:pt x="927013" y="4557633"/>
                  </a:lnTo>
                  <a:lnTo>
                    <a:pt x="907290" y="4557824"/>
                  </a:lnTo>
                  <a:lnTo>
                    <a:pt x="887566" y="4557996"/>
                  </a:lnTo>
                  <a:lnTo>
                    <a:pt x="867842" y="4558151"/>
                  </a:lnTo>
                  <a:lnTo>
                    <a:pt x="848119" y="4558292"/>
                  </a:lnTo>
                  <a:lnTo>
                    <a:pt x="828395" y="4558419"/>
                  </a:lnTo>
                  <a:lnTo>
                    <a:pt x="808671" y="4558533"/>
                  </a:lnTo>
                  <a:lnTo>
                    <a:pt x="788948" y="4558637"/>
                  </a:lnTo>
                  <a:lnTo>
                    <a:pt x="769224" y="4558730"/>
                  </a:lnTo>
                  <a:lnTo>
                    <a:pt x="749500" y="4558815"/>
                  </a:lnTo>
                  <a:lnTo>
                    <a:pt x="729776" y="4558891"/>
                  </a:lnTo>
                  <a:lnTo>
                    <a:pt x="710053" y="4558960"/>
                  </a:lnTo>
                  <a:lnTo>
                    <a:pt x="690329" y="4559022"/>
                  </a:lnTo>
                  <a:lnTo>
                    <a:pt x="670605" y="4559078"/>
                  </a:lnTo>
                  <a:lnTo>
                    <a:pt x="650882" y="4559129"/>
                  </a:lnTo>
                  <a:lnTo>
                    <a:pt x="631158" y="4559175"/>
                  </a:lnTo>
                  <a:lnTo>
                    <a:pt x="611434" y="4559216"/>
                  </a:lnTo>
                  <a:lnTo>
                    <a:pt x="591711" y="4559254"/>
                  </a:lnTo>
                  <a:lnTo>
                    <a:pt x="571987" y="4559287"/>
                  </a:lnTo>
                  <a:lnTo>
                    <a:pt x="552263" y="4559318"/>
                  </a:lnTo>
                  <a:lnTo>
                    <a:pt x="532539" y="4559345"/>
                  </a:lnTo>
                  <a:lnTo>
                    <a:pt x="512816" y="4559370"/>
                  </a:lnTo>
                  <a:lnTo>
                    <a:pt x="493092" y="4559392"/>
                  </a:lnTo>
                  <a:lnTo>
                    <a:pt x="473368" y="4559413"/>
                  </a:lnTo>
                  <a:lnTo>
                    <a:pt x="453645" y="4559431"/>
                  </a:lnTo>
                  <a:lnTo>
                    <a:pt x="433921" y="4559447"/>
                  </a:lnTo>
                  <a:lnTo>
                    <a:pt x="414197" y="4559462"/>
                  </a:lnTo>
                  <a:lnTo>
                    <a:pt x="394474" y="4559476"/>
                  </a:lnTo>
                  <a:lnTo>
                    <a:pt x="374750" y="4559488"/>
                  </a:lnTo>
                  <a:lnTo>
                    <a:pt x="355026" y="4559499"/>
                  </a:lnTo>
                  <a:lnTo>
                    <a:pt x="335302" y="4559508"/>
                  </a:lnTo>
                  <a:lnTo>
                    <a:pt x="315579" y="4559517"/>
                  </a:lnTo>
                  <a:lnTo>
                    <a:pt x="295855" y="4559525"/>
                  </a:lnTo>
                  <a:lnTo>
                    <a:pt x="276131" y="4559533"/>
                  </a:lnTo>
                  <a:lnTo>
                    <a:pt x="256408" y="4559539"/>
                  </a:lnTo>
                  <a:lnTo>
                    <a:pt x="236684" y="4559545"/>
                  </a:lnTo>
                  <a:lnTo>
                    <a:pt x="216960" y="4559550"/>
                  </a:lnTo>
                  <a:lnTo>
                    <a:pt x="197237" y="4559555"/>
                  </a:lnTo>
                  <a:lnTo>
                    <a:pt x="177513" y="4559559"/>
                  </a:lnTo>
                  <a:lnTo>
                    <a:pt x="157789" y="4559563"/>
                  </a:lnTo>
                  <a:lnTo>
                    <a:pt x="138065" y="4559567"/>
                  </a:lnTo>
                  <a:lnTo>
                    <a:pt x="118342" y="4559570"/>
                  </a:lnTo>
                  <a:lnTo>
                    <a:pt x="98618" y="4559573"/>
                  </a:lnTo>
                  <a:lnTo>
                    <a:pt x="78894" y="4559575"/>
                  </a:lnTo>
                  <a:lnTo>
                    <a:pt x="59171" y="4559578"/>
                  </a:lnTo>
                  <a:lnTo>
                    <a:pt x="39447" y="4559580"/>
                  </a:lnTo>
                  <a:lnTo>
                    <a:pt x="19723" y="4559582"/>
                  </a:lnTo>
                  <a:lnTo>
                    <a:pt x="0" y="4559584"/>
                  </a:lnTo>
                  <a:lnTo>
                    <a:pt x="0" y="455958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199579" y="1543965"/>
              <a:ext cx="4181424" cy="4559880"/>
            </a:xfrm>
            <a:custGeom>
              <a:avLst/>
              <a:pathLst>
                <a:path w="4181424" h="4559880">
                  <a:moveTo>
                    <a:pt x="0" y="4558322"/>
                  </a:moveTo>
                  <a:lnTo>
                    <a:pt x="19723" y="4558292"/>
                  </a:lnTo>
                  <a:lnTo>
                    <a:pt x="39447" y="4558261"/>
                  </a:lnTo>
                  <a:lnTo>
                    <a:pt x="59171" y="4558229"/>
                  </a:lnTo>
                  <a:lnTo>
                    <a:pt x="78894" y="4558197"/>
                  </a:lnTo>
                  <a:lnTo>
                    <a:pt x="98618" y="4558164"/>
                  </a:lnTo>
                  <a:lnTo>
                    <a:pt x="118342" y="4558131"/>
                  </a:lnTo>
                  <a:lnTo>
                    <a:pt x="138065" y="4558097"/>
                  </a:lnTo>
                  <a:lnTo>
                    <a:pt x="157789" y="4558062"/>
                  </a:lnTo>
                  <a:lnTo>
                    <a:pt x="177513" y="4558027"/>
                  </a:lnTo>
                  <a:lnTo>
                    <a:pt x="197237" y="4557991"/>
                  </a:lnTo>
                  <a:lnTo>
                    <a:pt x="216960" y="4557955"/>
                  </a:lnTo>
                  <a:lnTo>
                    <a:pt x="236684" y="4557918"/>
                  </a:lnTo>
                  <a:lnTo>
                    <a:pt x="256408" y="4557880"/>
                  </a:lnTo>
                  <a:lnTo>
                    <a:pt x="276131" y="4557841"/>
                  </a:lnTo>
                  <a:lnTo>
                    <a:pt x="295855" y="4557802"/>
                  </a:lnTo>
                  <a:lnTo>
                    <a:pt x="315579" y="4557762"/>
                  </a:lnTo>
                  <a:lnTo>
                    <a:pt x="335302" y="4557722"/>
                  </a:lnTo>
                  <a:lnTo>
                    <a:pt x="355026" y="4557680"/>
                  </a:lnTo>
                  <a:lnTo>
                    <a:pt x="374750" y="4557638"/>
                  </a:lnTo>
                  <a:lnTo>
                    <a:pt x="394474" y="4557595"/>
                  </a:lnTo>
                  <a:lnTo>
                    <a:pt x="414197" y="4557552"/>
                  </a:lnTo>
                  <a:lnTo>
                    <a:pt x="433921" y="4557507"/>
                  </a:lnTo>
                  <a:lnTo>
                    <a:pt x="453645" y="4557462"/>
                  </a:lnTo>
                  <a:lnTo>
                    <a:pt x="473368" y="4557415"/>
                  </a:lnTo>
                  <a:lnTo>
                    <a:pt x="493092" y="4557368"/>
                  </a:lnTo>
                  <a:lnTo>
                    <a:pt x="512816" y="4557320"/>
                  </a:lnTo>
                  <a:lnTo>
                    <a:pt x="532539" y="4557271"/>
                  </a:lnTo>
                  <a:lnTo>
                    <a:pt x="552263" y="4557220"/>
                  </a:lnTo>
                  <a:lnTo>
                    <a:pt x="571987" y="4557169"/>
                  </a:lnTo>
                  <a:lnTo>
                    <a:pt x="591711" y="4557117"/>
                  </a:lnTo>
                  <a:lnTo>
                    <a:pt x="611434" y="4557063"/>
                  </a:lnTo>
                  <a:lnTo>
                    <a:pt x="631158" y="4557008"/>
                  </a:lnTo>
                  <a:lnTo>
                    <a:pt x="650882" y="4556951"/>
                  </a:lnTo>
                  <a:lnTo>
                    <a:pt x="670605" y="4556891"/>
                  </a:lnTo>
                  <a:lnTo>
                    <a:pt x="690329" y="4556829"/>
                  </a:lnTo>
                  <a:lnTo>
                    <a:pt x="710053" y="4556764"/>
                  </a:lnTo>
                  <a:lnTo>
                    <a:pt x="729776" y="4556695"/>
                  </a:lnTo>
                  <a:lnTo>
                    <a:pt x="749500" y="4556622"/>
                  </a:lnTo>
                  <a:lnTo>
                    <a:pt x="769224" y="4556544"/>
                  </a:lnTo>
                  <a:lnTo>
                    <a:pt x="788948" y="4556461"/>
                  </a:lnTo>
                  <a:lnTo>
                    <a:pt x="808671" y="4556371"/>
                  </a:lnTo>
                  <a:lnTo>
                    <a:pt x="828395" y="4556274"/>
                  </a:lnTo>
                  <a:lnTo>
                    <a:pt x="848119" y="4556170"/>
                  </a:lnTo>
                  <a:lnTo>
                    <a:pt x="867842" y="4556056"/>
                  </a:lnTo>
                  <a:lnTo>
                    <a:pt x="887566" y="4555933"/>
                  </a:lnTo>
                  <a:lnTo>
                    <a:pt x="907290" y="4555798"/>
                  </a:lnTo>
                  <a:lnTo>
                    <a:pt x="927013" y="4555651"/>
                  </a:lnTo>
                  <a:lnTo>
                    <a:pt x="946737" y="4555490"/>
                  </a:lnTo>
                  <a:lnTo>
                    <a:pt x="966461" y="4555313"/>
                  </a:lnTo>
                  <a:lnTo>
                    <a:pt x="986185" y="4555119"/>
                  </a:lnTo>
                  <a:lnTo>
                    <a:pt x="1005908" y="4554904"/>
                  </a:lnTo>
                  <a:lnTo>
                    <a:pt x="1025632" y="4554667"/>
                  </a:lnTo>
                  <a:lnTo>
                    <a:pt x="1045356" y="4554406"/>
                  </a:lnTo>
                  <a:lnTo>
                    <a:pt x="1065079" y="4554116"/>
                  </a:lnTo>
                  <a:lnTo>
                    <a:pt x="1084803" y="4553796"/>
                  </a:lnTo>
                  <a:lnTo>
                    <a:pt x="1104527" y="4553440"/>
                  </a:lnTo>
                  <a:lnTo>
                    <a:pt x="1124250" y="4553045"/>
                  </a:lnTo>
                  <a:lnTo>
                    <a:pt x="1143974" y="4552607"/>
                  </a:lnTo>
                  <a:lnTo>
                    <a:pt x="1163698" y="4552121"/>
                  </a:lnTo>
                  <a:lnTo>
                    <a:pt x="1183422" y="4551580"/>
                  </a:lnTo>
                  <a:lnTo>
                    <a:pt x="1203145" y="4550979"/>
                  </a:lnTo>
                  <a:lnTo>
                    <a:pt x="1222869" y="4550310"/>
                  </a:lnTo>
                  <a:lnTo>
                    <a:pt x="1242593" y="4549566"/>
                  </a:lnTo>
                  <a:lnTo>
                    <a:pt x="1262316" y="4548736"/>
                  </a:lnTo>
                  <a:lnTo>
                    <a:pt x="1282040" y="4547810"/>
                  </a:lnTo>
                  <a:lnTo>
                    <a:pt x="1301764" y="4546776"/>
                  </a:lnTo>
                  <a:lnTo>
                    <a:pt x="1321487" y="4545621"/>
                  </a:lnTo>
                  <a:lnTo>
                    <a:pt x="1341211" y="4544328"/>
                  </a:lnTo>
                  <a:lnTo>
                    <a:pt x="1360935" y="4542882"/>
                  </a:lnTo>
                  <a:lnTo>
                    <a:pt x="1380659" y="4541263"/>
                  </a:lnTo>
                  <a:lnTo>
                    <a:pt x="1400382" y="4539452"/>
                  </a:lnTo>
                  <a:lnTo>
                    <a:pt x="1420106" y="4537423"/>
                  </a:lnTo>
                  <a:lnTo>
                    <a:pt x="1439830" y="4535148"/>
                  </a:lnTo>
                  <a:lnTo>
                    <a:pt x="1459553" y="4532598"/>
                  </a:lnTo>
                  <a:lnTo>
                    <a:pt x="1479277" y="4529737"/>
                  </a:lnTo>
                  <a:lnTo>
                    <a:pt x="1499001" y="4526524"/>
                  </a:lnTo>
                  <a:lnTo>
                    <a:pt x="1518724" y="4522914"/>
                  </a:lnTo>
                  <a:lnTo>
                    <a:pt x="1538448" y="4518857"/>
                  </a:lnTo>
                  <a:lnTo>
                    <a:pt x="1558172" y="4514293"/>
                  </a:lnTo>
                  <a:lnTo>
                    <a:pt x="1577896" y="4509156"/>
                  </a:lnTo>
                  <a:lnTo>
                    <a:pt x="1597619" y="4503373"/>
                  </a:lnTo>
                  <a:lnTo>
                    <a:pt x="1617343" y="4496857"/>
                  </a:lnTo>
                  <a:lnTo>
                    <a:pt x="1637067" y="4489514"/>
                  </a:lnTo>
                  <a:lnTo>
                    <a:pt x="1656790" y="4481234"/>
                  </a:lnTo>
                  <a:lnTo>
                    <a:pt x="1676514" y="4471896"/>
                  </a:lnTo>
                  <a:lnTo>
                    <a:pt x="1696238" y="4461363"/>
                  </a:lnTo>
                  <a:lnTo>
                    <a:pt x="1715961" y="4449481"/>
                  </a:lnTo>
                  <a:lnTo>
                    <a:pt x="1735685" y="4436077"/>
                  </a:lnTo>
                  <a:lnTo>
                    <a:pt x="1755409" y="4420960"/>
                  </a:lnTo>
                  <a:lnTo>
                    <a:pt x="1775133" y="4403920"/>
                  </a:lnTo>
                  <a:lnTo>
                    <a:pt x="1794856" y="4384725"/>
                  </a:lnTo>
                  <a:lnTo>
                    <a:pt x="1814580" y="4363126"/>
                  </a:lnTo>
                  <a:lnTo>
                    <a:pt x="1834304" y="4338853"/>
                  </a:lnTo>
                  <a:lnTo>
                    <a:pt x="1854027" y="4311624"/>
                  </a:lnTo>
                  <a:lnTo>
                    <a:pt x="1873751" y="4281139"/>
                  </a:lnTo>
                  <a:lnTo>
                    <a:pt x="1893475" y="4247096"/>
                  </a:lnTo>
                  <a:lnTo>
                    <a:pt x="1913198" y="4209185"/>
                  </a:lnTo>
                  <a:lnTo>
                    <a:pt x="1932922" y="4167102"/>
                  </a:lnTo>
                  <a:lnTo>
                    <a:pt x="1952646" y="4120555"/>
                  </a:lnTo>
                  <a:lnTo>
                    <a:pt x="1972370" y="4069272"/>
                  </a:lnTo>
                  <a:lnTo>
                    <a:pt x="1992093" y="4013013"/>
                  </a:lnTo>
                  <a:lnTo>
                    <a:pt x="2011817" y="3951577"/>
                  </a:lnTo>
                  <a:lnTo>
                    <a:pt x="2031541" y="3884806"/>
                  </a:lnTo>
                  <a:lnTo>
                    <a:pt x="2051264" y="3812541"/>
                  </a:lnTo>
                  <a:lnTo>
                    <a:pt x="2070988" y="3734659"/>
                  </a:lnTo>
                  <a:lnTo>
                    <a:pt x="2090712" y="3651085"/>
                  </a:lnTo>
                  <a:lnTo>
                    <a:pt x="2110435" y="3561801"/>
                  </a:lnTo>
                  <a:lnTo>
                    <a:pt x="2130159" y="3466849"/>
                  </a:lnTo>
                  <a:lnTo>
                    <a:pt x="2149883" y="3366336"/>
                  </a:lnTo>
                  <a:lnTo>
                    <a:pt x="2169607" y="3260431"/>
                  </a:lnTo>
                  <a:lnTo>
                    <a:pt x="2189330" y="3149365"/>
                  </a:lnTo>
                  <a:lnTo>
                    <a:pt x="2209054" y="3033433"/>
                  </a:lnTo>
                  <a:lnTo>
                    <a:pt x="2228778" y="2912987"/>
                  </a:lnTo>
                  <a:lnTo>
                    <a:pt x="2248501" y="2788446"/>
                  </a:lnTo>
                  <a:lnTo>
                    <a:pt x="2268225" y="2660307"/>
                  </a:lnTo>
                  <a:lnTo>
                    <a:pt x="2287949" y="2529161"/>
                  </a:lnTo>
                  <a:lnTo>
                    <a:pt x="2307672" y="2395719"/>
                  </a:lnTo>
                  <a:lnTo>
                    <a:pt x="2327396" y="2260809"/>
                  </a:lnTo>
                  <a:lnTo>
                    <a:pt x="2347120" y="2125367"/>
                  </a:lnTo>
                  <a:lnTo>
                    <a:pt x="2366844" y="1990391"/>
                  </a:lnTo>
                  <a:lnTo>
                    <a:pt x="2386567" y="1856902"/>
                  </a:lnTo>
                  <a:lnTo>
                    <a:pt x="2406291" y="1725888"/>
                  </a:lnTo>
                  <a:lnTo>
                    <a:pt x="2426015" y="1598268"/>
                  </a:lnTo>
                  <a:lnTo>
                    <a:pt x="2445738" y="1474862"/>
                  </a:lnTo>
                  <a:lnTo>
                    <a:pt x="2465462" y="1356368"/>
                  </a:lnTo>
                  <a:lnTo>
                    <a:pt x="2485186" y="1243355"/>
                  </a:lnTo>
                  <a:lnTo>
                    <a:pt x="2504909" y="1136255"/>
                  </a:lnTo>
                  <a:lnTo>
                    <a:pt x="2524633" y="1035370"/>
                  </a:lnTo>
                  <a:lnTo>
                    <a:pt x="2544357" y="940875"/>
                  </a:lnTo>
                  <a:lnTo>
                    <a:pt x="2564081" y="852832"/>
                  </a:lnTo>
                  <a:lnTo>
                    <a:pt x="2583804" y="771203"/>
                  </a:lnTo>
                  <a:lnTo>
                    <a:pt x="2603528" y="695865"/>
                  </a:lnTo>
                  <a:lnTo>
                    <a:pt x="2623252" y="626625"/>
                  </a:lnTo>
                  <a:lnTo>
                    <a:pt x="2642975" y="563233"/>
                  </a:lnTo>
                  <a:lnTo>
                    <a:pt x="2662699" y="505401"/>
                  </a:lnTo>
                  <a:lnTo>
                    <a:pt x="2682423" y="452810"/>
                  </a:lnTo>
                  <a:lnTo>
                    <a:pt x="2702146" y="405126"/>
                  </a:lnTo>
                  <a:lnTo>
                    <a:pt x="2721870" y="362006"/>
                  </a:lnTo>
                  <a:lnTo>
                    <a:pt x="2741594" y="323106"/>
                  </a:lnTo>
                  <a:lnTo>
                    <a:pt x="2761318" y="288089"/>
                  </a:lnTo>
                  <a:lnTo>
                    <a:pt x="2781041" y="256630"/>
                  </a:lnTo>
                  <a:lnTo>
                    <a:pt x="2800765" y="228415"/>
                  </a:lnTo>
                  <a:lnTo>
                    <a:pt x="2820489" y="203151"/>
                  </a:lnTo>
                  <a:lnTo>
                    <a:pt x="2840212" y="180561"/>
                  </a:lnTo>
                  <a:lnTo>
                    <a:pt x="2859936" y="160386"/>
                  </a:lnTo>
                  <a:lnTo>
                    <a:pt x="2879660" y="142390"/>
                  </a:lnTo>
                  <a:lnTo>
                    <a:pt x="2899383" y="126352"/>
                  </a:lnTo>
                  <a:lnTo>
                    <a:pt x="2919107" y="112073"/>
                  </a:lnTo>
                  <a:lnTo>
                    <a:pt x="2938831" y="99370"/>
                  </a:lnTo>
                  <a:lnTo>
                    <a:pt x="2958555" y="88076"/>
                  </a:lnTo>
                  <a:lnTo>
                    <a:pt x="2978278" y="78042"/>
                  </a:lnTo>
                  <a:lnTo>
                    <a:pt x="2998002" y="69133"/>
                  </a:lnTo>
                  <a:lnTo>
                    <a:pt x="3017726" y="61225"/>
                  </a:lnTo>
                  <a:lnTo>
                    <a:pt x="3037449" y="54210"/>
                  </a:lnTo>
                  <a:lnTo>
                    <a:pt x="3057173" y="47990"/>
                  </a:lnTo>
                  <a:lnTo>
                    <a:pt x="3076897" y="42475"/>
                  </a:lnTo>
                  <a:lnTo>
                    <a:pt x="3096620" y="37588"/>
                  </a:lnTo>
                  <a:lnTo>
                    <a:pt x="3116344" y="33259"/>
                  </a:lnTo>
                  <a:lnTo>
                    <a:pt x="3136068" y="29424"/>
                  </a:lnTo>
                  <a:lnTo>
                    <a:pt x="3155792" y="26028"/>
                  </a:lnTo>
                  <a:lnTo>
                    <a:pt x="3175515" y="23021"/>
                  </a:lnTo>
                  <a:lnTo>
                    <a:pt x="3195239" y="20360"/>
                  </a:lnTo>
                  <a:lnTo>
                    <a:pt x="3214963" y="18004"/>
                  </a:lnTo>
                  <a:lnTo>
                    <a:pt x="3234686" y="15919"/>
                  </a:lnTo>
                  <a:lnTo>
                    <a:pt x="3254410" y="14075"/>
                  </a:lnTo>
                  <a:lnTo>
                    <a:pt x="3274134" y="12443"/>
                  </a:lnTo>
                  <a:lnTo>
                    <a:pt x="3293857" y="10999"/>
                  </a:lnTo>
                  <a:lnTo>
                    <a:pt x="3313581" y="9721"/>
                  </a:lnTo>
                  <a:lnTo>
                    <a:pt x="3333305" y="8591"/>
                  </a:lnTo>
                  <a:lnTo>
                    <a:pt x="3353029" y="7592"/>
                  </a:lnTo>
                  <a:lnTo>
                    <a:pt x="3372752" y="6708"/>
                  </a:lnTo>
                  <a:lnTo>
                    <a:pt x="3392476" y="5926"/>
                  </a:lnTo>
                  <a:lnTo>
                    <a:pt x="3412200" y="5235"/>
                  </a:lnTo>
                  <a:lnTo>
                    <a:pt x="3431923" y="4624"/>
                  </a:lnTo>
                  <a:lnTo>
                    <a:pt x="3451647" y="4083"/>
                  </a:lnTo>
                  <a:lnTo>
                    <a:pt x="3471371" y="3605"/>
                  </a:lnTo>
                  <a:lnTo>
                    <a:pt x="3491094" y="3182"/>
                  </a:lnTo>
                  <a:lnTo>
                    <a:pt x="3510818" y="2808"/>
                  </a:lnTo>
                  <a:lnTo>
                    <a:pt x="3530542" y="2478"/>
                  </a:lnTo>
                  <a:lnTo>
                    <a:pt x="3550266" y="2186"/>
                  </a:lnTo>
                  <a:lnTo>
                    <a:pt x="3569989" y="1927"/>
                  </a:lnTo>
                  <a:lnTo>
                    <a:pt x="3589713" y="1699"/>
                  </a:lnTo>
                  <a:lnTo>
                    <a:pt x="3609437" y="1497"/>
                  </a:lnTo>
                  <a:lnTo>
                    <a:pt x="3629160" y="1318"/>
                  </a:lnTo>
                  <a:lnTo>
                    <a:pt x="3648884" y="1160"/>
                  </a:lnTo>
                  <a:lnTo>
                    <a:pt x="3668608" y="1021"/>
                  </a:lnTo>
                  <a:lnTo>
                    <a:pt x="3688331" y="897"/>
                  </a:lnTo>
                  <a:lnTo>
                    <a:pt x="3708055" y="788"/>
                  </a:lnTo>
                  <a:lnTo>
                    <a:pt x="3727779" y="692"/>
                  </a:lnTo>
                  <a:lnTo>
                    <a:pt x="3747503" y="607"/>
                  </a:lnTo>
                  <a:lnTo>
                    <a:pt x="3767226" y="531"/>
                  </a:lnTo>
                  <a:lnTo>
                    <a:pt x="3786950" y="465"/>
                  </a:lnTo>
                  <a:lnTo>
                    <a:pt x="3806674" y="406"/>
                  </a:lnTo>
                  <a:lnTo>
                    <a:pt x="3826397" y="354"/>
                  </a:lnTo>
                  <a:lnTo>
                    <a:pt x="3846121" y="307"/>
                  </a:lnTo>
                  <a:lnTo>
                    <a:pt x="3865845" y="267"/>
                  </a:lnTo>
                  <a:lnTo>
                    <a:pt x="3885568" y="231"/>
                  </a:lnTo>
                  <a:lnTo>
                    <a:pt x="3905292" y="199"/>
                  </a:lnTo>
                  <a:lnTo>
                    <a:pt x="3925016" y="171"/>
                  </a:lnTo>
                  <a:lnTo>
                    <a:pt x="3944740" y="146"/>
                  </a:lnTo>
                  <a:lnTo>
                    <a:pt x="3964463" y="124"/>
                  </a:lnTo>
                  <a:lnTo>
                    <a:pt x="3984187" y="104"/>
                  </a:lnTo>
                  <a:lnTo>
                    <a:pt x="4003911" y="87"/>
                  </a:lnTo>
                  <a:lnTo>
                    <a:pt x="4023634" y="72"/>
                  </a:lnTo>
                  <a:lnTo>
                    <a:pt x="4043358" y="59"/>
                  </a:lnTo>
                  <a:lnTo>
                    <a:pt x="4063082" y="47"/>
                  </a:lnTo>
                  <a:lnTo>
                    <a:pt x="4082805" y="36"/>
                  </a:lnTo>
                  <a:lnTo>
                    <a:pt x="4102529" y="27"/>
                  </a:lnTo>
                  <a:lnTo>
                    <a:pt x="4122253" y="19"/>
                  </a:lnTo>
                  <a:lnTo>
                    <a:pt x="4141977" y="12"/>
                  </a:lnTo>
                  <a:lnTo>
                    <a:pt x="4161700" y="5"/>
                  </a:lnTo>
                  <a:lnTo>
                    <a:pt x="4181424" y="0"/>
                  </a:lnTo>
                  <a:lnTo>
                    <a:pt x="4181424" y="232"/>
                  </a:lnTo>
                  <a:lnTo>
                    <a:pt x="4161700" y="262"/>
                  </a:lnTo>
                  <a:lnTo>
                    <a:pt x="4141977" y="295"/>
                  </a:lnTo>
                  <a:lnTo>
                    <a:pt x="4122253" y="332"/>
                  </a:lnTo>
                  <a:lnTo>
                    <a:pt x="4102529" y="373"/>
                  </a:lnTo>
                  <a:lnTo>
                    <a:pt x="4082805" y="418"/>
                  </a:lnTo>
                  <a:lnTo>
                    <a:pt x="4063082" y="469"/>
                  </a:lnTo>
                  <a:lnTo>
                    <a:pt x="4043358" y="525"/>
                  </a:lnTo>
                  <a:lnTo>
                    <a:pt x="4023634" y="587"/>
                  </a:lnTo>
                  <a:lnTo>
                    <a:pt x="4003911" y="656"/>
                  </a:lnTo>
                  <a:lnTo>
                    <a:pt x="3984187" y="732"/>
                  </a:lnTo>
                  <a:lnTo>
                    <a:pt x="3964463" y="817"/>
                  </a:lnTo>
                  <a:lnTo>
                    <a:pt x="3944740" y="910"/>
                  </a:lnTo>
                  <a:lnTo>
                    <a:pt x="3925016" y="1014"/>
                  </a:lnTo>
                  <a:lnTo>
                    <a:pt x="3905292" y="1130"/>
                  </a:lnTo>
                  <a:lnTo>
                    <a:pt x="3885568" y="1258"/>
                  </a:lnTo>
                  <a:lnTo>
                    <a:pt x="3865845" y="1400"/>
                  </a:lnTo>
                  <a:lnTo>
                    <a:pt x="3846121" y="1557"/>
                  </a:lnTo>
                  <a:lnTo>
                    <a:pt x="3826397" y="1732"/>
                  </a:lnTo>
                  <a:lnTo>
                    <a:pt x="3806674" y="1926"/>
                  </a:lnTo>
                  <a:lnTo>
                    <a:pt x="3786950" y="2140"/>
                  </a:lnTo>
                  <a:lnTo>
                    <a:pt x="3767226" y="2379"/>
                  </a:lnTo>
                  <a:lnTo>
                    <a:pt x="3747503" y="2643"/>
                  </a:lnTo>
                  <a:lnTo>
                    <a:pt x="3727779" y="2936"/>
                  </a:lnTo>
                  <a:lnTo>
                    <a:pt x="3708055" y="3261"/>
                  </a:lnTo>
                  <a:lnTo>
                    <a:pt x="3688331" y="3621"/>
                  </a:lnTo>
                  <a:lnTo>
                    <a:pt x="3668608" y="4020"/>
                  </a:lnTo>
                  <a:lnTo>
                    <a:pt x="3648884" y="4464"/>
                  </a:lnTo>
                  <a:lnTo>
                    <a:pt x="3629160" y="4955"/>
                  </a:lnTo>
                  <a:lnTo>
                    <a:pt x="3609437" y="5500"/>
                  </a:lnTo>
                  <a:lnTo>
                    <a:pt x="3589713" y="6104"/>
                  </a:lnTo>
                  <a:lnTo>
                    <a:pt x="3569989" y="6774"/>
                  </a:lnTo>
                  <a:lnTo>
                    <a:pt x="3550266" y="7516"/>
                  </a:lnTo>
                  <a:lnTo>
                    <a:pt x="3530542" y="8340"/>
                  </a:lnTo>
                  <a:lnTo>
                    <a:pt x="3510818" y="9253"/>
                  </a:lnTo>
                  <a:lnTo>
                    <a:pt x="3491094" y="10265"/>
                  </a:lnTo>
                  <a:lnTo>
                    <a:pt x="3471371" y="11387"/>
                  </a:lnTo>
                  <a:lnTo>
                    <a:pt x="3451647" y="12631"/>
                  </a:lnTo>
                  <a:lnTo>
                    <a:pt x="3431923" y="14010"/>
                  </a:lnTo>
                  <a:lnTo>
                    <a:pt x="3412200" y="15539"/>
                  </a:lnTo>
                  <a:lnTo>
                    <a:pt x="3392476" y="17233"/>
                  </a:lnTo>
                  <a:lnTo>
                    <a:pt x="3372752" y="19111"/>
                  </a:lnTo>
                  <a:lnTo>
                    <a:pt x="3353029" y="21192"/>
                  </a:lnTo>
                  <a:lnTo>
                    <a:pt x="3333305" y="23497"/>
                  </a:lnTo>
                  <a:lnTo>
                    <a:pt x="3313581" y="26052"/>
                  </a:lnTo>
                  <a:lnTo>
                    <a:pt x="3293857" y="28882"/>
                  </a:lnTo>
                  <a:lnTo>
                    <a:pt x="3274134" y="32017"/>
                  </a:lnTo>
                  <a:lnTo>
                    <a:pt x="3254410" y="35489"/>
                  </a:lnTo>
                  <a:lnTo>
                    <a:pt x="3234686" y="39334"/>
                  </a:lnTo>
                  <a:lnTo>
                    <a:pt x="3214963" y="43591"/>
                  </a:lnTo>
                  <a:lnTo>
                    <a:pt x="3195239" y="48303"/>
                  </a:lnTo>
                  <a:lnTo>
                    <a:pt x="3175515" y="53519"/>
                  </a:lnTo>
                  <a:lnTo>
                    <a:pt x="3155792" y="59290"/>
                  </a:lnTo>
                  <a:lnTo>
                    <a:pt x="3136068" y="65673"/>
                  </a:lnTo>
                  <a:lnTo>
                    <a:pt x="3116344" y="72733"/>
                  </a:lnTo>
                  <a:lnTo>
                    <a:pt x="3096620" y="80537"/>
                  </a:lnTo>
                  <a:lnTo>
                    <a:pt x="3076897" y="89162"/>
                  </a:lnTo>
                  <a:lnTo>
                    <a:pt x="3057173" y="98690"/>
                  </a:lnTo>
                  <a:lnTo>
                    <a:pt x="3037449" y="109211"/>
                  </a:lnTo>
                  <a:lnTo>
                    <a:pt x="3017726" y="120824"/>
                  </a:lnTo>
                  <a:lnTo>
                    <a:pt x="2998002" y="133633"/>
                  </a:lnTo>
                  <a:lnTo>
                    <a:pt x="2978278" y="147756"/>
                  </a:lnTo>
                  <a:lnTo>
                    <a:pt x="2958555" y="163317"/>
                  </a:lnTo>
                  <a:lnTo>
                    <a:pt x="2938831" y="180449"/>
                  </a:lnTo>
                  <a:lnTo>
                    <a:pt x="2919107" y="199298"/>
                  </a:lnTo>
                  <a:lnTo>
                    <a:pt x="2899383" y="220018"/>
                  </a:lnTo>
                  <a:lnTo>
                    <a:pt x="2879660" y="242772"/>
                  </a:lnTo>
                  <a:lnTo>
                    <a:pt x="2859936" y="267736"/>
                  </a:lnTo>
                  <a:lnTo>
                    <a:pt x="2840212" y="295094"/>
                  </a:lnTo>
                  <a:lnTo>
                    <a:pt x="2820489" y="325037"/>
                  </a:lnTo>
                  <a:lnTo>
                    <a:pt x="2800765" y="357767"/>
                  </a:lnTo>
                  <a:lnTo>
                    <a:pt x="2781041" y="393490"/>
                  </a:lnTo>
                  <a:lnTo>
                    <a:pt x="2761318" y="432418"/>
                  </a:lnTo>
                  <a:lnTo>
                    <a:pt x="2741594" y="474764"/>
                  </a:lnTo>
                  <a:lnTo>
                    <a:pt x="2721870" y="520743"/>
                  </a:lnTo>
                  <a:lnTo>
                    <a:pt x="2702146" y="570567"/>
                  </a:lnTo>
                  <a:lnTo>
                    <a:pt x="2682423" y="624448"/>
                  </a:lnTo>
                  <a:lnTo>
                    <a:pt x="2662699" y="682597"/>
                  </a:lnTo>
                  <a:lnTo>
                    <a:pt x="2642975" y="745209"/>
                  </a:lnTo>
                  <a:lnTo>
                    <a:pt x="2623252" y="812462"/>
                  </a:lnTo>
                  <a:lnTo>
                    <a:pt x="2603528" y="884509"/>
                  </a:lnTo>
                  <a:lnTo>
                    <a:pt x="2583804" y="961474"/>
                  </a:lnTo>
                  <a:lnTo>
                    <a:pt x="2564081" y="1043444"/>
                  </a:lnTo>
                  <a:lnTo>
                    <a:pt x="2544357" y="1130462"/>
                  </a:lnTo>
                  <a:lnTo>
                    <a:pt x="2524633" y="1222520"/>
                  </a:lnTo>
                  <a:lnTo>
                    <a:pt x="2504909" y="1319554"/>
                  </a:lnTo>
                  <a:lnTo>
                    <a:pt x="2485186" y="1421439"/>
                  </a:lnTo>
                  <a:lnTo>
                    <a:pt x="2465462" y="1527983"/>
                  </a:lnTo>
                  <a:lnTo>
                    <a:pt x="2445738" y="1638926"/>
                  </a:lnTo>
                  <a:lnTo>
                    <a:pt x="2426015" y="1753940"/>
                  </a:lnTo>
                  <a:lnTo>
                    <a:pt x="2406291" y="1872627"/>
                  </a:lnTo>
                  <a:lnTo>
                    <a:pt x="2386567" y="1994522"/>
                  </a:lnTo>
                  <a:lnTo>
                    <a:pt x="2366844" y="2119098"/>
                  </a:lnTo>
                  <a:lnTo>
                    <a:pt x="2347120" y="2245759"/>
                  </a:lnTo>
                  <a:lnTo>
                    <a:pt x="2327396" y="2373842"/>
                  </a:lnTo>
                  <a:lnTo>
                    <a:pt x="2307672" y="2502610"/>
                  </a:lnTo>
                  <a:lnTo>
                    <a:pt x="2287949" y="2631249"/>
                  </a:lnTo>
                  <a:lnTo>
                    <a:pt x="2268225" y="2758877"/>
                  </a:lnTo>
                  <a:lnTo>
                    <a:pt x="2248501" y="2884569"/>
                  </a:lnTo>
                  <a:lnTo>
                    <a:pt x="2228778" y="3007407"/>
                  </a:lnTo>
                  <a:lnTo>
                    <a:pt x="2209054" y="3126528"/>
                  </a:lnTo>
                  <a:lnTo>
                    <a:pt x="2189330" y="3241170"/>
                  </a:lnTo>
                  <a:lnTo>
                    <a:pt x="2169607" y="3350703"/>
                  </a:lnTo>
                  <a:lnTo>
                    <a:pt x="2149883" y="3454641"/>
                  </a:lnTo>
                  <a:lnTo>
                    <a:pt x="2130159" y="3552645"/>
                  </a:lnTo>
                  <a:lnTo>
                    <a:pt x="2110435" y="3644509"/>
                  </a:lnTo>
                  <a:lnTo>
                    <a:pt x="2090712" y="3730153"/>
                  </a:lnTo>
                  <a:lnTo>
                    <a:pt x="2070988" y="3809602"/>
                  </a:lnTo>
                  <a:lnTo>
                    <a:pt x="2051264" y="3882971"/>
                  </a:lnTo>
                  <a:lnTo>
                    <a:pt x="2031541" y="3950446"/>
                  </a:lnTo>
                  <a:lnTo>
                    <a:pt x="2011817" y="4012270"/>
                  </a:lnTo>
                  <a:lnTo>
                    <a:pt x="1992093" y="4068721"/>
                  </a:lnTo>
                  <a:lnTo>
                    <a:pt x="1972370" y="4120088"/>
                  </a:lnTo>
                  <a:lnTo>
                    <a:pt x="1952646" y="4166678"/>
                  </a:lnTo>
                  <a:lnTo>
                    <a:pt x="1932922" y="4208813"/>
                  </a:lnTo>
                  <a:lnTo>
                    <a:pt x="1913198" y="4246819"/>
                  </a:lnTo>
                  <a:lnTo>
                    <a:pt x="1893475" y="4281019"/>
                  </a:lnTo>
                  <a:lnTo>
                    <a:pt x="1873751" y="4311728"/>
                  </a:lnTo>
                  <a:lnTo>
                    <a:pt x="1854027" y="4339248"/>
                  </a:lnTo>
                  <a:lnTo>
                    <a:pt x="1834304" y="4363864"/>
                  </a:lnTo>
                  <a:lnTo>
                    <a:pt x="1814580" y="4385845"/>
                  </a:lnTo>
                  <a:lnTo>
                    <a:pt x="1794856" y="4405440"/>
                  </a:lnTo>
                  <a:lnTo>
                    <a:pt x="1775133" y="4422882"/>
                  </a:lnTo>
                  <a:lnTo>
                    <a:pt x="1755409" y="4438384"/>
                  </a:lnTo>
                  <a:lnTo>
                    <a:pt x="1735685" y="4452143"/>
                  </a:lnTo>
                  <a:lnTo>
                    <a:pt x="1715961" y="4464339"/>
                  </a:lnTo>
                  <a:lnTo>
                    <a:pt x="1696238" y="4475136"/>
                  </a:lnTo>
                  <a:lnTo>
                    <a:pt x="1676514" y="4484686"/>
                  </a:lnTo>
                  <a:lnTo>
                    <a:pt x="1656790" y="4493124"/>
                  </a:lnTo>
                  <a:lnTo>
                    <a:pt x="1637067" y="4500576"/>
                  </a:lnTo>
                  <a:lnTo>
                    <a:pt x="1617343" y="4507151"/>
                  </a:lnTo>
                  <a:lnTo>
                    <a:pt x="1597619" y="4512951"/>
                  </a:lnTo>
                  <a:lnTo>
                    <a:pt x="1577896" y="4518066"/>
                  </a:lnTo>
                  <a:lnTo>
                    <a:pt x="1558172" y="4522575"/>
                  </a:lnTo>
                  <a:lnTo>
                    <a:pt x="1538448" y="4526552"/>
                  </a:lnTo>
                  <a:lnTo>
                    <a:pt x="1518724" y="4530058"/>
                  </a:lnTo>
                  <a:lnTo>
                    <a:pt x="1499001" y="4533151"/>
                  </a:lnTo>
                  <a:lnTo>
                    <a:pt x="1479277" y="4535880"/>
                  </a:lnTo>
                  <a:lnTo>
                    <a:pt x="1459553" y="4538288"/>
                  </a:lnTo>
                  <a:lnTo>
                    <a:pt x="1439830" y="4540416"/>
                  </a:lnTo>
                  <a:lnTo>
                    <a:pt x="1420106" y="4542296"/>
                  </a:lnTo>
                  <a:lnTo>
                    <a:pt x="1400382" y="4543959"/>
                  </a:lnTo>
                  <a:lnTo>
                    <a:pt x="1380659" y="4545430"/>
                  </a:lnTo>
                  <a:lnTo>
                    <a:pt x="1360935" y="4546734"/>
                  </a:lnTo>
                  <a:lnTo>
                    <a:pt x="1341211" y="4547890"/>
                  </a:lnTo>
                  <a:lnTo>
                    <a:pt x="1321487" y="4548915"/>
                  </a:lnTo>
                  <a:lnTo>
                    <a:pt x="1301764" y="4549826"/>
                  </a:lnTo>
                  <a:lnTo>
                    <a:pt x="1282040" y="4550636"/>
                  </a:lnTo>
                  <a:lnTo>
                    <a:pt x="1262316" y="4551359"/>
                  </a:lnTo>
                  <a:lnTo>
                    <a:pt x="1242593" y="4552006"/>
                  </a:lnTo>
                  <a:lnTo>
                    <a:pt x="1222869" y="4552588"/>
                  </a:lnTo>
                  <a:lnTo>
                    <a:pt x="1203145" y="4553113"/>
                  </a:lnTo>
                  <a:lnTo>
                    <a:pt x="1183422" y="4553589"/>
                  </a:lnTo>
                  <a:lnTo>
                    <a:pt x="1163698" y="4554021"/>
                  </a:lnTo>
                  <a:lnTo>
                    <a:pt x="1143974" y="4554415"/>
                  </a:lnTo>
                  <a:lnTo>
                    <a:pt x="1124250" y="4554776"/>
                  </a:lnTo>
                  <a:lnTo>
                    <a:pt x="1104527" y="4555107"/>
                  </a:lnTo>
                  <a:lnTo>
                    <a:pt x="1084803" y="4555413"/>
                  </a:lnTo>
                  <a:lnTo>
                    <a:pt x="1065079" y="4555695"/>
                  </a:lnTo>
                  <a:lnTo>
                    <a:pt x="1045356" y="4555957"/>
                  </a:lnTo>
                  <a:lnTo>
                    <a:pt x="1025632" y="4556200"/>
                  </a:lnTo>
                  <a:lnTo>
                    <a:pt x="1005908" y="4556425"/>
                  </a:lnTo>
                  <a:lnTo>
                    <a:pt x="986185" y="4556636"/>
                  </a:lnTo>
                  <a:lnTo>
                    <a:pt x="966461" y="4556832"/>
                  </a:lnTo>
                  <a:lnTo>
                    <a:pt x="946737" y="4557015"/>
                  </a:lnTo>
                  <a:lnTo>
                    <a:pt x="927013" y="4557186"/>
                  </a:lnTo>
                  <a:lnTo>
                    <a:pt x="907290" y="4557346"/>
                  </a:lnTo>
                  <a:lnTo>
                    <a:pt x="887566" y="4557497"/>
                  </a:lnTo>
                  <a:lnTo>
                    <a:pt x="867842" y="4557637"/>
                  </a:lnTo>
                  <a:lnTo>
                    <a:pt x="848119" y="4557769"/>
                  </a:lnTo>
                  <a:lnTo>
                    <a:pt x="828395" y="4557893"/>
                  </a:lnTo>
                  <a:lnTo>
                    <a:pt x="808671" y="4558010"/>
                  </a:lnTo>
                  <a:lnTo>
                    <a:pt x="788948" y="4558120"/>
                  </a:lnTo>
                  <a:lnTo>
                    <a:pt x="769224" y="4558223"/>
                  </a:lnTo>
                  <a:lnTo>
                    <a:pt x="749500" y="4558321"/>
                  </a:lnTo>
                  <a:lnTo>
                    <a:pt x="729776" y="4558413"/>
                  </a:lnTo>
                  <a:lnTo>
                    <a:pt x="710053" y="4558500"/>
                  </a:lnTo>
                  <a:lnTo>
                    <a:pt x="690329" y="4558582"/>
                  </a:lnTo>
                  <a:lnTo>
                    <a:pt x="670605" y="4558660"/>
                  </a:lnTo>
                  <a:lnTo>
                    <a:pt x="650882" y="4558734"/>
                  </a:lnTo>
                  <a:lnTo>
                    <a:pt x="631158" y="4558804"/>
                  </a:lnTo>
                  <a:lnTo>
                    <a:pt x="611434" y="4558871"/>
                  </a:lnTo>
                  <a:lnTo>
                    <a:pt x="591711" y="4558934"/>
                  </a:lnTo>
                  <a:lnTo>
                    <a:pt x="571987" y="4558994"/>
                  </a:lnTo>
                  <a:lnTo>
                    <a:pt x="552263" y="4559052"/>
                  </a:lnTo>
                  <a:lnTo>
                    <a:pt x="532539" y="4559106"/>
                  </a:lnTo>
                  <a:lnTo>
                    <a:pt x="512816" y="4559158"/>
                  </a:lnTo>
                  <a:lnTo>
                    <a:pt x="493092" y="4559207"/>
                  </a:lnTo>
                  <a:lnTo>
                    <a:pt x="473368" y="4559254"/>
                  </a:lnTo>
                  <a:lnTo>
                    <a:pt x="453645" y="4559298"/>
                  </a:lnTo>
                  <a:lnTo>
                    <a:pt x="433921" y="4559340"/>
                  </a:lnTo>
                  <a:lnTo>
                    <a:pt x="414197" y="4559380"/>
                  </a:lnTo>
                  <a:lnTo>
                    <a:pt x="394474" y="4559418"/>
                  </a:lnTo>
                  <a:lnTo>
                    <a:pt x="374750" y="4559454"/>
                  </a:lnTo>
                  <a:lnTo>
                    <a:pt x="355026" y="4559489"/>
                  </a:lnTo>
                  <a:lnTo>
                    <a:pt x="335302" y="4559521"/>
                  </a:lnTo>
                  <a:lnTo>
                    <a:pt x="315579" y="4559552"/>
                  </a:lnTo>
                  <a:lnTo>
                    <a:pt x="295855" y="4559582"/>
                  </a:lnTo>
                  <a:lnTo>
                    <a:pt x="276131" y="4559610"/>
                  </a:lnTo>
                  <a:lnTo>
                    <a:pt x="256408" y="4559636"/>
                  </a:lnTo>
                  <a:lnTo>
                    <a:pt x="236684" y="4559661"/>
                  </a:lnTo>
                  <a:lnTo>
                    <a:pt x="216960" y="4559685"/>
                  </a:lnTo>
                  <a:lnTo>
                    <a:pt x="197237" y="4559708"/>
                  </a:lnTo>
                  <a:lnTo>
                    <a:pt x="177513" y="4559730"/>
                  </a:lnTo>
                  <a:lnTo>
                    <a:pt x="157789" y="4559750"/>
                  </a:lnTo>
                  <a:lnTo>
                    <a:pt x="138065" y="4559769"/>
                  </a:lnTo>
                  <a:lnTo>
                    <a:pt x="118342" y="4559788"/>
                  </a:lnTo>
                  <a:lnTo>
                    <a:pt x="98618" y="4559805"/>
                  </a:lnTo>
                  <a:lnTo>
                    <a:pt x="78894" y="4559822"/>
                  </a:lnTo>
                  <a:lnTo>
                    <a:pt x="59171" y="4559838"/>
                  </a:lnTo>
                  <a:lnTo>
                    <a:pt x="39447" y="4559853"/>
                  </a:lnTo>
                  <a:lnTo>
                    <a:pt x="19723" y="4559867"/>
                  </a:lnTo>
                  <a:lnTo>
                    <a:pt x="0" y="4559880"/>
                  </a:lnTo>
                  <a:close/>
                </a:path>
              </a:pathLst>
            </a:custGeom>
            <a:solidFill>
              <a:srgbClr val="E147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199579" y="1543965"/>
              <a:ext cx="4181424" cy="4558322"/>
            </a:xfrm>
            <a:custGeom>
              <a:avLst/>
              <a:pathLst>
                <a:path w="4181424" h="4558322">
                  <a:moveTo>
                    <a:pt x="0" y="4558322"/>
                  </a:moveTo>
                  <a:lnTo>
                    <a:pt x="19723" y="4558292"/>
                  </a:lnTo>
                  <a:lnTo>
                    <a:pt x="39447" y="4558261"/>
                  </a:lnTo>
                  <a:lnTo>
                    <a:pt x="59171" y="4558229"/>
                  </a:lnTo>
                  <a:lnTo>
                    <a:pt x="78894" y="4558197"/>
                  </a:lnTo>
                  <a:lnTo>
                    <a:pt x="98618" y="4558164"/>
                  </a:lnTo>
                  <a:lnTo>
                    <a:pt x="118342" y="4558131"/>
                  </a:lnTo>
                  <a:lnTo>
                    <a:pt x="138065" y="4558097"/>
                  </a:lnTo>
                  <a:lnTo>
                    <a:pt x="157789" y="4558062"/>
                  </a:lnTo>
                  <a:lnTo>
                    <a:pt x="177513" y="4558027"/>
                  </a:lnTo>
                  <a:lnTo>
                    <a:pt x="197237" y="4557991"/>
                  </a:lnTo>
                  <a:lnTo>
                    <a:pt x="216960" y="4557955"/>
                  </a:lnTo>
                  <a:lnTo>
                    <a:pt x="236684" y="4557918"/>
                  </a:lnTo>
                  <a:lnTo>
                    <a:pt x="256408" y="4557880"/>
                  </a:lnTo>
                  <a:lnTo>
                    <a:pt x="276131" y="4557841"/>
                  </a:lnTo>
                  <a:lnTo>
                    <a:pt x="295855" y="4557802"/>
                  </a:lnTo>
                  <a:lnTo>
                    <a:pt x="315579" y="4557762"/>
                  </a:lnTo>
                  <a:lnTo>
                    <a:pt x="335302" y="4557722"/>
                  </a:lnTo>
                  <a:lnTo>
                    <a:pt x="355026" y="4557680"/>
                  </a:lnTo>
                  <a:lnTo>
                    <a:pt x="374750" y="4557638"/>
                  </a:lnTo>
                  <a:lnTo>
                    <a:pt x="394474" y="4557595"/>
                  </a:lnTo>
                  <a:lnTo>
                    <a:pt x="414197" y="4557552"/>
                  </a:lnTo>
                  <a:lnTo>
                    <a:pt x="433921" y="4557507"/>
                  </a:lnTo>
                  <a:lnTo>
                    <a:pt x="453645" y="4557462"/>
                  </a:lnTo>
                  <a:lnTo>
                    <a:pt x="473368" y="4557415"/>
                  </a:lnTo>
                  <a:lnTo>
                    <a:pt x="493092" y="4557368"/>
                  </a:lnTo>
                  <a:lnTo>
                    <a:pt x="512816" y="4557320"/>
                  </a:lnTo>
                  <a:lnTo>
                    <a:pt x="532539" y="4557271"/>
                  </a:lnTo>
                  <a:lnTo>
                    <a:pt x="552263" y="4557220"/>
                  </a:lnTo>
                  <a:lnTo>
                    <a:pt x="571987" y="4557169"/>
                  </a:lnTo>
                  <a:lnTo>
                    <a:pt x="591711" y="4557117"/>
                  </a:lnTo>
                  <a:lnTo>
                    <a:pt x="611434" y="4557063"/>
                  </a:lnTo>
                  <a:lnTo>
                    <a:pt x="631158" y="4557008"/>
                  </a:lnTo>
                  <a:lnTo>
                    <a:pt x="650882" y="4556951"/>
                  </a:lnTo>
                  <a:lnTo>
                    <a:pt x="670605" y="4556891"/>
                  </a:lnTo>
                  <a:lnTo>
                    <a:pt x="690329" y="4556829"/>
                  </a:lnTo>
                  <a:lnTo>
                    <a:pt x="710053" y="4556764"/>
                  </a:lnTo>
                  <a:lnTo>
                    <a:pt x="729776" y="4556695"/>
                  </a:lnTo>
                  <a:lnTo>
                    <a:pt x="749500" y="4556622"/>
                  </a:lnTo>
                  <a:lnTo>
                    <a:pt x="769224" y="4556544"/>
                  </a:lnTo>
                  <a:lnTo>
                    <a:pt x="788948" y="4556461"/>
                  </a:lnTo>
                  <a:lnTo>
                    <a:pt x="808671" y="4556371"/>
                  </a:lnTo>
                  <a:lnTo>
                    <a:pt x="828395" y="4556274"/>
                  </a:lnTo>
                  <a:lnTo>
                    <a:pt x="848119" y="4556170"/>
                  </a:lnTo>
                  <a:lnTo>
                    <a:pt x="867842" y="4556056"/>
                  </a:lnTo>
                  <a:lnTo>
                    <a:pt x="887566" y="4555933"/>
                  </a:lnTo>
                  <a:lnTo>
                    <a:pt x="907290" y="4555798"/>
                  </a:lnTo>
                  <a:lnTo>
                    <a:pt x="927013" y="4555651"/>
                  </a:lnTo>
                  <a:lnTo>
                    <a:pt x="946737" y="4555490"/>
                  </a:lnTo>
                  <a:lnTo>
                    <a:pt x="966461" y="4555313"/>
                  </a:lnTo>
                  <a:lnTo>
                    <a:pt x="986185" y="4555119"/>
                  </a:lnTo>
                  <a:lnTo>
                    <a:pt x="1005908" y="4554904"/>
                  </a:lnTo>
                  <a:lnTo>
                    <a:pt x="1025632" y="4554667"/>
                  </a:lnTo>
                  <a:lnTo>
                    <a:pt x="1045356" y="4554406"/>
                  </a:lnTo>
                  <a:lnTo>
                    <a:pt x="1065079" y="4554116"/>
                  </a:lnTo>
                  <a:lnTo>
                    <a:pt x="1084803" y="4553796"/>
                  </a:lnTo>
                  <a:lnTo>
                    <a:pt x="1104527" y="4553440"/>
                  </a:lnTo>
                  <a:lnTo>
                    <a:pt x="1124250" y="4553045"/>
                  </a:lnTo>
                  <a:lnTo>
                    <a:pt x="1143974" y="4552607"/>
                  </a:lnTo>
                  <a:lnTo>
                    <a:pt x="1163698" y="4552121"/>
                  </a:lnTo>
                  <a:lnTo>
                    <a:pt x="1183422" y="4551580"/>
                  </a:lnTo>
                  <a:lnTo>
                    <a:pt x="1203145" y="4550979"/>
                  </a:lnTo>
                  <a:lnTo>
                    <a:pt x="1222869" y="4550310"/>
                  </a:lnTo>
                  <a:lnTo>
                    <a:pt x="1242593" y="4549566"/>
                  </a:lnTo>
                  <a:lnTo>
                    <a:pt x="1262316" y="4548736"/>
                  </a:lnTo>
                  <a:lnTo>
                    <a:pt x="1282040" y="4547810"/>
                  </a:lnTo>
                  <a:lnTo>
                    <a:pt x="1301764" y="4546776"/>
                  </a:lnTo>
                  <a:lnTo>
                    <a:pt x="1321487" y="4545621"/>
                  </a:lnTo>
                  <a:lnTo>
                    <a:pt x="1341211" y="4544328"/>
                  </a:lnTo>
                  <a:lnTo>
                    <a:pt x="1360935" y="4542882"/>
                  </a:lnTo>
                  <a:lnTo>
                    <a:pt x="1380659" y="4541263"/>
                  </a:lnTo>
                  <a:lnTo>
                    <a:pt x="1400382" y="4539452"/>
                  </a:lnTo>
                  <a:lnTo>
                    <a:pt x="1420106" y="4537423"/>
                  </a:lnTo>
                  <a:lnTo>
                    <a:pt x="1439830" y="4535148"/>
                  </a:lnTo>
                  <a:lnTo>
                    <a:pt x="1459553" y="4532598"/>
                  </a:lnTo>
                  <a:lnTo>
                    <a:pt x="1479277" y="4529737"/>
                  </a:lnTo>
                  <a:lnTo>
                    <a:pt x="1499001" y="4526524"/>
                  </a:lnTo>
                  <a:lnTo>
                    <a:pt x="1518724" y="4522914"/>
                  </a:lnTo>
                  <a:lnTo>
                    <a:pt x="1538448" y="4518857"/>
                  </a:lnTo>
                  <a:lnTo>
                    <a:pt x="1558172" y="4514293"/>
                  </a:lnTo>
                  <a:lnTo>
                    <a:pt x="1577896" y="4509156"/>
                  </a:lnTo>
                  <a:lnTo>
                    <a:pt x="1597619" y="4503373"/>
                  </a:lnTo>
                  <a:lnTo>
                    <a:pt x="1617343" y="4496857"/>
                  </a:lnTo>
                  <a:lnTo>
                    <a:pt x="1637067" y="4489514"/>
                  </a:lnTo>
                  <a:lnTo>
                    <a:pt x="1656790" y="4481234"/>
                  </a:lnTo>
                  <a:lnTo>
                    <a:pt x="1676514" y="4471896"/>
                  </a:lnTo>
                  <a:lnTo>
                    <a:pt x="1696238" y="4461363"/>
                  </a:lnTo>
                  <a:lnTo>
                    <a:pt x="1715961" y="4449481"/>
                  </a:lnTo>
                  <a:lnTo>
                    <a:pt x="1735685" y="4436077"/>
                  </a:lnTo>
                  <a:lnTo>
                    <a:pt x="1755409" y="4420960"/>
                  </a:lnTo>
                  <a:lnTo>
                    <a:pt x="1775133" y="4403920"/>
                  </a:lnTo>
                  <a:lnTo>
                    <a:pt x="1794856" y="4384725"/>
                  </a:lnTo>
                  <a:lnTo>
                    <a:pt x="1814580" y="4363126"/>
                  </a:lnTo>
                  <a:lnTo>
                    <a:pt x="1834304" y="4338853"/>
                  </a:lnTo>
                  <a:lnTo>
                    <a:pt x="1854027" y="4311624"/>
                  </a:lnTo>
                  <a:lnTo>
                    <a:pt x="1873751" y="4281139"/>
                  </a:lnTo>
                  <a:lnTo>
                    <a:pt x="1893475" y="4247096"/>
                  </a:lnTo>
                  <a:lnTo>
                    <a:pt x="1913198" y="4209185"/>
                  </a:lnTo>
                  <a:lnTo>
                    <a:pt x="1932922" y="4167102"/>
                  </a:lnTo>
                  <a:lnTo>
                    <a:pt x="1952646" y="4120555"/>
                  </a:lnTo>
                  <a:lnTo>
                    <a:pt x="1972370" y="4069272"/>
                  </a:lnTo>
                  <a:lnTo>
                    <a:pt x="1992093" y="4013013"/>
                  </a:lnTo>
                  <a:lnTo>
                    <a:pt x="2011817" y="3951577"/>
                  </a:lnTo>
                  <a:lnTo>
                    <a:pt x="2031541" y="3884806"/>
                  </a:lnTo>
                  <a:lnTo>
                    <a:pt x="2051264" y="3812541"/>
                  </a:lnTo>
                  <a:lnTo>
                    <a:pt x="2070988" y="3734659"/>
                  </a:lnTo>
                  <a:lnTo>
                    <a:pt x="2090712" y="3651085"/>
                  </a:lnTo>
                  <a:lnTo>
                    <a:pt x="2110435" y="3561801"/>
                  </a:lnTo>
                  <a:lnTo>
                    <a:pt x="2130159" y="3466849"/>
                  </a:lnTo>
                  <a:lnTo>
                    <a:pt x="2149883" y="3366336"/>
                  </a:lnTo>
                  <a:lnTo>
                    <a:pt x="2169607" y="3260431"/>
                  </a:lnTo>
                  <a:lnTo>
                    <a:pt x="2189330" y="3149365"/>
                  </a:lnTo>
                  <a:lnTo>
                    <a:pt x="2209054" y="3033433"/>
                  </a:lnTo>
                  <a:lnTo>
                    <a:pt x="2228778" y="2912987"/>
                  </a:lnTo>
                  <a:lnTo>
                    <a:pt x="2248501" y="2788446"/>
                  </a:lnTo>
                  <a:lnTo>
                    <a:pt x="2268225" y="2660307"/>
                  </a:lnTo>
                  <a:lnTo>
                    <a:pt x="2287949" y="2529161"/>
                  </a:lnTo>
                  <a:lnTo>
                    <a:pt x="2307672" y="2395719"/>
                  </a:lnTo>
                  <a:lnTo>
                    <a:pt x="2327396" y="2260809"/>
                  </a:lnTo>
                  <a:lnTo>
                    <a:pt x="2347120" y="2125367"/>
                  </a:lnTo>
                  <a:lnTo>
                    <a:pt x="2366844" y="1990391"/>
                  </a:lnTo>
                  <a:lnTo>
                    <a:pt x="2386567" y="1856902"/>
                  </a:lnTo>
                  <a:lnTo>
                    <a:pt x="2406291" y="1725888"/>
                  </a:lnTo>
                  <a:lnTo>
                    <a:pt x="2426015" y="1598268"/>
                  </a:lnTo>
                  <a:lnTo>
                    <a:pt x="2445738" y="1474862"/>
                  </a:lnTo>
                  <a:lnTo>
                    <a:pt x="2465462" y="1356368"/>
                  </a:lnTo>
                  <a:lnTo>
                    <a:pt x="2485186" y="1243355"/>
                  </a:lnTo>
                  <a:lnTo>
                    <a:pt x="2504909" y="1136255"/>
                  </a:lnTo>
                  <a:lnTo>
                    <a:pt x="2524633" y="1035370"/>
                  </a:lnTo>
                  <a:lnTo>
                    <a:pt x="2544357" y="940875"/>
                  </a:lnTo>
                  <a:lnTo>
                    <a:pt x="2564081" y="852832"/>
                  </a:lnTo>
                  <a:lnTo>
                    <a:pt x="2583804" y="771203"/>
                  </a:lnTo>
                  <a:lnTo>
                    <a:pt x="2603528" y="695865"/>
                  </a:lnTo>
                  <a:lnTo>
                    <a:pt x="2623252" y="626625"/>
                  </a:lnTo>
                  <a:lnTo>
                    <a:pt x="2642975" y="563233"/>
                  </a:lnTo>
                  <a:lnTo>
                    <a:pt x="2662699" y="505401"/>
                  </a:lnTo>
                  <a:lnTo>
                    <a:pt x="2682423" y="452810"/>
                  </a:lnTo>
                  <a:lnTo>
                    <a:pt x="2702146" y="405126"/>
                  </a:lnTo>
                  <a:lnTo>
                    <a:pt x="2721870" y="362006"/>
                  </a:lnTo>
                  <a:lnTo>
                    <a:pt x="2741594" y="323106"/>
                  </a:lnTo>
                  <a:lnTo>
                    <a:pt x="2761318" y="288089"/>
                  </a:lnTo>
                  <a:lnTo>
                    <a:pt x="2781041" y="256630"/>
                  </a:lnTo>
                  <a:lnTo>
                    <a:pt x="2800765" y="228415"/>
                  </a:lnTo>
                  <a:lnTo>
                    <a:pt x="2820489" y="203151"/>
                  </a:lnTo>
                  <a:lnTo>
                    <a:pt x="2840212" y="180561"/>
                  </a:lnTo>
                  <a:lnTo>
                    <a:pt x="2859936" y="160386"/>
                  </a:lnTo>
                  <a:lnTo>
                    <a:pt x="2879660" y="142390"/>
                  </a:lnTo>
                  <a:lnTo>
                    <a:pt x="2899383" y="126352"/>
                  </a:lnTo>
                  <a:lnTo>
                    <a:pt x="2919107" y="112073"/>
                  </a:lnTo>
                  <a:lnTo>
                    <a:pt x="2938831" y="99370"/>
                  </a:lnTo>
                  <a:lnTo>
                    <a:pt x="2958555" y="88076"/>
                  </a:lnTo>
                  <a:lnTo>
                    <a:pt x="2978278" y="78042"/>
                  </a:lnTo>
                  <a:lnTo>
                    <a:pt x="2998002" y="69133"/>
                  </a:lnTo>
                  <a:lnTo>
                    <a:pt x="3017726" y="61225"/>
                  </a:lnTo>
                  <a:lnTo>
                    <a:pt x="3037449" y="54210"/>
                  </a:lnTo>
                  <a:lnTo>
                    <a:pt x="3057173" y="47990"/>
                  </a:lnTo>
                  <a:lnTo>
                    <a:pt x="3076897" y="42475"/>
                  </a:lnTo>
                  <a:lnTo>
                    <a:pt x="3096620" y="37588"/>
                  </a:lnTo>
                  <a:lnTo>
                    <a:pt x="3116344" y="33259"/>
                  </a:lnTo>
                  <a:lnTo>
                    <a:pt x="3136068" y="29424"/>
                  </a:lnTo>
                  <a:lnTo>
                    <a:pt x="3155792" y="26028"/>
                  </a:lnTo>
                  <a:lnTo>
                    <a:pt x="3175515" y="23021"/>
                  </a:lnTo>
                  <a:lnTo>
                    <a:pt x="3195239" y="20360"/>
                  </a:lnTo>
                  <a:lnTo>
                    <a:pt x="3214963" y="18004"/>
                  </a:lnTo>
                  <a:lnTo>
                    <a:pt x="3234686" y="15919"/>
                  </a:lnTo>
                  <a:lnTo>
                    <a:pt x="3254410" y="14075"/>
                  </a:lnTo>
                  <a:lnTo>
                    <a:pt x="3274134" y="12443"/>
                  </a:lnTo>
                  <a:lnTo>
                    <a:pt x="3293857" y="10999"/>
                  </a:lnTo>
                  <a:lnTo>
                    <a:pt x="3313581" y="9721"/>
                  </a:lnTo>
                  <a:lnTo>
                    <a:pt x="3333305" y="8591"/>
                  </a:lnTo>
                  <a:lnTo>
                    <a:pt x="3353029" y="7592"/>
                  </a:lnTo>
                  <a:lnTo>
                    <a:pt x="3372752" y="6708"/>
                  </a:lnTo>
                  <a:lnTo>
                    <a:pt x="3392476" y="5926"/>
                  </a:lnTo>
                  <a:lnTo>
                    <a:pt x="3412200" y="5235"/>
                  </a:lnTo>
                  <a:lnTo>
                    <a:pt x="3431923" y="4624"/>
                  </a:lnTo>
                  <a:lnTo>
                    <a:pt x="3451647" y="4083"/>
                  </a:lnTo>
                  <a:lnTo>
                    <a:pt x="3471371" y="3605"/>
                  </a:lnTo>
                  <a:lnTo>
                    <a:pt x="3491094" y="3182"/>
                  </a:lnTo>
                  <a:lnTo>
                    <a:pt x="3510818" y="2808"/>
                  </a:lnTo>
                  <a:lnTo>
                    <a:pt x="3530542" y="2478"/>
                  </a:lnTo>
                  <a:lnTo>
                    <a:pt x="3550266" y="2186"/>
                  </a:lnTo>
                  <a:lnTo>
                    <a:pt x="3569989" y="1927"/>
                  </a:lnTo>
                  <a:lnTo>
                    <a:pt x="3589713" y="1699"/>
                  </a:lnTo>
                  <a:lnTo>
                    <a:pt x="3609437" y="1497"/>
                  </a:lnTo>
                  <a:lnTo>
                    <a:pt x="3629160" y="1318"/>
                  </a:lnTo>
                  <a:lnTo>
                    <a:pt x="3648884" y="1160"/>
                  </a:lnTo>
                  <a:lnTo>
                    <a:pt x="3668608" y="1021"/>
                  </a:lnTo>
                  <a:lnTo>
                    <a:pt x="3688331" y="897"/>
                  </a:lnTo>
                  <a:lnTo>
                    <a:pt x="3708055" y="788"/>
                  </a:lnTo>
                  <a:lnTo>
                    <a:pt x="3727779" y="692"/>
                  </a:lnTo>
                  <a:lnTo>
                    <a:pt x="3747503" y="607"/>
                  </a:lnTo>
                  <a:lnTo>
                    <a:pt x="3767226" y="531"/>
                  </a:lnTo>
                  <a:lnTo>
                    <a:pt x="3786950" y="465"/>
                  </a:lnTo>
                  <a:lnTo>
                    <a:pt x="3806674" y="406"/>
                  </a:lnTo>
                  <a:lnTo>
                    <a:pt x="3826397" y="354"/>
                  </a:lnTo>
                  <a:lnTo>
                    <a:pt x="3846121" y="307"/>
                  </a:lnTo>
                  <a:lnTo>
                    <a:pt x="3865845" y="267"/>
                  </a:lnTo>
                  <a:lnTo>
                    <a:pt x="3885568" y="231"/>
                  </a:lnTo>
                  <a:lnTo>
                    <a:pt x="3905292" y="199"/>
                  </a:lnTo>
                  <a:lnTo>
                    <a:pt x="3925016" y="171"/>
                  </a:lnTo>
                  <a:lnTo>
                    <a:pt x="3944740" y="146"/>
                  </a:lnTo>
                  <a:lnTo>
                    <a:pt x="3964463" y="124"/>
                  </a:lnTo>
                  <a:lnTo>
                    <a:pt x="3984187" y="104"/>
                  </a:lnTo>
                  <a:lnTo>
                    <a:pt x="4003911" y="87"/>
                  </a:lnTo>
                  <a:lnTo>
                    <a:pt x="4023634" y="72"/>
                  </a:lnTo>
                  <a:lnTo>
                    <a:pt x="4043358" y="59"/>
                  </a:lnTo>
                  <a:lnTo>
                    <a:pt x="4063082" y="47"/>
                  </a:lnTo>
                  <a:lnTo>
                    <a:pt x="4082805" y="36"/>
                  </a:lnTo>
                  <a:lnTo>
                    <a:pt x="4102529" y="27"/>
                  </a:lnTo>
                  <a:lnTo>
                    <a:pt x="4122253" y="19"/>
                  </a:lnTo>
                  <a:lnTo>
                    <a:pt x="4141977" y="12"/>
                  </a:lnTo>
                  <a:lnTo>
                    <a:pt x="4161700" y="5"/>
                  </a:lnTo>
                  <a:lnTo>
                    <a:pt x="418142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199579" y="1544198"/>
              <a:ext cx="4181424" cy="4559648"/>
            </a:xfrm>
            <a:custGeom>
              <a:avLst/>
              <a:pathLst>
                <a:path w="4181424" h="4559648">
                  <a:moveTo>
                    <a:pt x="4181424" y="0"/>
                  </a:moveTo>
                  <a:lnTo>
                    <a:pt x="4161700" y="30"/>
                  </a:lnTo>
                  <a:lnTo>
                    <a:pt x="4141977" y="63"/>
                  </a:lnTo>
                  <a:lnTo>
                    <a:pt x="4122253" y="100"/>
                  </a:lnTo>
                  <a:lnTo>
                    <a:pt x="4102529" y="141"/>
                  </a:lnTo>
                  <a:lnTo>
                    <a:pt x="4082805" y="186"/>
                  </a:lnTo>
                  <a:lnTo>
                    <a:pt x="4063082" y="237"/>
                  </a:lnTo>
                  <a:lnTo>
                    <a:pt x="4043358" y="293"/>
                  </a:lnTo>
                  <a:lnTo>
                    <a:pt x="4023634" y="355"/>
                  </a:lnTo>
                  <a:lnTo>
                    <a:pt x="4003911" y="423"/>
                  </a:lnTo>
                  <a:lnTo>
                    <a:pt x="3984187" y="500"/>
                  </a:lnTo>
                  <a:lnTo>
                    <a:pt x="3964463" y="584"/>
                  </a:lnTo>
                  <a:lnTo>
                    <a:pt x="3944740" y="678"/>
                  </a:lnTo>
                  <a:lnTo>
                    <a:pt x="3925016" y="782"/>
                  </a:lnTo>
                  <a:lnTo>
                    <a:pt x="3905292" y="898"/>
                  </a:lnTo>
                  <a:lnTo>
                    <a:pt x="3885568" y="1026"/>
                  </a:lnTo>
                  <a:lnTo>
                    <a:pt x="3865845" y="1168"/>
                  </a:lnTo>
                  <a:lnTo>
                    <a:pt x="3846121" y="1325"/>
                  </a:lnTo>
                  <a:lnTo>
                    <a:pt x="3826397" y="1500"/>
                  </a:lnTo>
                  <a:lnTo>
                    <a:pt x="3806674" y="1693"/>
                  </a:lnTo>
                  <a:lnTo>
                    <a:pt x="3786950" y="1908"/>
                  </a:lnTo>
                  <a:lnTo>
                    <a:pt x="3767226" y="2146"/>
                  </a:lnTo>
                  <a:lnTo>
                    <a:pt x="3747503" y="2411"/>
                  </a:lnTo>
                  <a:lnTo>
                    <a:pt x="3727779" y="2704"/>
                  </a:lnTo>
                  <a:lnTo>
                    <a:pt x="3708055" y="3028"/>
                  </a:lnTo>
                  <a:lnTo>
                    <a:pt x="3688331" y="3389"/>
                  </a:lnTo>
                  <a:lnTo>
                    <a:pt x="3668608" y="3788"/>
                  </a:lnTo>
                  <a:lnTo>
                    <a:pt x="3648884" y="4231"/>
                  </a:lnTo>
                  <a:lnTo>
                    <a:pt x="3629160" y="4723"/>
                  </a:lnTo>
                  <a:lnTo>
                    <a:pt x="3609437" y="5267"/>
                  </a:lnTo>
                  <a:lnTo>
                    <a:pt x="3589713" y="5872"/>
                  </a:lnTo>
                  <a:lnTo>
                    <a:pt x="3569989" y="6541"/>
                  </a:lnTo>
                  <a:lnTo>
                    <a:pt x="3550266" y="7284"/>
                  </a:lnTo>
                  <a:lnTo>
                    <a:pt x="3530542" y="8108"/>
                  </a:lnTo>
                  <a:lnTo>
                    <a:pt x="3510818" y="9021"/>
                  </a:lnTo>
                  <a:lnTo>
                    <a:pt x="3491094" y="10033"/>
                  </a:lnTo>
                  <a:lnTo>
                    <a:pt x="3471371" y="11155"/>
                  </a:lnTo>
                  <a:lnTo>
                    <a:pt x="3451647" y="12399"/>
                  </a:lnTo>
                  <a:lnTo>
                    <a:pt x="3431923" y="13778"/>
                  </a:lnTo>
                  <a:lnTo>
                    <a:pt x="3412200" y="15307"/>
                  </a:lnTo>
                  <a:lnTo>
                    <a:pt x="3392476" y="17001"/>
                  </a:lnTo>
                  <a:lnTo>
                    <a:pt x="3372752" y="18879"/>
                  </a:lnTo>
                  <a:lnTo>
                    <a:pt x="3353029" y="20959"/>
                  </a:lnTo>
                  <a:lnTo>
                    <a:pt x="3333305" y="23265"/>
                  </a:lnTo>
                  <a:lnTo>
                    <a:pt x="3313581" y="25820"/>
                  </a:lnTo>
                  <a:lnTo>
                    <a:pt x="3293857" y="28650"/>
                  </a:lnTo>
                  <a:lnTo>
                    <a:pt x="3274134" y="31785"/>
                  </a:lnTo>
                  <a:lnTo>
                    <a:pt x="3254410" y="35257"/>
                  </a:lnTo>
                  <a:lnTo>
                    <a:pt x="3234686" y="39102"/>
                  </a:lnTo>
                  <a:lnTo>
                    <a:pt x="3214963" y="43359"/>
                  </a:lnTo>
                  <a:lnTo>
                    <a:pt x="3195239" y="48071"/>
                  </a:lnTo>
                  <a:lnTo>
                    <a:pt x="3175515" y="53287"/>
                  </a:lnTo>
                  <a:lnTo>
                    <a:pt x="3155792" y="59058"/>
                  </a:lnTo>
                  <a:lnTo>
                    <a:pt x="3136068" y="65441"/>
                  </a:lnTo>
                  <a:lnTo>
                    <a:pt x="3116344" y="72501"/>
                  </a:lnTo>
                  <a:lnTo>
                    <a:pt x="3096620" y="80305"/>
                  </a:lnTo>
                  <a:lnTo>
                    <a:pt x="3076897" y="88930"/>
                  </a:lnTo>
                  <a:lnTo>
                    <a:pt x="3057173" y="98458"/>
                  </a:lnTo>
                  <a:lnTo>
                    <a:pt x="3037449" y="108979"/>
                  </a:lnTo>
                  <a:lnTo>
                    <a:pt x="3017726" y="120591"/>
                  </a:lnTo>
                  <a:lnTo>
                    <a:pt x="2998002" y="133401"/>
                  </a:lnTo>
                  <a:lnTo>
                    <a:pt x="2978278" y="147524"/>
                  </a:lnTo>
                  <a:lnTo>
                    <a:pt x="2958555" y="163085"/>
                  </a:lnTo>
                  <a:lnTo>
                    <a:pt x="2938831" y="180217"/>
                  </a:lnTo>
                  <a:lnTo>
                    <a:pt x="2919107" y="199066"/>
                  </a:lnTo>
                  <a:lnTo>
                    <a:pt x="2899383" y="219786"/>
                  </a:lnTo>
                  <a:lnTo>
                    <a:pt x="2879660" y="242540"/>
                  </a:lnTo>
                  <a:lnTo>
                    <a:pt x="2859936" y="267504"/>
                  </a:lnTo>
                  <a:lnTo>
                    <a:pt x="2840212" y="294861"/>
                  </a:lnTo>
                  <a:lnTo>
                    <a:pt x="2820489" y="324805"/>
                  </a:lnTo>
                  <a:lnTo>
                    <a:pt x="2800765" y="357534"/>
                  </a:lnTo>
                  <a:lnTo>
                    <a:pt x="2781041" y="393257"/>
                  </a:lnTo>
                  <a:lnTo>
                    <a:pt x="2761318" y="432185"/>
                  </a:lnTo>
                  <a:lnTo>
                    <a:pt x="2741594" y="474532"/>
                  </a:lnTo>
                  <a:lnTo>
                    <a:pt x="2721870" y="520511"/>
                  </a:lnTo>
                  <a:lnTo>
                    <a:pt x="2702146" y="570334"/>
                  </a:lnTo>
                  <a:lnTo>
                    <a:pt x="2682423" y="624216"/>
                  </a:lnTo>
                  <a:lnTo>
                    <a:pt x="2662699" y="682365"/>
                  </a:lnTo>
                  <a:lnTo>
                    <a:pt x="2642975" y="744977"/>
                  </a:lnTo>
                  <a:lnTo>
                    <a:pt x="2623252" y="812229"/>
                  </a:lnTo>
                  <a:lnTo>
                    <a:pt x="2603528" y="884277"/>
                  </a:lnTo>
                  <a:lnTo>
                    <a:pt x="2583804" y="961242"/>
                  </a:lnTo>
                  <a:lnTo>
                    <a:pt x="2564081" y="1043212"/>
                  </a:lnTo>
                  <a:lnTo>
                    <a:pt x="2544357" y="1130230"/>
                  </a:lnTo>
                  <a:lnTo>
                    <a:pt x="2524633" y="1222288"/>
                  </a:lnTo>
                  <a:lnTo>
                    <a:pt x="2504909" y="1319322"/>
                  </a:lnTo>
                  <a:lnTo>
                    <a:pt x="2485186" y="1421207"/>
                  </a:lnTo>
                  <a:lnTo>
                    <a:pt x="2465462" y="1527751"/>
                  </a:lnTo>
                  <a:lnTo>
                    <a:pt x="2445738" y="1638694"/>
                  </a:lnTo>
                  <a:lnTo>
                    <a:pt x="2426015" y="1753708"/>
                  </a:lnTo>
                  <a:lnTo>
                    <a:pt x="2406291" y="1872395"/>
                  </a:lnTo>
                  <a:lnTo>
                    <a:pt x="2386567" y="1994290"/>
                  </a:lnTo>
                  <a:lnTo>
                    <a:pt x="2366844" y="2118866"/>
                  </a:lnTo>
                  <a:lnTo>
                    <a:pt x="2347120" y="2245526"/>
                  </a:lnTo>
                  <a:lnTo>
                    <a:pt x="2327396" y="2373610"/>
                  </a:lnTo>
                  <a:lnTo>
                    <a:pt x="2307672" y="2502378"/>
                  </a:lnTo>
                  <a:lnTo>
                    <a:pt x="2287949" y="2631017"/>
                  </a:lnTo>
                  <a:lnTo>
                    <a:pt x="2268225" y="2758645"/>
                  </a:lnTo>
                  <a:lnTo>
                    <a:pt x="2248501" y="2884337"/>
                  </a:lnTo>
                  <a:lnTo>
                    <a:pt x="2228778" y="3007175"/>
                  </a:lnTo>
                  <a:lnTo>
                    <a:pt x="2209054" y="3126296"/>
                  </a:lnTo>
                  <a:lnTo>
                    <a:pt x="2189330" y="3240938"/>
                  </a:lnTo>
                  <a:lnTo>
                    <a:pt x="2169607" y="3350471"/>
                  </a:lnTo>
                  <a:lnTo>
                    <a:pt x="2149883" y="3454409"/>
                  </a:lnTo>
                  <a:lnTo>
                    <a:pt x="2130159" y="3552413"/>
                  </a:lnTo>
                  <a:lnTo>
                    <a:pt x="2110435" y="3644277"/>
                  </a:lnTo>
                  <a:lnTo>
                    <a:pt x="2090712" y="3729921"/>
                  </a:lnTo>
                  <a:lnTo>
                    <a:pt x="2070988" y="3809370"/>
                  </a:lnTo>
                  <a:lnTo>
                    <a:pt x="2051264" y="3882738"/>
                  </a:lnTo>
                  <a:lnTo>
                    <a:pt x="2031541" y="3950213"/>
                  </a:lnTo>
                  <a:lnTo>
                    <a:pt x="2011817" y="4012037"/>
                  </a:lnTo>
                  <a:lnTo>
                    <a:pt x="1992093" y="4068489"/>
                  </a:lnTo>
                  <a:lnTo>
                    <a:pt x="1972370" y="4119856"/>
                  </a:lnTo>
                  <a:lnTo>
                    <a:pt x="1952646" y="4166446"/>
                  </a:lnTo>
                  <a:lnTo>
                    <a:pt x="1932922" y="4208581"/>
                  </a:lnTo>
                  <a:lnTo>
                    <a:pt x="1913198" y="4246587"/>
                  </a:lnTo>
                  <a:lnTo>
                    <a:pt x="1893475" y="4280787"/>
                  </a:lnTo>
                  <a:lnTo>
                    <a:pt x="1873751" y="4311496"/>
                  </a:lnTo>
                  <a:lnTo>
                    <a:pt x="1854027" y="4339016"/>
                  </a:lnTo>
                  <a:lnTo>
                    <a:pt x="1834304" y="4363632"/>
                  </a:lnTo>
                  <a:lnTo>
                    <a:pt x="1814580" y="4385613"/>
                  </a:lnTo>
                  <a:lnTo>
                    <a:pt x="1794856" y="4405208"/>
                  </a:lnTo>
                  <a:lnTo>
                    <a:pt x="1775133" y="4422650"/>
                  </a:lnTo>
                  <a:lnTo>
                    <a:pt x="1755409" y="4438152"/>
                  </a:lnTo>
                  <a:lnTo>
                    <a:pt x="1735685" y="4451911"/>
                  </a:lnTo>
                  <a:lnTo>
                    <a:pt x="1715961" y="4464106"/>
                  </a:lnTo>
                  <a:lnTo>
                    <a:pt x="1696238" y="4474904"/>
                  </a:lnTo>
                  <a:lnTo>
                    <a:pt x="1676514" y="4484454"/>
                  </a:lnTo>
                  <a:lnTo>
                    <a:pt x="1656790" y="4492892"/>
                  </a:lnTo>
                  <a:lnTo>
                    <a:pt x="1637067" y="4500343"/>
                  </a:lnTo>
                  <a:lnTo>
                    <a:pt x="1617343" y="4506919"/>
                  </a:lnTo>
                  <a:lnTo>
                    <a:pt x="1597619" y="4512719"/>
                  </a:lnTo>
                  <a:lnTo>
                    <a:pt x="1577896" y="4517833"/>
                  </a:lnTo>
                  <a:lnTo>
                    <a:pt x="1558172" y="4522343"/>
                  </a:lnTo>
                  <a:lnTo>
                    <a:pt x="1538448" y="4526319"/>
                  </a:lnTo>
                  <a:lnTo>
                    <a:pt x="1518724" y="4529826"/>
                  </a:lnTo>
                  <a:lnTo>
                    <a:pt x="1499001" y="4532919"/>
                  </a:lnTo>
                  <a:lnTo>
                    <a:pt x="1479277" y="4535647"/>
                  </a:lnTo>
                  <a:lnTo>
                    <a:pt x="1459553" y="4538056"/>
                  </a:lnTo>
                  <a:lnTo>
                    <a:pt x="1439830" y="4540184"/>
                  </a:lnTo>
                  <a:lnTo>
                    <a:pt x="1420106" y="4542064"/>
                  </a:lnTo>
                  <a:lnTo>
                    <a:pt x="1400382" y="4543727"/>
                  </a:lnTo>
                  <a:lnTo>
                    <a:pt x="1380659" y="4545198"/>
                  </a:lnTo>
                  <a:lnTo>
                    <a:pt x="1360935" y="4546502"/>
                  </a:lnTo>
                  <a:lnTo>
                    <a:pt x="1341211" y="4547657"/>
                  </a:lnTo>
                  <a:lnTo>
                    <a:pt x="1321487" y="4548683"/>
                  </a:lnTo>
                  <a:lnTo>
                    <a:pt x="1301764" y="4549594"/>
                  </a:lnTo>
                  <a:lnTo>
                    <a:pt x="1282040" y="4550404"/>
                  </a:lnTo>
                  <a:lnTo>
                    <a:pt x="1262316" y="4551127"/>
                  </a:lnTo>
                  <a:lnTo>
                    <a:pt x="1242593" y="4551774"/>
                  </a:lnTo>
                  <a:lnTo>
                    <a:pt x="1222869" y="4552356"/>
                  </a:lnTo>
                  <a:lnTo>
                    <a:pt x="1203145" y="4552881"/>
                  </a:lnTo>
                  <a:lnTo>
                    <a:pt x="1183422" y="4553356"/>
                  </a:lnTo>
                  <a:lnTo>
                    <a:pt x="1163698" y="4553789"/>
                  </a:lnTo>
                  <a:lnTo>
                    <a:pt x="1143974" y="4554183"/>
                  </a:lnTo>
                  <a:lnTo>
                    <a:pt x="1124250" y="4554544"/>
                  </a:lnTo>
                  <a:lnTo>
                    <a:pt x="1104527" y="4554875"/>
                  </a:lnTo>
                  <a:lnTo>
                    <a:pt x="1084803" y="4555181"/>
                  </a:lnTo>
                  <a:lnTo>
                    <a:pt x="1065079" y="4555463"/>
                  </a:lnTo>
                  <a:lnTo>
                    <a:pt x="1045356" y="4555725"/>
                  </a:lnTo>
                  <a:lnTo>
                    <a:pt x="1025632" y="4555967"/>
                  </a:lnTo>
                  <a:lnTo>
                    <a:pt x="1005908" y="4556193"/>
                  </a:lnTo>
                  <a:lnTo>
                    <a:pt x="986185" y="4556403"/>
                  </a:lnTo>
                  <a:lnTo>
                    <a:pt x="966461" y="4556600"/>
                  </a:lnTo>
                  <a:lnTo>
                    <a:pt x="946737" y="4556783"/>
                  </a:lnTo>
                  <a:lnTo>
                    <a:pt x="927013" y="4556954"/>
                  </a:lnTo>
                  <a:lnTo>
                    <a:pt x="907290" y="4557114"/>
                  </a:lnTo>
                  <a:lnTo>
                    <a:pt x="887566" y="4557264"/>
                  </a:lnTo>
                  <a:lnTo>
                    <a:pt x="867842" y="4557405"/>
                  </a:lnTo>
                  <a:lnTo>
                    <a:pt x="848119" y="4557537"/>
                  </a:lnTo>
                  <a:lnTo>
                    <a:pt x="828395" y="4557661"/>
                  </a:lnTo>
                  <a:lnTo>
                    <a:pt x="808671" y="4557778"/>
                  </a:lnTo>
                  <a:lnTo>
                    <a:pt x="788948" y="4557888"/>
                  </a:lnTo>
                  <a:lnTo>
                    <a:pt x="769224" y="4557991"/>
                  </a:lnTo>
                  <a:lnTo>
                    <a:pt x="749500" y="4558089"/>
                  </a:lnTo>
                  <a:lnTo>
                    <a:pt x="729776" y="4558181"/>
                  </a:lnTo>
                  <a:lnTo>
                    <a:pt x="710053" y="4558268"/>
                  </a:lnTo>
                  <a:lnTo>
                    <a:pt x="690329" y="4558350"/>
                  </a:lnTo>
                  <a:lnTo>
                    <a:pt x="670605" y="4558428"/>
                  </a:lnTo>
                  <a:lnTo>
                    <a:pt x="650882" y="4558502"/>
                  </a:lnTo>
                  <a:lnTo>
                    <a:pt x="631158" y="4558572"/>
                  </a:lnTo>
                  <a:lnTo>
                    <a:pt x="611434" y="4558639"/>
                  </a:lnTo>
                  <a:lnTo>
                    <a:pt x="591711" y="4558702"/>
                  </a:lnTo>
                  <a:lnTo>
                    <a:pt x="571987" y="4558762"/>
                  </a:lnTo>
                  <a:lnTo>
                    <a:pt x="552263" y="4558819"/>
                  </a:lnTo>
                  <a:lnTo>
                    <a:pt x="532539" y="4558874"/>
                  </a:lnTo>
                  <a:lnTo>
                    <a:pt x="512816" y="4558926"/>
                  </a:lnTo>
                  <a:lnTo>
                    <a:pt x="493092" y="4558975"/>
                  </a:lnTo>
                  <a:lnTo>
                    <a:pt x="473368" y="4559021"/>
                  </a:lnTo>
                  <a:lnTo>
                    <a:pt x="453645" y="4559066"/>
                  </a:lnTo>
                  <a:lnTo>
                    <a:pt x="433921" y="4559108"/>
                  </a:lnTo>
                  <a:lnTo>
                    <a:pt x="414197" y="4559148"/>
                  </a:lnTo>
                  <a:lnTo>
                    <a:pt x="394474" y="4559186"/>
                  </a:lnTo>
                  <a:lnTo>
                    <a:pt x="374750" y="4559222"/>
                  </a:lnTo>
                  <a:lnTo>
                    <a:pt x="355026" y="4559257"/>
                  </a:lnTo>
                  <a:lnTo>
                    <a:pt x="335302" y="4559289"/>
                  </a:lnTo>
                  <a:lnTo>
                    <a:pt x="315579" y="4559320"/>
                  </a:lnTo>
                  <a:lnTo>
                    <a:pt x="295855" y="4559350"/>
                  </a:lnTo>
                  <a:lnTo>
                    <a:pt x="276131" y="4559378"/>
                  </a:lnTo>
                  <a:lnTo>
                    <a:pt x="256408" y="4559404"/>
                  </a:lnTo>
                  <a:lnTo>
                    <a:pt x="236684" y="4559429"/>
                  </a:lnTo>
                  <a:lnTo>
                    <a:pt x="216960" y="4559453"/>
                  </a:lnTo>
                  <a:lnTo>
                    <a:pt x="197237" y="4559476"/>
                  </a:lnTo>
                  <a:lnTo>
                    <a:pt x="177513" y="4559497"/>
                  </a:lnTo>
                  <a:lnTo>
                    <a:pt x="157789" y="4559518"/>
                  </a:lnTo>
                  <a:lnTo>
                    <a:pt x="138065" y="4559537"/>
                  </a:lnTo>
                  <a:lnTo>
                    <a:pt x="118342" y="4559556"/>
                  </a:lnTo>
                  <a:lnTo>
                    <a:pt x="98618" y="4559573"/>
                  </a:lnTo>
                  <a:lnTo>
                    <a:pt x="78894" y="4559590"/>
                  </a:lnTo>
                  <a:lnTo>
                    <a:pt x="59171" y="4559606"/>
                  </a:lnTo>
                  <a:lnTo>
                    <a:pt x="39447" y="4559621"/>
                  </a:lnTo>
                  <a:lnTo>
                    <a:pt x="19723" y="4559635"/>
                  </a:lnTo>
                  <a:lnTo>
                    <a:pt x="0" y="4559648"/>
                  </a:lnTo>
                  <a:lnTo>
                    <a:pt x="0" y="455964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199579" y="1547667"/>
              <a:ext cx="4773135" cy="4556428"/>
            </a:xfrm>
            <a:custGeom>
              <a:avLst/>
              <a:pathLst>
                <a:path w="4773135" h="4556428">
                  <a:moveTo>
                    <a:pt x="0" y="4556424"/>
                  </a:moveTo>
                  <a:lnTo>
                    <a:pt x="19723" y="4556424"/>
                  </a:lnTo>
                  <a:lnTo>
                    <a:pt x="39447" y="4556423"/>
                  </a:lnTo>
                  <a:lnTo>
                    <a:pt x="59171" y="4556423"/>
                  </a:lnTo>
                  <a:lnTo>
                    <a:pt x="78894" y="4556422"/>
                  </a:lnTo>
                  <a:lnTo>
                    <a:pt x="98618" y="4556422"/>
                  </a:lnTo>
                  <a:lnTo>
                    <a:pt x="118342" y="4556421"/>
                  </a:lnTo>
                  <a:lnTo>
                    <a:pt x="138065" y="4556420"/>
                  </a:lnTo>
                  <a:lnTo>
                    <a:pt x="157789" y="4556420"/>
                  </a:lnTo>
                  <a:lnTo>
                    <a:pt x="177513" y="4556419"/>
                  </a:lnTo>
                  <a:lnTo>
                    <a:pt x="197237" y="4556418"/>
                  </a:lnTo>
                  <a:lnTo>
                    <a:pt x="216960" y="4556417"/>
                  </a:lnTo>
                  <a:lnTo>
                    <a:pt x="236684" y="4556416"/>
                  </a:lnTo>
                  <a:lnTo>
                    <a:pt x="256408" y="4556414"/>
                  </a:lnTo>
                  <a:lnTo>
                    <a:pt x="276131" y="4556413"/>
                  </a:lnTo>
                  <a:lnTo>
                    <a:pt x="295855" y="4556412"/>
                  </a:lnTo>
                  <a:lnTo>
                    <a:pt x="315579" y="4556410"/>
                  </a:lnTo>
                  <a:lnTo>
                    <a:pt x="335302" y="4556409"/>
                  </a:lnTo>
                  <a:lnTo>
                    <a:pt x="355026" y="4556407"/>
                  </a:lnTo>
                  <a:lnTo>
                    <a:pt x="374750" y="4556405"/>
                  </a:lnTo>
                  <a:lnTo>
                    <a:pt x="394474" y="4556403"/>
                  </a:lnTo>
                  <a:lnTo>
                    <a:pt x="414197" y="4556400"/>
                  </a:lnTo>
                  <a:lnTo>
                    <a:pt x="433921" y="4556398"/>
                  </a:lnTo>
                  <a:lnTo>
                    <a:pt x="453645" y="4556395"/>
                  </a:lnTo>
                  <a:lnTo>
                    <a:pt x="473368" y="4556392"/>
                  </a:lnTo>
                  <a:lnTo>
                    <a:pt x="493092" y="4556389"/>
                  </a:lnTo>
                  <a:lnTo>
                    <a:pt x="512816" y="4556385"/>
                  </a:lnTo>
                  <a:lnTo>
                    <a:pt x="532539" y="4556381"/>
                  </a:lnTo>
                  <a:lnTo>
                    <a:pt x="552263" y="4556377"/>
                  </a:lnTo>
                  <a:lnTo>
                    <a:pt x="571987" y="4556373"/>
                  </a:lnTo>
                  <a:lnTo>
                    <a:pt x="591711" y="4556368"/>
                  </a:lnTo>
                  <a:lnTo>
                    <a:pt x="611434" y="4556362"/>
                  </a:lnTo>
                  <a:lnTo>
                    <a:pt x="631158" y="4556356"/>
                  </a:lnTo>
                  <a:lnTo>
                    <a:pt x="650882" y="4556350"/>
                  </a:lnTo>
                  <a:lnTo>
                    <a:pt x="670605" y="4556343"/>
                  </a:lnTo>
                  <a:lnTo>
                    <a:pt x="690329" y="4556335"/>
                  </a:lnTo>
                  <a:lnTo>
                    <a:pt x="710053" y="4556327"/>
                  </a:lnTo>
                  <a:lnTo>
                    <a:pt x="729776" y="4556318"/>
                  </a:lnTo>
                  <a:lnTo>
                    <a:pt x="749500" y="4556309"/>
                  </a:lnTo>
                  <a:lnTo>
                    <a:pt x="769224" y="4556298"/>
                  </a:lnTo>
                  <a:lnTo>
                    <a:pt x="788948" y="4556287"/>
                  </a:lnTo>
                  <a:lnTo>
                    <a:pt x="808671" y="4556274"/>
                  </a:lnTo>
                  <a:lnTo>
                    <a:pt x="828395" y="4556261"/>
                  </a:lnTo>
                  <a:lnTo>
                    <a:pt x="848119" y="4556246"/>
                  </a:lnTo>
                  <a:lnTo>
                    <a:pt x="867842" y="4556230"/>
                  </a:lnTo>
                  <a:lnTo>
                    <a:pt x="887566" y="4556212"/>
                  </a:lnTo>
                  <a:lnTo>
                    <a:pt x="907290" y="4556193"/>
                  </a:lnTo>
                  <a:lnTo>
                    <a:pt x="927013" y="4556173"/>
                  </a:lnTo>
                  <a:lnTo>
                    <a:pt x="946737" y="4556150"/>
                  </a:lnTo>
                  <a:lnTo>
                    <a:pt x="966461" y="4556126"/>
                  </a:lnTo>
                  <a:lnTo>
                    <a:pt x="986185" y="4556100"/>
                  </a:lnTo>
                  <a:lnTo>
                    <a:pt x="1005908" y="4556071"/>
                  </a:lnTo>
                  <a:lnTo>
                    <a:pt x="1025632" y="4556039"/>
                  </a:lnTo>
                  <a:lnTo>
                    <a:pt x="1045356" y="4556005"/>
                  </a:lnTo>
                  <a:lnTo>
                    <a:pt x="1065079" y="4555968"/>
                  </a:lnTo>
                  <a:lnTo>
                    <a:pt x="1084803" y="4555928"/>
                  </a:lnTo>
                  <a:lnTo>
                    <a:pt x="1104527" y="4555884"/>
                  </a:lnTo>
                  <a:lnTo>
                    <a:pt x="1124250" y="4555837"/>
                  </a:lnTo>
                  <a:lnTo>
                    <a:pt x="1143974" y="4555785"/>
                  </a:lnTo>
                  <a:lnTo>
                    <a:pt x="1163698" y="4555729"/>
                  </a:lnTo>
                  <a:lnTo>
                    <a:pt x="1183422" y="4555667"/>
                  </a:lnTo>
                  <a:lnTo>
                    <a:pt x="1203145" y="4555601"/>
                  </a:lnTo>
                  <a:lnTo>
                    <a:pt x="1222869" y="4555528"/>
                  </a:lnTo>
                  <a:lnTo>
                    <a:pt x="1242593" y="4555450"/>
                  </a:lnTo>
                  <a:lnTo>
                    <a:pt x="1262316" y="4555364"/>
                  </a:lnTo>
                  <a:lnTo>
                    <a:pt x="1282040" y="4555271"/>
                  </a:lnTo>
                  <a:lnTo>
                    <a:pt x="1301764" y="4555170"/>
                  </a:lnTo>
                  <a:lnTo>
                    <a:pt x="1321487" y="4555060"/>
                  </a:lnTo>
                  <a:lnTo>
                    <a:pt x="1341211" y="4554940"/>
                  </a:lnTo>
                  <a:lnTo>
                    <a:pt x="1360935" y="4554810"/>
                  </a:lnTo>
                  <a:lnTo>
                    <a:pt x="1380659" y="4554669"/>
                  </a:lnTo>
                  <a:lnTo>
                    <a:pt x="1400382" y="4554515"/>
                  </a:lnTo>
                  <a:lnTo>
                    <a:pt x="1420106" y="4554348"/>
                  </a:lnTo>
                  <a:lnTo>
                    <a:pt x="1439830" y="4554166"/>
                  </a:lnTo>
                  <a:lnTo>
                    <a:pt x="1459553" y="4553968"/>
                  </a:lnTo>
                  <a:lnTo>
                    <a:pt x="1479277" y="4553753"/>
                  </a:lnTo>
                  <a:lnTo>
                    <a:pt x="1499001" y="4553520"/>
                  </a:lnTo>
                  <a:lnTo>
                    <a:pt x="1518724" y="4553266"/>
                  </a:lnTo>
                  <a:lnTo>
                    <a:pt x="1538448" y="4552989"/>
                  </a:lnTo>
                  <a:lnTo>
                    <a:pt x="1558172" y="4552689"/>
                  </a:lnTo>
                  <a:lnTo>
                    <a:pt x="1577896" y="4552362"/>
                  </a:lnTo>
                  <a:lnTo>
                    <a:pt x="1597619" y="4552007"/>
                  </a:lnTo>
                  <a:lnTo>
                    <a:pt x="1617343" y="4551621"/>
                  </a:lnTo>
                  <a:lnTo>
                    <a:pt x="1637067" y="4551201"/>
                  </a:lnTo>
                  <a:lnTo>
                    <a:pt x="1656790" y="4550745"/>
                  </a:lnTo>
                  <a:lnTo>
                    <a:pt x="1676514" y="4550249"/>
                  </a:lnTo>
                  <a:lnTo>
                    <a:pt x="1696238" y="4549709"/>
                  </a:lnTo>
                  <a:lnTo>
                    <a:pt x="1715961" y="4549123"/>
                  </a:lnTo>
                  <a:lnTo>
                    <a:pt x="1735685" y="4548485"/>
                  </a:lnTo>
                  <a:lnTo>
                    <a:pt x="1755409" y="4547792"/>
                  </a:lnTo>
                  <a:lnTo>
                    <a:pt x="1775133" y="4547039"/>
                  </a:lnTo>
                  <a:lnTo>
                    <a:pt x="1794856" y="4546220"/>
                  </a:lnTo>
                  <a:lnTo>
                    <a:pt x="1814580" y="4545329"/>
                  </a:lnTo>
                  <a:lnTo>
                    <a:pt x="1834304" y="4544362"/>
                  </a:lnTo>
                  <a:lnTo>
                    <a:pt x="1854027" y="4543310"/>
                  </a:lnTo>
                  <a:lnTo>
                    <a:pt x="1873751" y="4542166"/>
                  </a:lnTo>
                  <a:lnTo>
                    <a:pt x="1893475" y="4540923"/>
                  </a:lnTo>
                  <a:lnTo>
                    <a:pt x="1913198" y="4539573"/>
                  </a:lnTo>
                  <a:lnTo>
                    <a:pt x="1932922" y="4538105"/>
                  </a:lnTo>
                  <a:lnTo>
                    <a:pt x="1952646" y="4536509"/>
                  </a:lnTo>
                  <a:lnTo>
                    <a:pt x="1972370" y="4534776"/>
                  </a:lnTo>
                  <a:lnTo>
                    <a:pt x="1992093" y="4532892"/>
                  </a:lnTo>
                  <a:lnTo>
                    <a:pt x="2011817" y="4530846"/>
                  </a:lnTo>
                  <a:lnTo>
                    <a:pt x="2031541" y="4528622"/>
                  </a:lnTo>
                  <a:lnTo>
                    <a:pt x="2051264" y="4526207"/>
                  </a:lnTo>
                  <a:lnTo>
                    <a:pt x="2070988" y="4523583"/>
                  </a:lnTo>
                  <a:lnTo>
                    <a:pt x="2090712" y="4520734"/>
                  </a:lnTo>
                  <a:lnTo>
                    <a:pt x="2110435" y="4517639"/>
                  </a:lnTo>
                  <a:lnTo>
                    <a:pt x="2130159" y="4514279"/>
                  </a:lnTo>
                  <a:lnTo>
                    <a:pt x="2149883" y="4510630"/>
                  </a:lnTo>
                  <a:lnTo>
                    <a:pt x="2169607" y="4506669"/>
                  </a:lnTo>
                  <a:lnTo>
                    <a:pt x="2189330" y="4502369"/>
                  </a:lnTo>
                  <a:lnTo>
                    <a:pt x="2209054" y="4497703"/>
                  </a:lnTo>
                  <a:lnTo>
                    <a:pt x="2228778" y="4492640"/>
                  </a:lnTo>
                  <a:lnTo>
                    <a:pt x="2248501" y="4487148"/>
                  </a:lnTo>
                  <a:lnTo>
                    <a:pt x="2268225" y="4481190"/>
                  </a:lnTo>
                  <a:lnTo>
                    <a:pt x="2287949" y="4474730"/>
                  </a:lnTo>
                  <a:lnTo>
                    <a:pt x="2307672" y="4467727"/>
                  </a:lnTo>
                  <a:lnTo>
                    <a:pt x="2327396" y="4460136"/>
                  </a:lnTo>
                  <a:lnTo>
                    <a:pt x="2347120" y="4451912"/>
                  </a:lnTo>
                  <a:lnTo>
                    <a:pt x="2366844" y="4443004"/>
                  </a:lnTo>
                  <a:lnTo>
                    <a:pt x="2386567" y="4433358"/>
                  </a:lnTo>
                  <a:lnTo>
                    <a:pt x="2406291" y="4422918"/>
                  </a:lnTo>
                  <a:lnTo>
                    <a:pt x="2426015" y="4411622"/>
                  </a:lnTo>
                  <a:lnTo>
                    <a:pt x="2445738" y="4399405"/>
                  </a:lnTo>
                  <a:lnTo>
                    <a:pt x="2465462" y="4386198"/>
                  </a:lnTo>
                  <a:lnTo>
                    <a:pt x="2485186" y="4371929"/>
                  </a:lnTo>
                  <a:lnTo>
                    <a:pt x="2504909" y="4356521"/>
                  </a:lnTo>
                  <a:lnTo>
                    <a:pt x="2524633" y="4339891"/>
                  </a:lnTo>
                  <a:lnTo>
                    <a:pt x="2544357" y="4321954"/>
                  </a:lnTo>
                  <a:lnTo>
                    <a:pt x="2564081" y="4302621"/>
                  </a:lnTo>
                  <a:lnTo>
                    <a:pt x="2583804" y="4281798"/>
                  </a:lnTo>
                  <a:lnTo>
                    <a:pt x="2603528" y="4259387"/>
                  </a:lnTo>
                  <a:lnTo>
                    <a:pt x="2623252" y="4235286"/>
                  </a:lnTo>
                  <a:lnTo>
                    <a:pt x="2642975" y="4209393"/>
                  </a:lnTo>
                  <a:lnTo>
                    <a:pt x="2662699" y="4181598"/>
                  </a:lnTo>
                  <a:lnTo>
                    <a:pt x="2682423" y="4151793"/>
                  </a:lnTo>
                  <a:lnTo>
                    <a:pt x="2702146" y="4119866"/>
                  </a:lnTo>
                  <a:lnTo>
                    <a:pt x="2721870" y="4085705"/>
                  </a:lnTo>
                  <a:lnTo>
                    <a:pt x="2741594" y="4049199"/>
                  </a:lnTo>
                  <a:lnTo>
                    <a:pt x="2761318" y="4010238"/>
                  </a:lnTo>
                  <a:lnTo>
                    <a:pt x="2781041" y="3968712"/>
                  </a:lnTo>
                  <a:lnTo>
                    <a:pt x="2800765" y="3924519"/>
                  </a:lnTo>
                  <a:lnTo>
                    <a:pt x="2820489" y="3877560"/>
                  </a:lnTo>
                  <a:lnTo>
                    <a:pt x="2840212" y="3827747"/>
                  </a:lnTo>
                  <a:lnTo>
                    <a:pt x="2859936" y="3774998"/>
                  </a:lnTo>
                  <a:lnTo>
                    <a:pt x="2879660" y="3719246"/>
                  </a:lnTo>
                  <a:lnTo>
                    <a:pt x="2899383" y="3660440"/>
                  </a:lnTo>
                  <a:lnTo>
                    <a:pt x="2919107" y="3598544"/>
                  </a:lnTo>
                  <a:lnTo>
                    <a:pt x="2938831" y="3533545"/>
                  </a:lnTo>
                  <a:lnTo>
                    <a:pt x="2958555" y="3465452"/>
                  </a:lnTo>
                  <a:lnTo>
                    <a:pt x="2978278" y="3394297"/>
                  </a:lnTo>
                  <a:lnTo>
                    <a:pt x="2998002" y="3320142"/>
                  </a:lnTo>
                  <a:lnTo>
                    <a:pt x="3017726" y="3243075"/>
                  </a:lnTo>
                  <a:lnTo>
                    <a:pt x="3037449" y="3163214"/>
                  </a:lnTo>
                  <a:lnTo>
                    <a:pt x="3057173" y="3080705"/>
                  </a:lnTo>
                  <a:lnTo>
                    <a:pt x="3076897" y="2995720"/>
                  </a:lnTo>
                  <a:lnTo>
                    <a:pt x="3096620" y="2908458"/>
                  </a:lnTo>
                  <a:lnTo>
                    <a:pt x="3116344" y="2819142"/>
                  </a:lnTo>
                  <a:lnTo>
                    <a:pt x="3136068" y="2728016"/>
                  </a:lnTo>
                  <a:lnTo>
                    <a:pt x="3155792" y="2635342"/>
                  </a:lnTo>
                  <a:lnTo>
                    <a:pt x="3175515" y="2541399"/>
                  </a:lnTo>
                  <a:lnTo>
                    <a:pt x="3195239" y="2446476"/>
                  </a:lnTo>
                  <a:lnTo>
                    <a:pt x="3214963" y="2350873"/>
                  </a:lnTo>
                  <a:lnTo>
                    <a:pt x="3234686" y="2254897"/>
                  </a:lnTo>
                  <a:lnTo>
                    <a:pt x="3254410" y="2158858"/>
                  </a:lnTo>
                  <a:lnTo>
                    <a:pt x="3274134" y="2063067"/>
                  </a:lnTo>
                  <a:lnTo>
                    <a:pt x="3293857" y="1967832"/>
                  </a:lnTo>
                  <a:lnTo>
                    <a:pt x="3313581" y="1873459"/>
                  </a:lnTo>
                  <a:lnTo>
                    <a:pt x="3333305" y="1780244"/>
                  </a:lnTo>
                  <a:lnTo>
                    <a:pt x="3353029" y="1688473"/>
                  </a:lnTo>
                  <a:lnTo>
                    <a:pt x="3372752" y="1598419"/>
                  </a:lnTo>
                  <a:lnTo>
                    <a:pt x="3392476" y="1510339"/>
                  </a:lnTo>
                  <a:lnTo>
                    <a:pt x="3412200" y="1424470"/>
                  </a:lnTo>
                  <a:lnTo>
                    <a:pt x="3431923" y="1341028"/>
                  </a:lnTo>
                  <a:lnTo>
                    <a:pt x="3451647" y="1260207"/>
                  </a:lnTo>
                  <a:lnTo>
                    <a:pt x="3471371" y="1182172"/>
                  </a:lnTo>
                  <a:lnTo>
                    <a:pt x="3491094" y="1107065"/>
                  </a:lnTo>
                  <a:lnTo>
                    <a:pt x="3510818" y="1034997"/>
                  </a:lnTo>
                  <a:lnTo>
                    <a:pt x="3530542" y="966054"/>
                  </a:lnTo>
                  <a:lnTo>
                    <a:pt x="3550266" y="900293"/>
                  </a:lnTo>
                  <a:lnTo>
                    <a:pt x="3569989" y="837745"/>
                  </a:lnTo>
                  <a:lnTo>
                    <a:pt x="3589713" y="778415"/>
                  </a:lnTo>
                  <a:lnTo>
                    <a:pt x="3609437" y="722286"/>
                  </a:lnTo>
                  <a:lnTo>
                    <a:pt x="3629160" y="669319"/>
                  </a:lnTo>
                  <a:lnTo>
                    <a:pt x="3648884" y="619456"/>
                  </a:lnTo>
                  <a:lnTo>
                    <a:pt x="3668608" y="572622"/>
                  </a:lnTo>
                  <a:lnTo>
                    <a:pt x="3688331" y="528728"/>
                  </a:lnTo>
                  <a:lnTo>
                    <a:pt x="3708055" y="487674"/>
                  </a:lnTo>
                  <a:lnTo>
                    <a:pt x="3727779" y="449351"/>
                  </a:lnTo>
                  <a:lnTo>
                    <a:pt x="3747503" y="413641"/>
                  </a:lnTo>
                  <a:lnTo>
                    <a:pt x="3767226" y="380422"/>
                  </a:lnTo>
                  <a:lnTo>
                    <a:pt x="3786950" y="349571"/>
                  </a:lnTo>
                  <a:lnTo>
                    <a:pt x="3806674" y="320960"/>
                  </a:lnTo>
                  <a:lnTo>
                    <a:pt x="3826397" y="294464"/>
                  </a:lnTo>
                  <a:lnTo>
                    <a:pt x="3846121" y="269958"/>
                  </a:lnTo>
                  <a:lnTo>
                    <a:pt x="3865845" y="247320"/>
                  </a:lnTo>
                  <a:lnTo>
                    <a:pt x="3885568" y="226430"/>
                  </a:lnTo>
                  <a:lnTo>
                    <a:pt x="3905292" y="207173"/>
                  </a:lnTo>
                  <a:lnTo>
                    <a:pt x="3925016" y="189438"/>
                  </a:lnTo>
                  <a:lnTo>
                    <a:pt x="3944740" y="173119"/>
                  </a:lnTo>
                  <a:lnTo>
                    <a:pt x="3964463" y="158116"/>
                  </a:lnTo>
                  <a:lnTo>
                    <a:pt x="3984187" y="144332"/>
                  </a:lnTo>
                  <a:lnTo>
                    <a:pt x="4003911" y="131677"/>
                  </a:lnTo>
                  <a:lnTo>
                    <a:pt x="4023634" y="120065"/>
                  </a:lnTo>
                  <a:lnTo>
                    <a:pt x="4043358" y="109418"/>
                  </a:lnTo>
                  <a:lnTo>
                    <a:pt x="4063082" y="99660"/>
                  </a:lnTo>
                  <a:lnTo>
                    <a:pt x="4082805" y="90721"/>
                  </a:lnTo>
                  <a:lnTo>
                    <a:pt x="4102529" y="82536"/>
                  </a:lnTo>
                  <a:lnTo>
                    <a:pt x="4122253" y="75044"/>
                  </a:lnTo>
                  <a:lnTo>
                    <a:pt x="4141977" y="68190"/>
                  </a:lnTo>
                  <a:lnTo>
                    <a:pt x="4161700" y="61921"/>
                  </a:lnTo>
                  <a:lnTo>
                    <a:pt x="4181424" y="56190"/>
                  </a:lnTo>
                  <a:lnTo>
                    <a:pt x="4201148" y="50951"/>
                  </a:lnTo>
                  <a:lnTo>
                    <a:pt x="4220871" y="46163"/>
                  </a:lnTo>
                  <a:lnTo>
                    <a:pt x="4240595" y="41789"/>
                  </a:lnTo>
                  <a:lnTo>
                    <a:pt x="4260319" y="37794"/>
                  </a:lnTo>
                  <a:lnTo>
                    <a:pt x="4280042" y="34146"/>
                  </a:lnTo>
                  <a:lnTo>
                    <a:pt x="4299766" y="30815"/>
                  </a:lnTo>
                  <a:lnTo>
                    <a:pt x="4319490" y="27775"/>
                  </a:lnTo>
                  <a:lnTo>
                    <a:pt x="4339214" y="24999"/>
                  </a:lnTo>
                  <a:lnTo>
                    <a:pt x="4358937" y="22467"/>
                  </a:lnTo>
                  <a:lnTo>
                    <a:pt x="4378661" y="20156"/>
                  </a:lnTo>
                  <a:lnTo>
                    <a:pt x="4398385" y="18047"/>
                  </a:lnTo>
                  <a:lnTo>
                    <a:pt x="4418108" y="16123"/>
                  </a:lnTo>
                  <a:lnTo>
                    <a:pt x="4437832" y="14369"/>
                  </a:lnTo>
                  <a:lnTo>
                    <a:pt x="4457556" y="12768"/>
                  </a:lnTo>
                  <a:lnTo>
                    <a:pt x="4477279" y="11309"/>
                  </a:lnTo>
                  <a:lnTo>
                    <a:pt x="4497003" y="9977"/>
                  </a:lnTo>
                  <a:lnTo>
                    <a:pt x="4516727" y="8764"/>
                  </a:lnTo>
                  <a:lnTo>
                    <a:pt x="4536451" y="7657"/>
                  </a:lnTo>
                  <a:lnTo>
                    <a:pt x="4556174" y="6648"/>
                  </a:lnTo>
                  <a:lnTo>
                    <a:pt x="4575898" y="5727"/>
                  </a:lnTo>
                  <a:lnTo>
                    <a:pt x="4595622" y="4889"/>
                  </a:lnTo>
                  <a:lnTo>
                    <a:pt x="4615345" y="4124"/>
                  </a:lnTo>
                  <a:lnTo>
                    <a:pt x="4635069" y="3427"/>
                  </a:lnTo>
                  <a:lnTo>
                    <a:pt x="4654793" y="2791"/>
                  </a:lnTo>
                  <a:lnTo>
                    <a:pt x="4674516" y="2212"/>
                  </a:lnTo>
                  <a:lnTo>
                    <a:pt x="4694240" y="1684"/>
                  </a:lnTo>
                  <a:lnTo>
                    <a:pt x="4713964" y="1202"/>
                  </a:lnTo>
                  <a:lnTo>
                    <a:pt x="4733688" y="764"/>
                  </a:lnTo>
                  <a:lnTo>
                    <a:pt x="4753411" y="364"/>
                  </a:lnTo>
                  <a:lnTo>
                    <a:pt x="4773135" y="0"/>
                  </a:lnTo>
                  <a:lnTo>
                    <a:pt x="4773135" y="5226"/>
                  </a:lnTo>
                  <a:lnTo>
                    <a:pt x="4753411" y="6007"/>
                  </a:lnTo>
                  <a:lnTo>
                    <a:pt x="4733688" y="6857"/>
                  </a:lnTo>
                  <a:lnTo>
                    <a:pt x="4713964" y="7780"/>
                  </a:lnTo>
                  <a:lnTo>
                    <a:pt x="4694240" y="8784"/>
                  </a:lnTo>
                  <a:lnTo>
                    <a:pt x="4674516" y="9875"/>
                  </a:lnTo>
                  <a:lnTo>
                    <a:pt x="4654793" y="11060"/>
                  </a:lnTo>
                  <a:lnTo>
                    <a:pt x="4635069" y="12348"/>
                  </a:lnTo>
                  <a:lnTo>
                    <a:pt x="4615345" y="13747"/>
                  </a:lnTo>
                  <a:lnTo>
                    <a:pt x="4595622" y="15268"/>
                  </a:lnTo>
                  <a:lnTo>
                    <a:pt x="4575898" y="16920"/>
                  </a:lnTo>
                  <a:lnTo>
                    <a:pt x="4556174" y="18715"/>
                  </a:lnTo>
                  <a:lnTo>
                    <a:pt x="4536451" y="20665"/>
                  </a:lnTo>
                  <a:lnTo>
                    <a:pt x="4516727" y="22783"/>
                  </a:lnTo>
                  <a:lnTo>
                    <a:pt x="4497003" y="25083"/>
                  </a:lnTo>
                  <a:lnTo>
                    <a:pt x="4477279" y="27582"/>
                  </a:lnTo>
                  <a:lnTo>
                    <a:pt x="4457556" y="30295"/>
                  </a:lnTo>
                  <a:lnTo>
                    <a:pt x="4437832" y="33240"/>
                  </a:lnTo>
                  <a:lnTo>
                    <a:pt x="4418108" y="36438"/>
                  </a:lnTo>
                  <a:lnTo>
                    <a:pt x="4398385" y="39909"/>
                  </a:lnTo>
                  <a:lnTo>
                    <a:pt x="4378661" y="43677"/>
                  </a:lnTo>
                  <a:lnTo>
                    <a:pt x="4358937" y="47765"/>
                  </a:lnTo>
                  <a:lnTo>
                    <a:pt x="4339214" y="52201"/>
                  </a:lnTo>
                  <a:lnTo>
                    <a:pt x="4319490" y="57012"/>
                  </a:lnTo>
                  <a:lnTo>
                    <a:pt x="4299766" y="62230"/>
                  </a:lnTo>
                  <a:lnTo>
                    <a:pt x="4280042" y="67888"/>
                  </a:lnTo>
                  <a:lnTo>
                    <a:pt x="4260319" y="74021"/>
                  </a:lnTo>
                  <a:lnTo>
                    <a:pt x="4240595" y="80667"/>
                  </a:lnTo>
                  <a:lnTo>
                    <a:pt x="4220871" y="87868"/>
                  </a:lnTo>
                  <a:lnTo>
                    <a:pt x="4201148" y="95667"/>
                  </a:lnTo>
                  <a:lnTo>
                    <a:pt x="4181424" y="104111"/>
                  </a:lnTo>
                  <a:lnTo>
                    <a:pt x="4161700" y="113250"/>
                  </a:lnTo>
                  <a:lnTo>
                    <a:pt x="4141977" y="123136"/>
                  </a:lnTo>
                  <a:lnTo>
                    <a:pt x="4122253" y="133828"/>
                  </a:lnTo>
                  <a:lnTo>
                    <a:pt x="4102529" y="145385"/>
                  </a:lnTo>
                  <a:lnTo>
                    <a:pt x="4082805" y="157870"/>
                  </a:lnTo>
                  <a:lnTo>
                    <a:pt x="4063082" y="171351"/>
                  </a:lnTo>
                  <a:lnTo>
                    <a:pt x="4043358" y="185899"/>
                  </a:lnTo>
                  <a:lnTo>
                    <a:pt x="4023634" y="201589"/>
                  </a:lnTo>
                  <a:lnTo>
                    <a:pt x="4003911" y="218498"/>
                  </a:lnTo>
                  <a:lnTo>
                    <a:pt x="3984187" y="236708"/>
                  </a:lnTo>
                  <a:lnTo>
                    <a:pt x="3964463" y="256304"/>
                  </a:lnTo>
                  <a:lnTo>
                    <a:pt x="3944740" y="277373"/>
                  </a:lnTo>
                  <a:lnTo>
                    <a:pt x="3925016" y="300006"/>
                  </a:lnTo>
                  <a:lnTo>
                    <a:pt x="3905292" y="324295"/>
                  </a:lnTo>
                  <a:lnTo>
                    <a:pt x="3885568" y="350334"/>
                  </a:lnTo>
                  <a:lnTo>
                    <a:pt x="3865845" y="378219"/>
                  </a:lnTo>
                  <a:lnTo>
                    <a:pt x="3846121" y="408045"/>
                  </a:lnTo>
                  <a:lnTo>
                    <a:pt x="3826397" y="439907"/>
                  </a:lnTo>
                  <a:lnTo>
                    <a:pt x="3806674" y="473899"/>
                  </a:lnTo>
                  <a:lnTo>
                    <a:pt x="3786950" y="510111"/>
                  </a:lnTo>
                  <a:lnTo>
                    <a:pt x="3767226" y="548630"/>
                  </a:lnTo>
                  <a:lnTo>
                    <a:pt x="3747503" y="589538"/>
                  </a:lnTo>
                  <a:lnTo>
                    <a:pt x="3727779" y="632910"/>
                  </a:lnTo>
                  <a:lnTo>
                    <a:pt x="3708055" y="678814"/>
                  </a:lnTo>
                  <a:lnTo>
                    <a:pt x="3688331" y="727307"/>
                  </a:lnTo>
                  <a:lnTo>
                    <a:pt x="3668608" y="778435"/>
                  </a:lnTo>
                  <a:lnTo>
                    <a:pt x="3648884" y="832233"/>
                  </a:lnTo>
                  <a:lnTo>
                    <a:pt x="3629160" y="888721"/>
                  </a:lnTo>
                  <a:lnTo>
                    <a:pt x="3609437" y="947903"/>
                  </a:lnTo>
                  <a:lnTo>
                    <a:pt x="3589713" y="1009769"/>
                  </a:lnTo>
                  <a:lnTo>
                    <a:pt x="3569989" y="1074288"/>
                  </a:lnTo>
                  <a:lnTo>
                    <a:pt x="3550266" y="1141414"/>
                  </a:lnTo>
                  <a:lnTo>
                    <a:pt x="3530542" y="1211081"/>
                  </a:lnTo>
                  <a:lnTo>
                    <a:pt x="3510818" y="1283206"/>
                  </a:lnTo>
                  <a:lnTo>
                    <a:pt x="3491094" y="1357684"/>
                  </a:lnTo>
                  <a:lnTo>
                    <a:pt x="3471371" y="1434397"/>
                  </a:lnTo>
                  <a:lnTo>
                    <a:pt x="3451647" y="1513205"/>
                  </a:lnTo>
                  <a:lnTo>
                    <a:pt x="3431923" y="1593955"/>
                  </a:lnTo>
                  <a:lnTo>
                    <a:pt x="3412200" y="1676479"/>
                  </a:lnTo>
                  <a:lnTo>
                    <a:pt x="3392476" y="1760594"/>
                  </a:lnTo>
                  <a:lnTo>
                    <a:pt x="3372752" y="1846107"/>
                  </a:lnTo>
                  <a:lnTo>
                    <a:pt x="3353029" y="1932812"/>
                  </a:lnTo>
                  <a:lnTo>
                    <a:pt x="3333305" y="2020499"/>
                  </a:lnTo>
                  <a:lnTo>
                    <a:pt x="3313581" y="2108948"/>
                  </a:lnTo>
                  <a:lnTo>
                    <a:pt x="3293857" y="2197933"/>
                  </a:lnTo>
                  <a:lnTo>
                    <a:pt x="3274134" y="2287228"/>
                  </a:lnTo>
                  <a:lnTo>
                    <a:pt x="3254410" y="2376601"/>
                  </a:lnTo>
                  <a:lnTo>
                    <a:pt x="3234686" y="2465822"/>
                  </a:lnTo>
                  <a:lnTo>
                    <a:pt x="3214963" y="2554661"/>
                  </a:lnTo>
                  <a:lnTo>
                    <a:pt x="3195239" y="2642889"/>
                  </a:lnTo>
                  <a:lnTo>
                    <a:pt x="3175515" y="2730284"/>
                  </a:lnTo>
                  <a:lnTo>
                    <a:pt x="3155792" y="2816626"/>
                  </a:lnTo>
                  <a:lnTo>
                    <a:pt x="3136068" y="2901703"/>
                  </a:lnTo>
                  <a:lnTo>
                    <a:pt x="3116344" y="2985312"/>
                  </a:lnTo>
                  <a:lnTo>
                    <a:pt x="3096620" y="3067258"/>
                  </a:lnTo>
                  <a:lnTo>
                    <a:pt x="3076897" y="3147359"/>
                  </a:lnTo>
                  <a:lnTo>
                    <a:pt x="3057173" y="3225444"/>
                  </a:lnTo>
                  <a:lnTo>
                    <a:pt x="3037449" y="3301357"/>
                  </a:lnTo>
                  <a:lnTo>
                    <a:pt x="3017726" y="3374956"/>
                  </a:lnTo>
                  <a:lnTo>
                    <a:pt x="2998002" y="3446116"/>
                  </a:lnTo>
                  <a:lnTo>
                    <a:pt x="2978278" y="3514728"/>
                  </a:lnTo>
                  <a:lnTo>
                    <a:pt x="2958555" y="3580699"/>
                  </a:lnTo>
                  <a:lnTo>
                    <a:pt x="2938831" y="3643958"/>
                  </a:lnTo>
                  <a:lnTo>
                    <a:pt x="2919107" y="3704449"/>
                  </a:lnTo>
                  <a:lnTo>
                    <a:pt x="2899383" y="3762137"/>
                  </a:lnTo>
                  <a:lnTo>
                    <a:pt x="2879660" y="3817005"/>
                  </a:lnTo>
                  <a:lnTo>
                    <a:pt x="2859936" y="3869053"/>
                  </a:lnTo>
                  <a:lnTo>
                    <a:pt x="2840212" y="3918302"/>
                  </a:lnTo>
                  <a:lnTo>
                    <a:pt x="2820489" y="3964785"/>
                  </a:lnTo>
                  <a:lnTo>
                    <a:pt x="2800765" y="4008554"/>
                  </a:lnTo>
                  <a:lnTo>
                    <a:pt x="2781041" y="4049673"/>
                  </a:lnTo>
                  <a:lnTo>
                    <a:pt x="2761318" y="4088219"/>
                  </a:lnTo>
                  <a:lnTo>
                    <a:pt x="2741594" y="4124278"/>
                  </a:lnTo>
                  <a:lnTo>
                    <a:pt x="2721870" y="4157945"/>
                  </a:lnTo>
                  <a:lnTo>
                    <a:pt x="2702146" y="4189320"/>
                  </a:lnTo>
                  <a:lnTo>
                    <a:pt x="2682423" y="4218511"/>
                  </a:lnTo>
                  <a:lnTo>
                    <a:pt x="2662699" y="4245624"/>
                  </a:lnTo>
                  <a:lnTo>
                    <a:pt x="2642975" y="4270770"/>
                  </a:lnTo>
                  <a:lnTo>
                    <a:pt x="2623252" y="4294060"/>
                  </a:lnTo>
                  <a:lnTo>
                    <a:pt x="2603528" y="4315602"/>
                  </a:lnTo>
                  <a:lnTo>
                    <a:pt x="2583804" y="4335504"/>
                  </a:lnTo>
                  <a:lnTo>
                    <a:pt x="2564081" y="4353870"/>
                  </a:lnTo>
                  <a:lnTo>
                    <a:pt x="2544357" y="4370801"/>
                  </a:lnTo>
                  <a:lnTo>
                    <a:pt x="2524633" y="4386395"/>
                  </a:lnTo>
                  <a:lnTo>
                    <a:pt x="2504909" y="4400745"/>
                  </a:lnTo>
                  <a:lnTo>
                    <a:pt x="2485186" y="4413939"/>
                  </a:lnTo>
                  <a:lnTo>
                    <a:pt x="2465462" y="4426061"/>
                  </a:lnTo>
                  <a:lnTo>
                    <a:pt x="2445738" y="4437191"/>
                  </a:lnTo>
                  <a:lnTo>
                    <a:pt x="2426015" y="4447404"/>
                  </a:lnTo>
                  <a:lnTo>
                    <a:pt x="2406291" y="4456770"/>
                  </a:lnTo>
                  <a:lnTo>
                    <a:pt x="2386567" y="4465355"/>
                  </a:lnTo>
                  <a:lnTo>
                    <a:pt x="2366844" y="4473220"/>
                  </a:lnTo>
                  <a:lnTo>
                    <a:pt x="2347120" y="4480422"/>
                  </a:lnTo>
                  <a:lnTo>
                    <a:pt x="2327396" y="4487014"/>
                  </a:lnTo>
                  <a:lnTo>
                    <a:pt x="2307672" y="4493046"/>
                  </a:lnTo>
                  <a:lnTo>
                    <a:pt x="2287949" y="4498563"/>
                  </a:lnTo>
                  <a:lnTo>
                    <a:pt x="2268225" y="4503609"/>
                  </a:lnTo>
                  <a:lnTo>
                    <a:pt x="2248501" y="4508221"/>
                  </a:lnTo>
                  <a:lnTo>
                    <a:pt x="2228778" y="4512436"/>
                  </a:lnTo>
                  <a:lnTo>
                    <a:pt x="2209054" y="4516287"/>
                  </a:lnTo>
                  <a:lnTo>
                    <a:pt x="2189330" y="4519805"/>
                  </a:lnTo>
                  <a:lnTo>
                    <a:pt x="2169607" y="4523018"/>
                  </a:lnTo>
                  <a:lnTo>
                    <a:pt x="2149883" y="4525952"/>
                  </a:lnTo>
                  <a:lnTo>
                    <a:pt x="2130159" y="4528631"/>
                  </a:lnTo>
                  <a:lnTo>
                    <a:pt x="2110435" y="4531076"/>
                  </a:lnTo>
                  <a:lnTo>
                    <a:pt x="2090712" y="4533308"/>
                  </a:lnTo>
                  <a:lnTo>
                    <a:pt x="2070988" y="4535344"/>
                  </a:lnTo>
                  <a:lnTo>
                    <a:pt x="2051264" y="4537203"/>
                  </a:lnTo>
                  <a:lnTo>
                    <a:pt x="2031541" y="4538898"/>
                  </a:lnTo>
                  <a:lnTo>
                    <a:pt x="2011817" y="4540445"/>
                  </a:lnTo>
                  <a:lnTo>
                    <a:pt x="1992093" y="4541856"/>
                  </a:lnTo>
                  <a:lnTo>
                    <a:pt x="1972370" y="4543143"/>
                  </a:lnTo>
                  <a:lnTo>
                    <a:pt x="1952646" y="4544317"/>
                  </a:lnTo>
                  <a:lnTo>
                    <a:pt x="1932922" y="4545387"/>
                  </a:lnTo>
                  <a:lnTo>
                    <a:pt x="1913198" y="4546364"/>
                  </a:lnTo>
                  <a:lnTo>
                    <a:pt x="1893475" y="4547254"/>
                  </a:lnTo>
                  <a:lnTo>
                    <a:pt x="1873751" y="4548065"/>
                  </a:lnTo>
                  <a:lnTo>
                    <a:pt x="1854027" y="4548806"/>
                  </a:lnTo>
                  <a:lnTo>
                    <a:pt x="1834304" y="4549480"/>
                  </a:lnTo>
                  <a:lnTo>
                    <a:pt x="1814580" y="4550096"/>
                  </a:lnTo>
                  <a:lnTo>
                    <a:pt x="1794856" y="4550656"/>
                  </a:lnTo>
                  <a:lnTo>
                    <a:pt x="1775133" y="4551168"/>
                  </a:lnTo>
                  <a:lnTo>
                    <a:pt x="1755409" y="4551634"/>
                  </a:lnTo>
                  <a:lnTo>
                    <a:pt x="1735685" y="4552059"/>
                  </a:lnTo>
                  <a:lnTo>
                    <a:pt x="1715961" y="4552446"/>
                  </a:lnTo>
                  <a:lnTo>
                    <a:pt x="1696238" y="4552799"/>
                  </a:lnTo>
                  <a:lnTo>
                    <a:pt x="1676514" y="4553121"/>
                  </a:lnTo>
                  <a:lnTo>
                    <a:pt x="1656790" y="4553414"/>
                  </a:lnTo>
                  <a:lnTo>
                    <a:pt x="1637067" y="4553681"/>
                  </a:lnTo>
                  <a:lnTo>
                    <a:pt x="1617343" y="4553925"/>
                  </a:lnTo>
                  <a:lnTo>
                    <a:pt x="1597619" y="4554147"/>
                  </a:lnTo>
                  <a:lnTo>
                    <a:pt x="1577896" y="4554349"/>
                  </a:lnTo>
                  <a:lnTo>
                    <a:pt x="1558172" y="4554534"/>
                  </a:lnTo>
                  <a:lnTo>
                    <a:pt x="1538448" y="4554702"/>
                  </a:lnTo>
                  <a:lnTo>
                    <a:pt x="1518724" y="4554855"/>
                  </a:lnTo>
                  <a:lnTo>
                    <a:pt x="1499001" y="4554995"/>
                  </a:lnTo>
                  <a:lnTo>
                    <a:pt x="1479277" y="4555122"/>
                  </a:lnTo>
                  <a:lnTo>
                    <a:pt x="1459553" y="4555238"/>
                  </a:lnTo>
                  <a:lnTo>
                    <a:pt x="1439830" y="4555344"/>
                  </a:lnTo>
                  <a:lnTo>
                    <a:pt x="1420106" y="4555440"/>
                  </a:lnTo>
                  <a:lnTo>
                    <a:pt x="1400382" y="4555528"/>
                  </a:lnTo>
                  <a:lnTo>
                    <a:pt x="1380659" y="4555608"/>
                  </a:lnTo>
                  <a:lnTo>
                    <a:pt x="1360935" y="4555681"/>
                  </a:lnTo>
                  <a:lnTo>
                    <a:pt x="1341211" y="4555747"/>
                  </a:lnTo>
                  <a:lnTo>
                    <a:pt x="1321487" y="4555808"/>
                  </a:lnTo>
                  <a:lnTo>
                    <a:pt x="1301764" y="4555863"/>
                  </a:lnTo>
                  <a:lnTo>
                    <a:pt x="1282040" y="4555913"/>
                  </a:lnTo>
                  <a:lnTo>
                    <a:pt x="1262316" y="4555959"/>
                  </a:lnTo>
                  <a:lnTo>
                    <a:pt x="1242593" y="4556001"/>
                  </a:lnTo>
                  <a:lnTo>
                    <a:pt x="1222869" y="4556039"/>
                  </a:lnTo>
                  <a:lnTo>
                    <a:pt x="1203145" y="4556073"/>
                  </a:lnTo>
                  <a:lnTo>
                    <a:pt x="1183422" y="4556105"/>
                  </a:lnTo>
                  <a:lnTo>
                    <a:pt x="1163698" y="4556134"/>
                  </a:lnTo>
                  <a:lnTo>
                    <a:pt x="1143974" y="4556160"/>
                  </a:lnTo>
                  <a:lnTo>
                    <a:pt x="1124250" y="4556184"/>
                  </a:lnTo>
                  <a:lnTo>
                    <a:pt x="1104527" y="4556206"/>
                  </a:lnTo>
                  <a:lnTo>
                    <a:pt x="1084803" y="4556226"/>
                  </a:lnTo>
                  <a:lnTo>
                    <a:pt x="1065079" y="4556244"/>
                  </a:lnTo>
                  <a:lnTo>
                    <a:pt x="1045356" y="4556260"/>
                  </a:lnTo>
                  <a:lnTo>
                    <a:pt x="1025632" y="4556275"/>
                  </a:lnTo>
                  <a:lnTo>
                    <a:pt x="1005908" y="4556289"/>
                  </a:lnTo>
                  <a:lnTo>
                    <a:pt x="986185" y="4556301"/>
                  </a:lnTo>
                  <a:lnTo>
                    <a:pt x="966461" y="4556313"/>
                  </a:lnTo>
                  <a:lnTo>
                    <a:pt x="946737" y="4556323"/>
                  </a:lnTo>
                  <a:lnTo>
                    <a:pt x="927013" y="4556333"/>
                  </a:lnTo>
                  <a:lnTo>
                    <a:pt x="907290" y="4556341"/>
                  </a:lnTo>
                  <a:lnTo>
                    <a:pt x="887566" y="4556349"/>
                  </a:lnTo>
                  <a:lnTo>
                    <a:pt x="867842" y="4556356"/>
                  </a:lnTo>
                  <a:lnTo>
                    <a:pt x="848119" y="4556363"/>
                  </a:lnTo>
                  <a:lnTo>
                    <a:pt x="828395" y="4556369"/>
                  </a:lnTo>
                  <a:lnTo>
                    <a:pt x="808671" y="4556374"/>
                  </a:lnTo>
                  <a:lnTo>
                    <a:pt x="788948" y="4556379"/>
                  </a:lnTo>
                  <a:lnTo>
                    <a:pt x="769224" y="4556383"/>
                  </a:lnTo>
                  <a:lnTo>
                    <a:pt x="749500" y="4556387"/>
                  </a:lnTo>
                  <a:lnTo>
                    <a:pt x="729776" y="4556391"/>
                  </a:lnTo>
                  <a:lnTo>
                    <a:pt x="710053" y="4556395"/>
                  </a:lnTo>
                  <a:lnTo>
                    <a:pt x="690329" y="4556398"/>
                  </a:lnTo>
                  <a:lnTo>
                    <a:pt x="670605" y="4556400"/>
                  </a:lnTo>
                  <a:lnTo>
                    <a:pt x="650882" y="4556403"/>
                  </a:lnTo>
                  <a:lnTo>
                    <a:pt x="631158" y="4556405"/>
                  </a:lnTo>
                  <a:lnTo>
                    <a:pt x="611434" y="4556408"/>
                  </a:lnTo>
                  <a:lnTo>
                    <a:pt x="591711" y="4556409"/>
                  </a:lnTo>
                  <a:lnTo>
                    <a:pt x="571987" y="4556411"/>
                  </a:lnTo>
                  <a:lnTo>
                    <a:pt x="552263" y="4556413"/>
                  </a:lnTo>
                  <a:lnTo>
                    <a:pt x="532539" y="4556414"/>
                  </a:lnTo>
                  <a:lnTo>
                    <a:pt x="512816" y="4556416"/>
                  </a:lnTo>
                  <a:lnTo>
                    <a:pt x="493092" y="4556417"/>
                  </a:lnTo>
                  <a:lnTo>
                    <a:pt x="473368" y="4556418"/>
                  </a:lnTo>
                  <a:lnTo>
                    <a:pt x="453645" y="4556419"/>
                  </a:lnTo>
                  <a:lnTo>
                    <a:pt x="433921" y="4556420"/>
                  </a:lnTo>
                  <a:lnTo>
                    <a:pt x="414197" y="4556421"/>
                  </a:lnTo>
                  <a:lnTo>
                    <a:pt x="394474" y="4556422"/>
                  </a:lnTo>
                  <a:lnTo>
                    <a:pt x="374750" y="4556422"/>
                  </a:lnTo>
                  <a:lnTo>
                    <a:pt x="355026" y="4556423"/>
                  </a:lnTo>
                  <a:lnTo>
                    <a:pt x="335302" y="4556423"/>
                  </a:lnTo>
                  <a:lnTo>
                    <a:pt x="315579" y="4556424"/>
                  </a:lnTo>
                  <a:lnTo>
                    <a:pt x="295855" y="4556424"/>
                  </a:lnTo>
                  <a:lnTo>
                    <a:pt x="276131" y="4556425"/>
                  </a:lnTo>
                  <a:lnTo>
                    <a:pt x="256408" y="4556425"/>
                  </a:lnTo>
                  <a:lnTo>
                    <a:pt x="236684" y="4556426"/>
                  </a:lnTo>
                  <a:lnTo>
                    <a:pt x="216960" y="4556426"/>
                  </a:lnTo>
                  <a:lnTo>
                    <a:pt x="197237" y="4556426"/>
                  </a:lnTo>
                  <a:lnTo>
                    <a:pt x="177513" y="4556427"/>
                  </a:lnTo>
                  <a:lnTo>
                    <a:pt x="157789" y="4556427"/>
                  </a:lnTo>
                  <a:lnTo>
                    <a:pt x="138065" y="4556427"/>
                  </a:lnTo>
                  <a:lnTo>
                    <a:pt x="118342" y="4556427"/>
                  </a:lnTo>
                  <a:lnTo>
                    <a:pt x="98618" y="4556427"/>
                  </a:lnTo>
                  <a:lnTo>
                    <a:pt x="78894" y="4556428"/>
                  </a:lnTo>
                  <a:lnTo>
                    <a:pt x="59171" y="4556428"/>
                  </a:lnTo>
                  <a:lnTo>
                    <a:pt x="39447" y="4556428"/>
                  </a:lnTo>
                  <a:lnTo>
                    <a:pt x="19723" y="4556428"/>
                  </a:lnTo>
                  <a:close/>
                </a:path>
              </a:pathLst>
            </a:cu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199579" y="1547667"/>
              <a:ext cx="4773135" cy="4556424"/>
            </a:xfrm>
            <a:custGeom>
              <a:avLst/>
              <a:pathLst>
                <a:path w="4773135" h="4556424">
                  <a:moveTo>
                    <a:pt x="0" y="4556424"/>
                  </a:moveTo>
                  <a:lnTo>
                    <a:pt x="19723" y="4556424"/>
                  </a:lnTo>
                  <a:lnTo>
                    <a:pt x="39447" y="4556423"/>
                  </a:lnTo>
                  <a:lnTo>
                    <a:pt x="59171" y="4556423"/>
                  </a:lnTo>
                  <a:lnTo>
                    <a:pt x="78894" y="4556422"/>
                  </a:lnTo>
                  <a:lnTo>
                    <a:pt x="98618" y="4556422"/>
                  </a:lnTo>
                  <a:lnTo>
                    <a:pt x="118342" y="4556421"/>
                  </a:lnTo>
                  <a:lnTo>
                    <a:pt x="138065" y="4556420"/>
                  </a:lnTo>
                  <a:lnTo>
                    <a:pt x="157789" y="4556420"/>
                  </a:lnTo>
                  <a:lnTo>
                    <a:pt x="177513" y="4556419"/>
                  </a:lnTo>
                  <a:lnTo>
                    <a:pt x="197237" y="4556418"/>
                  </a:lnTo>
                  <a:lnTo>
                    <a:pt x="216960" y="4556417"/>
                  </a:lnTo>
                  <a:lnTo>
                    <a:pt x="236684" y="4556416"/>
                  </a:lnTo>
                  <a:lnTo>
                    <a:pt x="256408" y="4556414"/>
                  </a:lnTo>
                  <a:lnTo>
                    <a:pt x="276131" y="4556413"/>
                  </a:lnTo>
                  <a:lnTo>
                    <a:pt x="295855" y="4556412"/>
                  </a:lnTo>
                  <a:lnTo>
                    <a:pt x="315579" y="4556410"/>
                  </a:lnTo>
                  <a:lnTo>
                    <a:pt x="335302" y="4556409"/>
                  </a:lnTo>
                  <a:lnTo>
                    <a:pt x="355026" y="4556407"/>
                  </a:lnTo>
                  <a:lnTo>
                    <a:pt x="374750" y="4556405"/>
                  </a:lnTo>
                  <a:lnTo>
                    <a:pt x="394474" y="4556403"/>
                  </a:lnTo>
                  <a:lnTo>
                    <a:pt x="414197" y="4556400"/>
                  </a:lnTo>
                  <a:lnTo>
                    <a:pt x="433921" y="4556398"/>
                  </a:lnTo>
                  <a:lnTo>
                    <a:pt x="453645" y="4556395"/>
                  </a:lnTo>
                  <a:lnTo>
                    <a:pt x="473368" y="4556392"/>
                  </a:lnTo>
                  <a:lnTo>
                    <a:pt x="493092" y="4556389"/>
                  </a:lnTo>
                  <a:lnTo>
                    <a:pt x="512816" y="4556385"/>
                  </a:lnTo>
                  <a:lnTo>
                    <a:pt x="532539" y="4556381"/>
                  </a:lnTo>
                  <a:lnTo>
                    <a:pt x="552263" y="4556377"/>
                  </a:lnTo>
                  <a:lnTo>
                    <a:pt x="571987" y="4556373"/>
                  </a:lnTo>
                  <a:lnTo>
                    <a:pt x="591711" y="4556368"/>
                  </a:lnTo>
                  <a:lnTo>
                    <a:pt x="611434" y="4556362"/>
                  </a:lnTo>
                  <a:lnTo>
                    <a:pt x="631158" y="4556356"/>
                  </a:lnTo>
                  <a:lnTo>
                    <a:pt x="650882" y="4556350"/>
                  </a:lnTo>
                  <a:lnTo>
                    <a:pt x="670605" y="4556343"/>
                  </a:lnTo>
                  <a:lnTo>
                    <a:pt x="690329" y="4556335"/>
                  </a:lnTo>
                  <a:lnTo>
                    <a:pt x="710053" y="4556327"/>
                  </a:lnTo>
                  <a:lnTo>
                    <a:pt x="729776" y="4556318"/>
                  </a:lnTo>
                  <a:lnTo>
                    <a:pt x="749500" y="4556309"/>
                  </a:lnTo>
                  <a:lnTo>
                    <a:pt x="769224" y="4556298"/>
                  </a:lnTo>
                  <a:lnTo>
                    <a:pt x="788948" y="4556287"/>
                  </a:lnTo>
                  <a:lnTo>
                    <a:pt x="808671" y="4556274"/>
                  </a:lnTo>
                  <a:lnTo>
                    <a:pt x="828395" y="4556261"/>
                  </a:lnTo>
                  <a:lnTo>
                    <a:pt x="848119" y="4556246"/>
                  </a:lnTo>
                  <a:lnTo>
                    <a:pt x="867842" y="4556230"/>
                  </a:lnTo>
                  <a:lnTo>
                    <a:pt x="887566" y="4556212"/>
                  </a:lnTo>
                  <a:lnTo>
                    <a:pt x="907290" y="4556193"/>
                  </a:lnTo>
                  <a:lnTo>
                    <a:pt x="927013" y="4556173"/>
                  </a:lnTo>
                  <a:lnTo>
                    <a:pt x="946737" y="4556150"/>
                  </a:lnTo>
                  <a:lnTo>
                    <a:pt x="966461" y="4556126"/>
                  </a:lnTo>
                  <a:lnTo>
                    <a:pt x="986185" y="4556100"/>
                  </a:lnTo>
                  <a:lnTo>
                    <a:pt x="1005908" y="4556071"/>
                  </a:lnTo>
                  <a:lnTo>
                    <a:pt x="1025632" y="4556039"/>
                  </a:lnTo>
                  <a:lnTo>
                    <a:pt x="1045356" y="4556005"/>
                  </a:lnTo>
                  <a:lnTo>
                    <a:pt x="1065079" y="4555968"/>
                  </a:lnTo>
                  <a:lnTo>
                    <a:pt x="1084803" y="4555928"/>
                  </a:lnTo>
                  <a:lnTo>
                    <a:pt x="1104527" y="4555884"/>
                  </a:lnTo>
                  <a:lnTo>
                    <a:pt x="1124250" y="4555837"/>
                  </a:lnTo>
                  <a:lnTo>
                    <a:pt x="1143974" y="4555785"/>
                  </a:lnTo>
                  <a:lnTo>
                    <a:pt x="1163698" y="4555729"/>
                  </a:lnTo>
                  <a:lnTo>
                    <a:pt x="1183422" y="4555667"/>
                  </a:lnTo>
                  <a:lnTo>
                    <a:pt x="1203145" y="4555601"/>
                  </a:lnTo>
                  <a:lnTo>
                    <a:pt x="1222869" y="4555528"/>
                  </a:lnTo>
                  <a:lnTo>
                    <a:pt x="1242593" y="4555450"/>
                  </a:lnTo>
                  <a:lnTo>
                    <a:pt x="1262316" y="4555364"/>
                  </a:lnTo>
                  <a:lnTo>
                    <a:pt x="1282040" y="4555271"/>
                  </a:lnTo>
                  <a:lnTo>
                    <a:pt x="1301764" y="4555170"/>
                  </a:lnTo>
                  <a:lnTo>
                    <a:pt x="1321487" y="4555060"/>
                  </a:lnTo>
                  <a:lnTo>
                    <a:pt x="1341211" y="4554940"/>
                  </a:lnTo>
                  <a:lnTo>
                    <a:pt x="1360935" y="4554810"/>
                  </a:lnTo>
                  <a:lnTo>
                    <a:pt x="1380659" y="4554669"/>
                  </a:lnTo>
                  <a:lnTo>
                    <a:pt x="1400382" y="4554515"/>
                  </a:lnTo>
                  <a:lnTo>
                    <a:pt x="1420106" y="4554348"/>
                  </a:lnTo>
                  <a:lnTo>
                    <a:pt x="1439830" y="4554166"/>
                  </a:lnTo>
                  <a:lnTo>
                    <a:pt x="1459553" y="4553968"/>
                  </a:lnTo>
                  <a:lnTo>
                    <a:pt x="1479277" y="4553753"/>
                  </a:lnTo>
                  <a:lnTo>
                    <a:pt x="1499001" y="4553520"/>
                  </a:lnTo>
                  <a:lnTo>
                    <a:pt x="1518724" y="4553266"/>
                  </a:lnTo>
                  <a:lnTo>
                    <a:pt x="1538448" y="4552989"/>
                  </a:lnTo>
                  <a:lnTo>
                    <a:pt x="1558172" y="4552689"/>
                  </a:lnTo>
                  <a:lnTo>
                    <a:pt x="1577896" y="4552362"/>
                  </a:lnTo>
                  <a:lnTo>
                    <a:pt x="1597619" y="4552007"/>
                  </a:lnTo>
                  <a:lnTo>
                    <a:pt x="1617343" y="4551621"/>
                  </a:lnTo>
                  <a:lnTo>
                    <a:pt x="1637067" y="4551201"/>
                  </a:lnTo>
                  <a:lnTo>
                    <a:pt x="1656790" y="4550745"/>
                  </a:lnTo>
                  <a:lnTo>
                    <a:pt x="1676514" y="4550249"/>
                  </a:lnTo>
                  <a:lnTo>
                    <a:pt x="1696238" y="4549709"/>
                  </a:lnTo>
                  <a:lnTo>
                    <a:pt x="1715961" y="4549123"/>
                  </a:lnTo>
                  <a:lnTo>
                    <a:pt x="1735685" y="4548485"/>
                  </a:lnTo>
                  <a:lnTo>
                    <a:pt x="1755409" y="4547792"/>
                  </a:lnTo>
                  <a:lnTo>
                    <a:pt x="1775133" y="4547039"/>
                  </a:lnTo>
                  <a:lnTo>
                    <a:pt x="1794856" y="4546220"/>
                  </a:lnTo>
                  <a:lnTo>
                    <a:pt x="1814580" y="4545329"/>
                  </a:lnTo>
                  <a:lnTo>
                    <a:pt x="1834304" y="4544362"/>
                  </a:lnTo>
                  <a:lnTo>
                    <a:pt x="1854027" y="4543310"/>
                  </a:lnTo>
                  <a:lnTo>
                    <a:pt x="1873751" y="4542166"/>
                  </a:lnTo>
                  <a:lnTo>
                    <a:pt x="1893475" y="4540923"/>
                  </a:lnTo>
                  <a:lnTo>
                    <a:pt x="1913198" y="4539573"/>
                  </a:lnTo>
                  <a:lnTo>
                    <a:pt x="1932922" y="4538105"/>
                  </a:lnTo>
                  <a:lnTo>
                    <a:pt x="1952646" y="4536509"/>
                  </a:lnTo>
                  <a:lnTo>
                    <a:pt x="1972370" y="4534776"/>
                  </a:lnTo>
                  <a:lnTo>
                    <a:pt x="1992093" y="4532892"/>
                  </a:lnTo>
                  <a:lnTo>
                    <a:pt x="2011817" y="4530846"/>
                  </a:lnTo>
                  <a:lnTo>
                    <a:pt x="2031541" y="4528622"/>
                  </a:lnTo>
                  <a:lnTo>
                    <a:pt x="2051264" y="4526207"/>
                  </a:lnTo>
                  <a:lnTo>
                    <a:pt x="2070988" y="4523583"/>
                  </a:lnTo>
                  <a:lnTo>
                    <a:pt x="2090712" y="4520734"/>
                  </a:lnTo>
                  <a:lnTo>
                    <a:pt x="2110435" y="4517639"/>
                  </a:lnTo>
                  <a:lnTo>
                    <a:pt x="2130159" y="4514279"/>
                  </a:lnTo>
                  <a:lnTo>
                    <a:pt x="2149883" y="4510630"/>
                  </a:lnTo>
                  <a:lnTo>
                    <a:pt x="2169607" y="4506669"/>
                  </a:lnTo>
                  <a:lnTo>
                    <a:pt x="2189330" y="4502369"/>
                  </a:lnTo>
                  <a:lnTo>
                    <a:pt x="2209054" y="4497703"/>
                  </a:lnTo>
                  <a:lnTo>
                    <a:pt x="2228778" y="4492640"/>
                  </a:lnTo>
                  <a:lnTo>
                    <a:pt x="2248501" y="4487148"/>
                  </a:lnTo>
                  <a:lnTo>
                    <a:pt x="2268225" y="4481190"/>
                  </a:lnTo>
                  <a:lnTo>
                    <a:pt x="2287949" y="4474730"/>
                  </a:lnTo>
                  <a:lnTo>
                    <a:pt x="2307672" y="4467727"/>
                  </a:lnTo>
                  <a:lnTo>
                    <a:pt x="2327396" y="4460136"/>
                  </a:lnTo>
                  <a:lnTo>
                    <a:pt x="2347120" y="4451912"/>
                  </a:lnTo>
                  <a:lnTo>
                    <a:pt x="2366844" y="4443004"/>
                  </a:lnTo>
                  <a:lnTo>
                    <a:pt x="2386567" y="4433358"/>
                  </a:lnTo>
                  <a:lnTo>
                    <a:pt x="2406291" y="4422918"/>
                  </a:lnTo>
                  <a:lnTo>
                    <a:pt x="2426015" y="4411622"/>
                  </a:lnTo>
                  <a:lnTo>
                    <a:pt x="2445738" y="4399405"/>
                  </a:lnTo>
                  <a:lnTo>
                    <a:pt x="2465462" y="4386198"/>
                  </a:lnTo>
                  <a:lnTo>
                    <a:pt x="2485186" y="4371929"/>
                  </a:lnTo>
                  <a:lnTo>
                    <a:pt x="2504909" y="4356521"/>
                  </a:lnTo>
                  <a:lnTo>
                    <a:pt x="2524633" y="4339891"/>
                  </a:lnTo>
                  <a:lnTo>
                    <a:pt x="2544357" y="4321954"/>
                  </a:lnTo>
                  <a:lnTo>
                    <a:pt x="2564081" y="4302621"/>
                  </a:lnTo>
                  <a:lnTo>
                    <a:pt x="2583804" y="4281798"/>
                  </a:lnTo>
                  <a:lnTo>
                    <a:pt x="2603528" y="4259387"/>
                  </a:lnTo>
                  <a:lnTo>
                    <a:pt x="2623252" y="4235286"/>
                  </a:lnTo>
                  <a:lnTo>
                    <a:pt x="2642975" y="4209393"/>
                  </a:lnTo>
                  <a:lnTo>
                    <a:pt x="2662699" y="4181598"/>
                  </a:lnTo>
                  <a:lnTo>
                    <a:pt x="2682423" y="4151793"/>
                  </a:lnTo>
                  <a:lnTo>
                    <a:pt x="2702146" y="4119866"/>
                  </a:lnTo>
                  <a:lnTo>
                    <a:pt x="2721870" y="4085705"/>
                  </a:lnTo>
                  <a:lnTo>
                    <a:pt x="2741594" y="4049199"/>
                  </a:lnTo>
                  <a:lnTo>
                    <a:pt x="2761318" y="4010238"/>
                  </a:lnTo>
                  <a:lnTo>
                    <a:pt x="2781041" y="3968712"/>
                  </a:lnTo>
                  <a:lnTo>
                    <a:pt x="2800765" y="3924519"/>
                  </a:lnTo>
                  <a:lnTo>
                    <a:pt x="2820489" y="3877560"/>
                  </a:lnTo>
                  <a:lnTo>
                    <a:pt x="2840212" y="3827747"/>
                  </a:lnTo>
                  <a:lnTo>
                    <a:pt x="2859936" y="3774998"/>
                  </a:lnTo>
                  <a:lnTo>
                    <a:pt x="2879660" y="3719246"/>
                  </a:lnTo>
                  <a:lnTo>
                    <a:pt x="2899383" y="3660440"/>
                  </a:lnTo>
                  <a:lnTo>
                    <a:pt x="2919107" y="3598544"/>
                  </a:lnTo>
                  <a:lnTo>
                    <a:pt x="2938831" y="3533545"/>
                  </a:lnTo>
                  <a:lnTo>
                    <a:pt x="2958555" y="3465452"/>
                  </a:lnTo>
                  <a:lnTo>
                    <a:pt x="2978278" y="3394297"/>
                  </a:lnTo>
                  <a:lnTo>
                    <a:pt x="2998002" y="3320142"/>
                  </a:lnTo>
                  <a:lnTo>
                    <a:pt x="3017726" y="3243075"/>
                  </a:lnTo>
                  <a:lnTo>
                    <a:pt x="3037449" y="3163214"/>
                  </a:lnTo>
                  <a:lnTo>
                    <a:pt x="3057173" y="3080705"/>
                  </a:lnTo>
                  <a:lnTo>
                    <a:pt x="3076897" y="2995720"/>
                  </a:lnTo>
                  <a:lnTo>
                    <a:pt x="3096620" y="2908458"/>
                  </a:lnTo>
                  <a:lnTo>
                    <a:pt x="3116344" y="2819142"/>
                  </a:lnTo>
                  <a:lnTo>
                    <a:pt x="3136068" y="2728016"/>
                  </a:lnTo>
                  <a:lnTo>
                    <a:pt x="3155792" y="2635342"/>
                  </a:lnTo>
                  <a:lnTo>
                    <a:pt x="3175515" y="2541399"/>
                  </a:lnTo>
                  <a:lnTo>
                    <a:pt x="3195239" y="2446476"/>
                  </a:lnTo>
                  <a:lnTo>
                    <a:pt x="3214963" y="2350873"/>
                  </a:lnTo>
                  <a:lnTo>
                    <a:pt x="3234686" y="2254897"/>
                  </a:lnTo>
                  <a:lnTo>
                    <a:pt x="3254410" y="2158858"/>
                  </a:lnTo>
                  <a:lnTo>
                    <a:pt x="3274134" y="2063067"/>
                  </a:lnTo>
                  <a:lnTo>
                    <a:pt x="3293857" y="1967832"/>
                  </a:lnTo>
                  <a:lnTo>
                    <a:pt x="3313581" y="1873459"/>
                  </a:lnTo>
                  <a:lnTo>
                    <a:pt x="3333305" y="1780244"/>
                  </a:lnTo>
                  <a:lnTo>
                    <a:pt x="3353029" y="1688473"/>
                  </a:lnTo>
                  <a:lnTo>
                    <a:pt x="3372752" y="1598419"/>
                  </a:lnTo>
                  <a:lnTo>
                    <a:pt x="3392476" y="1510339"/>
                  </a:lnTo>
                  <a:lnTo>
                    <a:pt x="3412200" y="1424470"/>
                  </a:lnTo>
                  <a:lnTo>
                    <a:pt x="3431923" y="1341028"/>
                  </a:lnTo>
                  <a:lnTo>
                    <a:pt x="3451647" y="1260207"/>
                  </a:lnTo>
                  <a:lnTo>
                    <a:pt x="3471371" y="1182172"/>
                  </a:lnTo>
                  <a:lnTo>
                    <a:pt x="3491094" y="1107065"/>
                  </a:lnTo>
                  <a:lnTo>
                    <a:pt x="3510818" y="1034997"/>
                  </a:lnTo>
                  <a:lnTo>
                    <a:pt x="3530542" y="966054"/>
                  </a:lnTo>
                  <a:lnTo>
                    <a:pt x="3550266" y="900293"/>
                  </a:lnTo>
                  <a:lnTo>
                    <a:pt x="3569989" y="837745"/>
                  </a:lnTo>
                  <a:lnTo>
                    <a:pt x="3589713" y="778415"/>
                  </a:lnTo>
                  <a:lnTo>
                    <a:pt x="3609437" y="722286"/>
                  </a:lnTo>
                  <a:lnTo>
                    <a:pt x="3629160" y="669319"/>
                  </a:lnTo>
                  <a:lnTo>
                    <a:pt x="3648884" y="619456"/>
                  </a:lnTo>
                  <a:lnTo>
                    <a:pt x="3668608" y="572622"/>
                  </a:lnTo>
                  <a:lnTo>
                    <a:pt x="3688331" y="528728"/>
                  </a:lnTo>
                  <a:lnTo>
                    <a:pt x="3708055" y="487674"/>
                  </a:lnTo>
                  <a:lnTo>
                    <a:pt x="3727779" y="449351"/>
                  </a:lnTo>
                  <a:lnTo>
                    <a:pt x="3747503" y="413641"/>
                  </a:lnTo>
                  <a:lnTo>
                    <a:pt x="3767226" y="380422"/>
                  </a:lnTo>
                  <a:lnTo>
                    <a:pt x="3786950" y="349571"/>
                  </a:lnTo>
                  <a:lnTo>
                    <a:pt x="3806674" y="320960"/>
                  </a:lnTo>
                  <a:lnTo>
                    <a:pt x="3826397" y="294464"/>
                  </a:lnTo>
                  <a:lnTo>
                    <a:pt x="3846121" y="269958"/>
                  </a:lnTo>
                  <a:lnTo>
                    <a:pt x="3865845" y="247320"/>
                  </a:lnTo>
                  <a:lnTo>
                    <a:pt x="3885568" y="226430"/>
                  </a:lnTo>
                  <a:lnTo>
                    <a:pt x="3905292" y="207173"/>
                  </a:lnTo>
                  <a:lnTo>
                    <a:pt x="3925016" y="189438"/>
                  </a:lnTo>
                  <a:lnTo>
                    <a:pt x="3944740" y="173119"/>
                  </a:lnTo>
                  <a:lnTo>
                    <a:pt x="3964463" y="158116"/>
                  </a:lnTo>
                  <a:lnTo>
                    <a:pt x="3984187" y="144332"/>
                  </a:lnTo>
                  <a:lnTo>
                    <a:pt x="4003911" y="131677"/>
                  </a:lnTo>
                  <a:lnTo>
                    <a:pt x="4023634" y="120065"/>
                  </a:lnTo>
                  <a:lnTo>
                    <a:pt x="4043358" y="109418"/>
                  </a:lnTo>
                  <a:lnTo>
                    <a:pt x="4063082" y="99660"/>
                  </a:lnTo>
                  <a:lnTo>
                    <a:pt x="4082805" y="90721"/>
                  </a:lnTo>
                  <a:lnTo>
                    <a:pt x="4102529" y="82536"/>
                  </a:lnTo>
                  <a:lnTo>
                    <a:pt x="4122253" y="75044"/>
                  </a:lnTo>
                  <a:lnTo>
                    <a:pt x="4141977" y="68190"/>
                  </a:lnTo>
                  <a:lnTo>
                    <a:pt x="4161700" y="61921"/>
                  </a:lnTo>
                  <a:lnTo>
                    <a:pt x="4181424" y="56190"/>
                  </a:lnTo>
                  <a:lnTo>
                    <a:pt x="4201148" y="50951"/>
                  </a:lnTo>
                  <a:lnTo>
                    <a:pt x="4220871" y="46163"/>
                  </a:lnTo>
                  <a:lnTo>
                    <a:pt x="4240595" y="41789"/>
                  </a:lnTo>
                  <a:lnTo>
                    <a:pt x="4260319" y="37794"/>
                  </a:lnTo>
                  <a:lnTo>
                    <a:pt x="4280042" y="34146"/>
                  </a:lnTo>
                  <a:lnTo>
                    <a:pt x="4299766" y="30815"/>
                  </a:lnTo>
                  <a:lnTo>
                    <a:pt x="4319490" y="27775"/>
                  </a:lnTo>
                  <a:lnTo>
                    <a:pt x="4339214" y="24999"/>
                  </a:lnTo>
                  <a:lnTo>
                    <a:pt x="4358937" y="22467"/>
                  </a:lnTo>
                  <a:lnTo>
                    <a:pt x="4378661" y="20156"/>
                  </a:lnTo>
                  <a:lnTo>
                    <a:pt x="4398385" y="18047"/>
                  </a:lnTo>
                  <a:lnTo>
                    <a:pt x="4418108" y="16123"/>
                  </a:lnTo>
                  <a:lnTo>
                    <a:pt x="4437832" y="14369"/>
                  </a:lnTo>
                  <a:lnTo>
                    <a:pt x="4457556" y="12768"/>
                  </a:lnTo>
                  <a:lnTo>
                    <a:pt x="4477279" y="11309"/>
                  </a:lnTo>
                  <a:lnTo>
                    <a:pt x="4497003" y="9977"/>
                  </a:lnTo>
                  <a:lnTo>
                    <a:pt x="4516727" y="8764"/>
                  </a:lnTo>
                  <a:lnTo>
                    <a:pt x="4536451" y="7657"/>
                  </a:lnTo>
                  <a:lnTo>
                    <a:pt x="4556174" y="6648"/>
                  </a:lnTo>
                  <a:lnTo>
                    <a:pt x="4575898" y="5727"/>
                  </a:lnTo>
                  <a:lnTo>
                    <a:pt x="4595622" y="4889"/>
                  </a:lnTo>
                  <a:lnTo>
                    <a:pt x="4615345" y="4124"/>
                  </a:lnTo>
                  <a:lnTo>
                    <a:pt x="4635069" y="3427"/>
                  </a:lnTo>
                  <a:lnTo>
                    <a:pt x="4654793" y="2791"/>
                  </a:lnTo>
                  <a:lnTo>
                    <a:pt x="4674516" y="2212"/>
                  </a:lnTo>
                  <a:lnTo>
                    <a:pt x="4694240" y="1684"/>
                  </a:lnTo>
                  <a:lnTo>
                    <a:pt x="4713964" y="1202"/>
                  </a:lnTo>
                  <a:lnTo>
                    <a:pt x="4733688" y="764"/>
                  </a:lnTo>
                  <a:lnTo>
                    <a:pt x="4753411" y="364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199579" y="1552893"/>
              <a:ext cx="4773135" cy="4551202"/>
            </a:xfrm>
            <a:custGeom>
              <a:avLst/>
              <a:pathLst>
                <a:path w="4773135" h="4551202">
                  <a:moveTo>
                    <a:pt x="4773135" y="0"/>
                  </a:moveTo>
                  <a:lnTo>
                    <a:pt x="4753411" y="781"/>
                  </a:lnTo>
                  <a:lnTo>
                    <a:pt x="4733688" y="1631"/>
                  </a:lnTo>
                  <a:lnTo>
                    <a:pt x="4713964" y="2554"/>
                  </a:lnTo>
                  <a:lnTo>
                    <a:pt x="4694240" y="3558"/>
                  </a:lnTo>
                  <a:lnTo>
                    <a:pt x="4674516" y="4648"/>
                  </a:lnTo>
                  <a:lnTo>
                    <a:pt x="4654793" y="5834"/>
                  </a:lnTo>
                  <a:lnTo>
                    <a:pt x="4635069" y="7122"/>
                  </a:lnTo>
                  <a:lnTo>
                    <a:pt x="4615345" y="8521"/>
                  </a:lnTo>
                  <a:lnTo>
                    <a:pt x="4595622" y="10042"/>
                  </a:lnTo>
                  <a:lnTo>
                    <a:pt x="4575898" y="11694"/>
                  </a:lnTo>
                  <a:lnTo>
                    <a:pt x="4556174" y="13489"/>
                  </a:lnTo>
                  <a:lnTo>
                    <a:pt x="4536451" y="15439"/>
                  </a:lnTo>
                  <a:lnTo>
                    <a:pt x="4516727" y="17557"/>
                  </a:lnTo>
                  <a:lnTo>
                    <a:pt x="4497003" y="19857"/>
                  </a:lnTo>
                  <a:lnTo>
                    <a:pt x="4477279" y="22356"/>
                  </a:lnTo>
                  <a:lnTo>
                    <a:pt x="4457556" y="25069"/>
                  </a:lnTo>
                  <a:lnTo>
                    <a:pt x="4437832" y="28014"/>
                  </a:lnTo>
                  <a:lnTo>
                    <a:pt x="4418108" y="31212"/>
                  </a:lnTo>
                  <a:lnTo>
                    <a:pt x="4398385" y="34683"/>
                  </a:lnTo>
                  <a:lnTo>
                    <a:pt x="4378661" y="38451"/>
                  </a:lnTo>
                  <a:lnTo>
                    <a:pt x="4358937" y="42539"/>
                  </a:lnTo>
                  <a:lnTo>
                    <a:pt x="4339214" y="46974"/>
                  </a:lnTo>
                  <a:lnTo>
                    <a:pt x="4319490" y="51786"/>
                  </a:lnTo>
                  <a:lnTo>
                    <a:pt x="4299766" y="57004"/>
                  </a:lnTo>
                  <a:lnTo>
                    <a:pt x="4280042" y="62662"/>
                  </a:lnTo>
                  <a:lnTo>
                    <a:pt x="4260319" y="68795"/>
                  </a:lnTo>
                  <a:lnTo>
                    <a:pt x="4240595" y="75441"/>
                  </a:lnTo>
                  <a:lnTo>
                    <a:pt x="4220871" y="82642"/>
                  </a:lnTo>
                  <a:lnTo>
                    <a:pt x="4201148" y="90441"/>
                  </a:lnTo>
                  <a:lnTo>
                    <a:pt x="4181424" y="98885"/>
                  </a:lnTo>
                  <a:lnTo>
                    <a:pt x="4161700" y="108023"/>
                  </a:lnTo>
                  <a:lnTo>
                    <a:pt x="4141977" y="117910"/>
                  </a:lnTo>
                  <a:lnTo>
                    <a:pt x="4122253" y="128602"/>
                  </a:lnTo>
                  <a:lnTo>
                    <a:pt x="4102529" y="140159"/>
                  </a:lnTo>
                  <a:lnTo>
                    <a:pt x="4082805" y="152644"/>
                  </a:lnTo>
                  <a:lnTo>
                    <a:pt x="4063082" y="166125"/>
                  </a:lnTo>
                  <a:lnTo>
                    <a:pt x="4043358" y="180673"/>
                  </a:lnTo>
                  <a:lnTo>
                    <a:pt x="4023634" y="196363"/>
                  </a:lnTo>
                  <a:lnTo>
                    <a:pt x="4003911" y="213272"/>
                  </a:lnTo>
                  <a:lnTo>
                    <a:pt x="3984187" y="231482"/>
                  </a:lnTo>
                  <a:lnTo>
                    <a:pt x="3964463" y="251077"/>
                  </a:lnTo>
                  <a:lnTo>
                    <a:pt x="3944740" y="272147"/>
                  </a:lnTo>
                  <a:lnTo>
                    <a:pt x="3925016" y="294779"/>
                  </a:lnTo>
                  <a:lnTo>
                    <a:pt x="3905292" y="319068"/>
                  </a:lnTo>
                  <a:lnTo>
                    <a:pt x="3885568" y="345108"/>
                  </a:lnTo>
                  <a:lnTo>
                    <a:pt x="3865845" y="372993"/>
                  </a:lnTo>
                  <a:lnTo>
                    <a:pt x="3846121" y="402819"/>
                  </a:lnTo>
                  <a:lnTo>
                    <a:pt x="3826397" y="434681"/>
                  </a:lnTo>
                  <a:lnTo>
                    <a:pt x="3806674" y="468673"/>
                  </a:lnTo>
                  <a:lnTo>
                    <a:pt x="3786950" y="504885"/>
                  </a:lnTo>
                  <a:lnTo>
                    <a:pt x="3767226" y="543404"/>
                  </a:lnTo>
                  <a:lnTo>
                    <a:pt x="3747503" y="584312"/>
                  </a:lnTo>
                  <a:lnTo>
                    <a:pt x="3727779" y="627684"/>
                  </a:lnTo>
                  <a:lnTo>
                    <a:pt x="3708055" y="673588"/>
                  </a:lnTo>
                  <a:lnTo>
                    <a:pt x="3688331" y="722081"/>
                  </a:lnTo>
                  <a:lnTo>
                    <a:pt x="3668608" y="773209"/>
                  </a:lnTo>
                  <a:lnTo>
                    <a:pt x="3648884" y="827007"/>
                  </a:lnTo>
                  <a:lnTo>
                    <a:pt x="3629160" y="883495"/>
                  </a:lnTo>
                  <a:lnTo>
                    <a:pt x="3609437" y="942677"/>
                  </a:lnTo>
                  <a:lnTo>
                    <a:pt x="3589713" y="1004543"/>
                  </a:lnTo>
                  <a:lnTo>
                    <a:pt x="3569989" y="1069062"/>
                  </a:lnTo>
                  <a:lnTo>
                    <a:pt x="3550266" y="1136188"/>
                  </a:lnTo>
                  <a:lnTo>
                    <a:pt x="3530542" y="1205855"/>
                  </a:lnTo>
                  <a:lnTo>
                    <a:pt x="3510818" y="1277980"/>
                  </a:lnTo>
                  <a:lnTo>
                    <a:pt x="3491094" y="1352458"/>
                  </a:lnTo>
                  <a:lnTo>
                    <a:pt x="3471371" y="1429171"/>
                  </a:lnTo>
                  <a:lnTo>
                    <a:pt x="3451647" y="1507979"/>
                  </a:lnTo>
                  <a:lnTo>
                    <a:pt x="3431923" y="1588729"/>
                  </a:lnTo>
                  <a:lnTo>
                    <a:pt x="3412200" y="1671253"/>
                  </a:lnTo>
                  <a:lnTo>
                    <a:pt x="3392476" y="1755368"/>
                  </a:lnTo>
                  <a:lnTo>
                    <a:pt x="3372752" y="1840880"/>
                  </a:lnTo>
                  <a:lnTo>
                    <a:pt x="3353029" y="1927586"/>
                  </a:lnTo>
                  <a:lnTo>
                    <a:pt x="3333305" y="2015273"/>
                  </a:lnTo>
                  <a:lnTo>
                    <a:pt x="3313581" y="2103721"/>
                  </a:lnTo>
                  <a:lnTo>
                    <a:pt x="3293857" y="2192707"/>
                  </a:lnTo>
                  <a:lnTo>
                    <a:pt x="3274134" y="2282001"/>
                  </a:lnTo>
                  <a:lnTo>
                    <a:pt x="3254410" y="2371375"/>
                  </a:lnTo>
                  <a:lnTo>
                    <a:pt x="3234686" y="2460596"/>
                  </a:lnTo>
                  <a:lnTo>
                    <a:pt x="3214963" y="2549434"/>
                  </a:lnTo>
                  <a:lnTo>
                    <a:pt x="3195239" y="2637663"/>
                  </a:lnTo>
                  <a:lnTo>
                    <a:pt x="3175515" y="2725058"/>
                  </a:lnTo>
                  <a:lnTo>
                    <a:pt x="3155792" y="2811400"/>
                  </a:lnTo>
                  <a:lnTo>
                    <a:pt x="3136068" y="2896477"/>
                  </a:lnTo>
                  <a:lnTo>
                    <a:pt x="3116344" y="2980086"/>
                  </a:lnTo>
                  <a:lnTo>
                    <a:pt x="3096620" y="3062032"/>
                  </a:lnTo>
                  <a:lnTo>
                    <a:pt x="3076897" y="3142133"/>
                  </a:lnTo>
                  <a:lnTo>
                    <a:pt x="3057173" y="3220218"/>
                  </a:lnTo>
                  <a:lnTo>
                    <a:pt x="3037449" y="3296131"/>
                  </a:lnTo>
                  <a:lnTo>
                    <a:pt x="3017726" y="3369730"/>
                  </a:lnTo>
                  <a:lnTo>
                    <a:pt x="2998002" y="3440890"/>
                  </a:lnTo>
                  <a:lnTo>
                    <a:pt x="2978278" y="3509501"/>
                  </a:lnTo>
                  <a:lnTo>
                    <a:pt x="2958555" y="3575473"/>
                  </a:lnTo>
                  <a:lnTo>
                    <a:pt x="2938831" y="3638732"/>
                  </a:lnTo>
                  <a:lnTo>
                    <a:pt x="2919107" y="3699223"/>
                  </a:lnTo>
                  <a:lnTo>
                    <a:pt x="2899383" y="3756911"/>
                  </a:lnTo>
                  <a:lnTo>
                    <a:pt x="2879660" y="3811779"/>
                  </a:lnTo>
                  <a:lnTo>
                    <a:pt x="2859936" y="3863827"/>
                  </a:lnTo>
                  <a:lnTo>
                    <a:pt x="2840212" y="3913075"/>
                  </a:lnTo>
                  <a:lnTo>
                    <a:pt x="2820489" y="3959559"/>
                  </a:lnTo>
                  <a:lnTo>
                    <a:pt x="2800765" y="4003327"/>
                  </a:lnTo>
                  <a:lnTo>
                    <a:pt x="2781041" y="4044447"/>
                  </a:lnTo>
                  <a:lnTo>
                    <a:pt x="2761318" y="4082993"/>
                  </a:lnTo>
                  <a:lnTo>
                    <a:pt x="2741594" y="4119052"/>
                  </a:lnTo>
                  <a:lnTo>
                    <a:pt x="2721870" y="4152718"/>
                  </a:lnTo>
                  <a:lnTo>
                    <a:pt x="2702146" y="4184094"/>
                  </a:lnTo>
                  <a:lnTo>
                    <a:pt x="2682423" y="4213285"/>
                  </a:lnTo>
                  <a:lnTo>
                    <a:pt x="2662699" y="4240398"/>
                  </a:lnTo>
                  <a:lnTo>
                    <a:pt x="2642975" y="4265544"/>
                  </a:lnTo>
                  <a:lnTo>
                    <a:pt x="2623252" y="4288834"/>
                  </a:lnTo>
                  <a:lnTo>
                    <a:pt x="2603528" y="4310376"/>
                  </a:lnTo>
                  <a:lnTo>
                    <a:pt x="2583804" y="4330278"/>
                  </a:lnTo>
                  <a:lnTo>
                    <a:pt x="2564081" y="4348644"/>
                  </a:lnTo>
                  <a:lnTo>
                    <a:pt x="2544357" y="4365575"/>
                  </a:lnTo>
                  <a:lnTo>
                    <a:pt x="2524633" y="4381169"/>
                  </a:lnTo>
                  <a:lnTo>
                    <a:pt x="2504909" y="4395519"/>
                  </a:lnTo>
                  <a:lnTo>
                    <a:pt x="2485186" y="4408713"/>
                  </a:lnTo>
                  <a:lnTo>
                    <a:pt x="2465462" y="4420835"/>
                  </a:lnTo>
                  <a:lnTo>
                    <a:pt x="2445738" y="4431965"/>
                  </a:lnTo>
                  <a:lnTo>
                    <a:pt x="2426015" y="4442178"/>
                  </a:lnTo>
                  <a:lnTo>
                    <a:pt x="2406291" y="4451544"/>
                  </a:lnTo>
                  <a:lnTo>
                    <a:pt x="2386567" y="4460129"/>
                  </a:lnTo>
                  <a:lnTo>
                    <a:pt x="2366844" y="4467994"/>
                  </a:lnTo>
                  <a:lnTo>
                    <a:pt x="2347120" y="4475195"/>
                  </a:lnTo>
                  <a:lnTo>
                    <a:pt x="2327396" y="4481788"/>
                  </a:lnTo>
                  <a:lnTo>
                    <a:pt x="2307672" y="4487820"/>
                  </a:lnTo>
                  <a:lnTo>
                    <a:pt x="2287949" y="4493337"/>
                  </a:lnTo>
                  <a:lnTo>
                    <a:pt x="2268225" y="4498382"/>
                  </a:lnTo>
                  <a:lnTo>
                    <a:pt x="2248501" y="4502995"/>
                  </a:lnTo>
                  <a:lnTo>
                    <a:pt x="2228778" y="4507210"/>
                  </a:lnTo>
                  <a:lnTo>
                    <a:pt x="2209054" y="4511061"/>
                  </a:lnTo>
                  <a:lnTo>
                    <a:pt x="2189330" y="4514579"/>
                  </a:lnTo>
                  <a:lnTo>
                    <a:pt x="2169607" y="4517792"/>
                  </a:lnTo>
                  <a:lnTo>
                    <a:pt x="2149883" y="4520726"/>
                  </a:lnTo>
                  <a:lnTo>
                    <a:pt x="2130159" y="4523405"/>
                  </a:lnTo>
                  <a:lnTo>
                    <a:pt x="2110435" y="4525850"/>
                  </a:lnTo>
                  <a:lnTo>
                    <a:pt x="2090712" y="4528081"/>
                  </a:lnTo>
                  <a:lnTo>
                    <a:pt x="2070988" y="4530118"/>
                  </a:lnTo>
                  <a:lnTo>
                    <a:pt x="2051264" y="4531976"/>
                  </a:lnTo>
                  <a:lnTo>
                    <a:pt x="2031541" y="4533672"/>
                  </a:lnTo>
                  <a:lnTo>
                    <a:pt x="2011817" y="4535219"/>
                  </a:lnTo>
                  <a:lnTo>
                    <a:pt x="1992093" y="4536630"/>
                  </a:lnTo>
                  <a:lnTo>
                    <a:pt x="1972370" y="4537917"/>
                  </a:lnTo>
                  <a:lnTo>
                    <a:pt x="1952646" y="4539091"/>
                  </a:lnTo>
                  <a:lnTo>
                    <a:pt x="1932922" y="4540161"/>
                  </a:lnTo>
                  <a:lnTo>
                    <a:pt x="1913198" y="4541137"/>
                  </a:lnTo>
                  <a:lnTo>
                    <a:pt x="1893475" y="4542028"/>
                  </a:lnTo>
                  <a:lnTo>
                    <a:pt x="1873751" y="4542839"/>
                  </a:lnTo>
                  <a:lnTo>
                    <a:pt x="1854027" y="4543579"/>
                  </a:lnTo>
                  <a:lnTo>
                    <a:pt x="1834304" y="4544254"/>
                  </a:lnTo>
                  <a:lnTo>
                    <a:pt x="1814580" y="4544869"/>
                  </a:lnTo>
                  <a:lnTo>
                    <a:pt x="1794856" y="4545430"/>
                  </a:lnTo>
                  <a:lnTo>
                    <a:pt x="1775133" y="4545942"/>
                  </a:lnTo>
                  <a:lnTo>
                    <a:pt x="1755409" y="4546408"/>
                  </a:lnTo>
                  <a:lnTo>
                    <a:pt x="1735685" y="4546832"/>
                  </a:lnTo>
                  <a:lnTo>
                    <a:pt x="1715961" y="4547220"/>
                  </a:lnTo>
                  <a:lnTo>
                    <a:pt x="1696238" y="4547573"/>
                  </a:lnTo>
                  <a:lnTo>
                    <a:pt x="1676514" y="4547895"/>
                  </a:lnTo>
                  <a:lnTo>
                    <a:pt x="1656790" y="4548188"/>
                  </a:lnTo>
                  <a:lnTo>
                    <a:pt x="1637067" y="4548455"/>
                  </a:lnTo>
                  <a:lnTo>
                    <a:pt x="1617343" y="4548699"/>
                  </a:lnTo>
                  <a:lnTo>
                    <a:pt x="1597619" y="4548921"/>
                  </a:lnTo>
                  <a:lnTo>
                    <a:pt x="1577896" y="4549123"/>
                  </a:lnTo>
                  <a:lnTo>
                    <a:pt x="1558172" y="4549308"/>
                  </a:lnTo>
                  <a:lnTo>
                    <a:pt x="1538448" y="4549476"/>
                  </a:lnTo>
                  <a:lnTo>
                    <a:pt x="1518724" y="4549629"/>
                  </a:lnTo>
                  <a:lnTo>
                    <a:pt x="1499001" y="4549769"/>
                  </a:lnTo>
                  <a:lnTo>
                    <a:pt x="1479277" y="4549896"/>
                  </a:lnTo>
                  <a:lnTo>
                    <a:pt x="1459553" y="4550012"/>
                  </a:lnTo>
                  <a:lnTo>
                    <a:pt x="1439830" y="4550118"/>
                  </a:lnTo>
                  <a:lnTo>
                    <a:pt x="1420106" y="4550214"/>
                  </a:lnTo>
                  <a:lnTo>
                    <a:pt x="1400382" y="4550302"/>
                  </a:lnTo>
                  <a:lnTo>
                    <a:pt x="1380659" y="4550382"/>
                  </a:lnTo>
                  <a:lnTo>
                    <a:pt x="1360935" y="4550455"/>
                  </a:lnTo>
                  <a:lnTo>
                    <a:pt x="1341211" y="4550521"/>
                  </a:lnTo>
                  <a:lnTo>
                    <a:pt x="1321487" y="4550582"/>
                  </a:lnTo>
                  <a:lnTo>
                    <a:pt x="1301764" y="4550637"/>
                  </a:lnTo>
                  <a:lnTo>
                    <a:pt x="1282040" y="4550687"/>
                  </a:lnTo>
                  <a:lnTo>
                    <a:pt x="1262316" y="4550733"/>
                  </a:lnTo>
                  <a:lnTo>
                    <a:pt x="1242593" y="4550775"/>
                  </a:lnTo>
                  <a:lnTo>
                    <a:pt x="1222869" y="4550813"/>
                  </a:lnTo>
                  <a:lnTo>
                    <a:pt x="1203145" y="4550847"/>
                  </a:lnTo>
                  <a:lnTo>
                    <a:pt x="1183422" y="4550879"/>
                  </a:lnTo>
                  <a:lnTo>
                    <a:pt x="1163698" y="4550908"/>
                  </a:lnTo>
                  <a:lnTo>
                    <a:pt x="1143974" y="4550934"/>
                  </a:lnTo>
                  <a:lnTo>
                    <a:pt x="1124250" y="4550958"/>
                  </a:lnTo>
                  <a:lnTo>
                    <a:pt x="1104527" y="4550980"/>
                  </a:lnTo>
                  <a:lnTo>
                    <a:pt x="1084803" y="4550999"/>
                  </a:lnTo>
                  <a:lnTo>
                    <a:pt x="1065079" y="4551018"/>
                  </a:lnTo>
                  <a:lnTo>
                    <a:pt x="1045356" y="4551034"/>
                  </a:lnTo>
                  <a:lnTo>
                    <a:pt x="1025632" y="4551049"/>
                  </a:lnTo>
                  <a:lnTo>
                    <a:pt x="1005908" y="4551063"/>
                  </a:lnTo>
                  <a:lnTo>
                    <a:pt x="986185" y="4551075"/>
                  </a:lnTo>
                  <a:lnTo>
                    <a:pt x="966461" y="4551087"/>
                  </a:lnTo>
                  <a:lnTo>
                    <a:pt x="946737" y="4551097"/>
                  </a:lnTo>
                  <a:lnTo>
                    <a:pt x="927013" y="4551106"/>
                  </a:lnTo>
                  <a:lnTo>
                    <a:pt x="907290" y="4551115"/>
                  </a:lnTo>
                  <a:lnTo>
                    <a:pt x="887566" y="4551123"/>
                  </a:lnTo>
                  <a:lnTo>
                    <a:pt x="867842" y="4551130"/>
                  </a:lnTo>
                  <a:lnTo>
                    <a:pt x="848119" y="4551136"/>
                  </a:lnTo>
                  <a:lnTo>
                    <a:pt x="828395" y="4551142"/>
                  </a:lnTo>
                  <a:lnTo>
                    <a:pt x="808671" y="4551148"/>
                  </a:lnTo>
                  <a:lnTo>
                    <a:pt x="788948" y="4551153"/>
                  </a:lnTo>
                  <a:lnTo>
                    <a:pt x="769224" y="4551157"/>
                  </a:lnTo>
                  <a:lnTo>
                    <a:pt x="749500" y="4551161"/>
                  </a:lnTo>
                  <a:lnTo>
                    <a:pt x="729776" y="4551165"/>
                  </a:lnTo>
                  <a:lnTo>
                    <a:pt x="710053" y="4551168"/>
                  </a:lnTo>
                  <a:lnTo>
                    <a:pt x="690329" y="4551172"/>
                  </a:lnTo>
                  <a:lnTo>
                    <a:pt x="670605" y="4551174"/>
                  </a:lnTo>
                  <a:lnTo>
                    <a:pt x="650882" y="4551177"/>
                  </a:lnTo>
                  <a:lnTo>
                    <a:pt x="631158" y="4551179"/>
                  </a:lnTo>
                  <a:lnTo>
                    <a:pt x="611434" y="4551181"/>
                  </a:lnTo>
                  <a:lnTo>
                    <a:pt x="591711" y="4551183"/>
                  </a:lnTo>
                  <a:lnTo>
                    <a:pt x="571987" y="4551185"/>
                  </a:lnTo>
                  <a:lnTo>
                    <a:pt x="552263" y="4551187"/>
                  </a:lnTo>
                  <a:lnTo>
                    <a:pt x="532539" y="4551188"/>
                  </a:lnTo>
                  <a:lnTo>
                    <a:pt x="512816" y="4551190"/>
                  </a:lnTo>
                  <a:lnTo>
                    <a:pt x="493092" y="4551191"/>
                  </a:lnTo>
                  <a:lnTo>
                    <a:pt x="473368" y="4551192"/>
                  </a:lnTo>
                  <a:lnTo>
                    <a:pt x="453645" y="4551193"/>
                  </a:lnTo>
                  <a:lnTo>
                    <a:pt x="433921" y="4551194"/>
                  </a:lnTo>
                  <a:lnTo>
                    <a:pt x="414197" y="4551195"/>
                  </a:lnTo>
                  <a:lnTo>
                    <a:pt x="394474" y="4551195"/>
                  </a:lnTo>
                  <a:lnTo>
                    <a:pt x="374750" y="4551196"/>
                  </a:lnTo>
                  <a:lnTo>
                    <a:pt x="355026" y="4551197"/>
                  </a:lnTo>
                  <a:lnTo>
                    <a:pt x="335302" y="4551197"/>
                  </a:lnTo>
                  <a:lnTo>
                    <a:pt x="315579" y="4551198"/>
                  </a:lnTo>
                  <a:lnTo>
                    <a:pt x="295855" y="4551198"/>
                  </a:lnTo>
                  <a:lnTo>
                    <a:pt x="276131" y="4551199"/>
                  </a:lnTo>
                  <a:lnTo>
                    <a:pt x="256408" y="4551199"/>
                  </a:lnTo>
                  <a:lnTo>
                    <a:pt x="236684" y="4551200"/>
                  </a:lnTo>
                  <a:lnTo>
                    <a:pt x="216960" y="4551200"/>
                  </a:lnTo>
                  <a:lnTo>
                    <a:pt x="197237" y="4551200"/>
                  </a:lnTo>
                  <a:lnTo>
                    <a:pt x="177513" y="4551200"/>
                  </a:lnTo>
                  <a:lnTo>
                    <a:pt x="157789" y="4551201"/>
                  </a:lnTo>
                  <a:lnTo>
                    <a:pt x="138065" y="4551201"/>
                  </a:lnTo>
                  <a:lnTo>
                    <a:pt x="118342" y="4551201"/>
                  </a:lnTo>
                  <a:lnTo>
                    <a:pt x="98618" y="4551201"/>
                  </a:lnTo>
                  <a:lnTo>
                    <a:pt x="78894" y="4551201"/>
                  </a:lnTo>
                  <a:lnTo>
                    <a:pt x="59171" y="4551202"/>
                  </a:lnTo>
                  <a:lnTo>
                    <a:pt x="39447" y="4551202"/>
                  </a:lnTo>
                  <a:lnTo>
                    <a:pt x="19723" y="4551202"/>
                  </a:lnTo>
                  <a:lnTo>
                    <a:pt x="0" y="4551202"/>
                  </a:lnTo>
                  <a:lnTo>
                    <a:pt x="0" y="45512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199579" y="1548803"/>
              <a:ext cx="4181424" cy="4555171"/>
            </a:xfrm>
            <a:custGeom>
              <a:avLst/>
              <a:pathLst>
                <a:path w="4181424" h="4555171">
                  <a:moveTo>
                    <a:pt x="0" y="4555171"/>
                  </a:moveTo>
                  <a:lnTo>
                    <a:pt x="19723" y="4555154"/>
                  </a:lnTo>
                  <a:lnTo>
                    <a:pt x="39447" y="4555135"/>
                  </a:lnTo>
                  <a:lnTo>
                    <a:pt x="59171" y="4555113"/>
                  </a:lnTo>
                  <a:lnTo>
                    <a:pt x="78894" y="4555089"/>
                  </a:lnTo>
                  <a:lnTo>
                    <a:pt x="98618" y="4555060"/>
                  </a:lnTo>
                  <a:lnTo>
                    <a:pt x="118342" y="4555028"/>
                  </a:lnTo>
                  <a:lnTo>
                    <a:pt x="138065" y="4554992"/>
                  </a:lnTo>
                  <a:lnTo>
                    <a:pt x="157789" y="4554950"/>
                  </a:lnTo>
                  <a:lnTo>
                    <a:pt x="177513" y="4554903"/>
                  </a:lnTo>
                  <a:lnTo>
                    <a:pt x="197237" y="4554849"/>
                  </a:lnTo>
                  <a:lnTo>
                    <a:pt x="216960" y="4554787"/>
                  </a:lnTo>
                  <a:lnTo>
                    <a:pt x="236684" y="4554718"/>
                  </a:lnTo>
                  <a:lnTo>
                    <a:pt x="256408" y="4554638"/>
                  </a:lnTo>
                  <a:lnTo>
                    <a:pt x="276131" y="4554548"/>
                  </a:lnTo>
                  <a:lnTo>
                    <a:pt x="295855" y="4554445"/>
                  </a:lnTo>
                  <a:lnTo>
                    <a:pt x="315579" y="4554328"/>
                  </a:lnTo>
                  <a:lnTo>
                    <a:pt x="335302" y="4554196"/>
                  </a:lnTo>
                  <a:lnTo>
                    <a:pt x="355026" y="4554044"/>
                  </a:lnTo>
                  <a:lnTo>
                    <a:pt x="374750" y="4553872"/>
                  </a:lnTo>
                  <a:lnTo>
                    <a:pt x="394474" y="4553676"/>
                  </a:lnTo>
                  <a:lnTo>
                    <a:pt x="414197" y="4553453"/>
                  </a:lnTo>
                  <a:lnTo>
                    <a:pt x="433921" y="4553200"/>
                  </a:lnTo>
                  <a:lnTo>
                    <a:pt x="453645" y="4552912"/>
                  </a:lnTo>
                  <a:lnTo>
                    <a:pt x="473368" y="4552584"/>
                  </a:lnTo>
                  <a:lnTo>
                    <a:pt x="493092" y="4552210"/>
                  </a:lnTo>
                  <a:lnTo>
                    <a:pt x="512816" y="4551786"/>
                  </a:lnTo>
                  <a:lnTo>
                    <a:pt x="532539" y="4551303"/>
                  </a:lnTo>
                  <a:lnTo>
                    <a:pt x="552263" y="4550753"/>
                  </a:lnTo>
                  <a:lnTo>
                    <a:pt x="571987" y="4550128"/>
                  </a:lnTo>
                  <a:lnTo>
                    <a:pt x="591711" y="4549417"/>
                  </a:lnTo>
                  <a:lnTo>
                    <a:pt x="611434" y="4548609"/>
                  </a:lnTo>
                  <a:lnTo>
                    <a:pt x="631158" y="4547689"/>
                  </a:lnTo>
                  <a:lnTo>
                    <a:pt x="650882" y="4546644"/>
                  </a:lnTo>
                  <a:lnTo>
                    <a:pt x="670605" y="4545456"/>
                  </a:lnTo>
                  <a:lnTo>
                    <a:pt x="690329" y="4544107"/>
                  </a:lnTo>
                  <a:lnTo>
                    <a:pt x="710053" y="4542575"/>
                  </a:lnTo>
                  <a:lnTo>
                    <a:pt x="729776" y="4540836"/>
                  </a:lnTo>
                  <a:lnTo>
                    <a:pt x="749500" y="4538864"/>
                  </a:lnTo>
                  <a:lnTo>
                    <a:pt x="769224" y="4536628"/>
                  </a:lnTo>
                  <a:lnTo>
                    <a:pt x="788948" y="4534094"/>
                  </a:lnTo>
                  <a:lnTo>
                    <a:pt x="808671" y="4531225"/>
                  </a:lnTo>
                  <a:lnTo>
                    <a:pt x="828395" y="4527978"/>
                  </a:lnTo>
                  <a:lnTo>
                    <a:pt x="848119" y="4524307"/>
                  </a:lnTo>
                  <a:lnTo>
                    <a:pt x="867842" y="4520159"/>
                  </a:lnTo>
                  <a:lnTo>
                    <a:pt x="887566" y="4515476"/>
                  </a:lnTo>
                  <a:lnTo>
                    <a:pt x="907290" y="4510194"/>
                  </a:lnTo>
                  <a:lnTo>
                    <a:pt x="927013" y="4504241"/>
                  </a:lnTo>
                  <a:lnTo>
                    <a:pt x="946737" y="4497541"/>
                  </a:lnTo>
                  <a:lnTo>
                    <a:pt x="966461" y="4490006"/>
                  </a:lnTo>
                  <a:lnTo>
                    <a:pt x="986185" y="4481544"/>
                  </a:lnTo>
                  <a:lnTo>
                    <a:pt x="1005908" y="4472050"/>
                  </a:lnTo>
                  <a:lnTo>
                    <a:pt x="1025632" y="4461415"/>
                  </a:lnTo>
                  <a:lnTo>
                    <a:pt x="1045356" y="4449516"/>
                  </a:lnTo>
                  <a:lnTo>
                    <a:pt x="1065079" y="4436225"/>
                  </a:lnTo>
                  <a:lnTo>
                    <a:pt x="1084803" y="4421402"/>
                  </a:lnTo>
                  <a:lnTo>
                    <a:pt x="1104527" y="4404899"/>
                  </a:lnTo>
                  <a:lnTo>
                    <a:pt x="1124250" y="4386558"/>
                  </a:lnTo>
                  <a:lnTo>
                    <a:pt x="1143974" y="4366214"/>
                  </a:lnTo>
                  <a:lnTo>
                    <a:pt x="1163698" y="4343695"/>
                  </a:lnTo>
                  <a:lnTo>
                    <a:pt x="1183422" y="4318822"/>
                  </a:lnTo>
                  <a:lnTo>
                    <a:pt x="1203145" y="4291413"/>
                  </a:lnTo>
                  <a:lnTo>
                    <a:pt x="1222869" y="4261284"/>
                  </a:lnTo>
                  <a:lnTo>
                    <a:pt x="1242593" y="4228251"/>
                  </a:lnTo>
                  <a:lnTo>
                    <a:pt x="1262316" y="4192134"/>
                  </a:lnTo>
                  <a:lnTo>
                    <a:pt x="1282040" y="4152761"/>
                  </a:lnTo>
                  <a:lnTo>
                    <a:pt x="1301764" y="4109968"/>
                  </a:lnTo>
                  <a:lnTo>
                    <a:pt x="1321487" y="4063609"/>
                  </a:lnTo>
                  <a:lnTo>
                    <a:pt x="1341211" y="4013548"/>
                  </a:lnTo>
                  <a:lnTo>
                    <a:pt x="1360935" y="3959668"/>
                  </a:lnTo>
                  <a:lnTo>
                    <a:pt x="1380659" y="3901879"/>
                  </a:lnTo>
                  <a:lnTo>
                    <a:pt x="1400382" y="3840121"/>
                  </a:lnTo>
                  <a:lnTo>
                    <a:pt x="1420106" y="3774368"/>
                  </a:lnTo>
                  <a:lnTo>
                    <a:pt x="1439830" y="3704632"/>
                  </a:lnTo>
                  <a:lnTo>
                    <a:pt x="1459553" y="3630967"/>
                  </a:lnTo>
                  <a:lnTo>
                    <a:pt x="1479277" y="3553474"/>
                  </a:lnTo>
                  <a:lnTo>
                    <a:pt x="1499001" y="3472297"/>
                  </a:lnTo>
                  <a:lnTo>
                    <a:pt x="1518724" y="3387627"/>
                  </a:lnTo>
                  <a:lnTo>
                    <a:pt x="1538448" y="3299704"/>
                  </a:lnTo>
                  <a:lnTo>
                    <a:pt x="1558172" y="3208809"/>
                  </a:lnTo>
                  <a:lnTo>
                    <a:pt x="1577896" y="3115266"/>
                  </a:lnTo>
                  <a:lnTo>
                    <a:pt x="1597619" y="3019434"/>
                  </a:lnTo>
                  <a:lnTo>
                    <a:pt x="1617343" y="2921706"/>
                  </a:lnTo>
                  <a:lnTo>
                    <a:pt x="1637067" y="2822497"/>
                  </a:lnTo>
                  <a:lnTo>
                    <a:pt x="1656790" y="2722239"/>
                  </a:lnTo>
                  <a:lnTo>
                    <a:pt x="1676514" y="2621374"/>
                  </a:lnTo>
                  <a:lnTo>
                    <a:pt x="1696238" y="2520345"/>
                  </a:lnTo>
                  <a:lnTo>
                    <a:pt x="1715961" y="2419590"/>
                  </a:lnTo>
                  <a:lnTo>
                    <a:pt x="1735685" y="2319531"/>
                  </a:lnTo>
                  <a:lnTo>
                    <a:pt x="1755409" y="2220572"/>
                  </a:lnTo>
                  <a:lnTo>
                    <a:pt x="1775133" y="2123087"/>
                  </a:lnTo>
                  <a:lnTo>
                    <a:pt x="1794856" y="2027424"/>
                  </a:lnTo>
                  <a:lnTo>
                    <a:pt x="1814580" y="1933891"/>
                  </a:lnTo>
                  <a:lnTo>
                    <a:pt x="1834304" y="1842763"/>
                  </a:lnTo>
                  <a:lnTo>
                    <a:pt x="1854027" y="1754273"/>
                  </a:lnTo>
                  <a:lnTo>
                    <a:pt x="1873751" y="1668616"/>
                  </a:lnTo>
                  <a:lnTo>
                    <a:pt x="1893475" y="1585950"/>
                  </a:lnTo>
                  <a:lnTo>
                    <a:pt x="1913198" y="1506393"/>
                  </a:lnTo>
                  <a:lnTo>
                    <a:pt x="1932922" y="1430029"/>
                  </a:lnTo>
                  <a:lnTo>
                    <a:pt x="1952646" y="1356909"/>
                  </a:lnTo>
                  <a:lnTo>
                    <a:pt x="1972370" y="1287054"/>
                  </a:lnTo>
                  <a:lnTo>
                    <a:pt x="1992093" y="1220458"/>
                  </a:lnTo>
                  <a:lnTo>
                    <a:pt x="2011817" y="1157093"/>
                  </a:lnTo>
                  <a:lnTo>
                    <a:pt x="2031541" y="1096902"/>
                  </a:lnTo>
                  <a:lnTo>
                    <a:pt x="2051264" y="1039796"/>
                  </a:lnTo>
                  <a:lnTo>
                    <a:pt x="2070988" y="985665"/>
                  </a:lnTo>
                  <a:lnTo>
                    <a:pt x="2090712" y="934398"/>
                  </a:lnTo>
                  <a:lnTo>
                    <a:pt x="2110435" y="885873"/>
                  </a:lnTo>
                  <a:lnTo>
                    <a:pt x="2130159" y="839970"/>
                  </a:lnTo>
                  <a:lnTo>
                    <a:pt x="2149883" y="796566"/>
                  </a:lnTo>
                  <a:lnTo>
                    <a:pt x="2169607" y="755537"/>
                  </a:lnTo>
                  <a:lnTo>
                    <a:pt x="2189330" y="716764"/>
                  </a:lnTo>
                  <a:lnTo>
                    <a:pt x="2209054" y="680126"/>
                  </a:lnTo>
                  <a:lnTo>
                    <a:pt x="2228778" y="645509"/>
                  </a:lnTo>
                  <a:lnTo>
                    <a:pt x="2248501" y="612801"/>
                  </a:lnTo>
                  <a:lnTo>
                    <a:pt x="2268225" y="581893"/>
                  </a:lnTo>
                  <a:lnTo>
                    <a:pt x="2287949" y="552682"/>
                  </a:lnTo>
                  <a:lnTo>
                    <a:pt x="2307672" y="525069"/>
                  </a:lnTo>
                  <a:lnTo>
                    <a:pt x="2327396" y="498960"/>
                  </a:lnTo>
                  <a:lnTo>
                    <a:pt x="2347120" y="474266"/>
                  </a:lnTo>
                  <a:lnTo>
                    <a:pt x="2366844" y="450902"/>
                  </a:lnTo>
                  <a:lnTo>
                    <a:pt x="2386567" y="428788"/>
                  </a:lnTo>
                  <a:lnTo>
                    <a:pt x="2406291" y="407849"/>
                  </a:lnTo>
                  <a:lnTo>
                    <a:pt x="2426015" y="388012"/>
                  </a:lnTo>
                  <a:lnTo>
                    <a:pt x="2445738" y="369212"/>
                  </a:lnTo>
                  <a:lnTo>
                    <a:pt x="2465462" y="351386"/>
                  </a:lnTo>
                  <a:lnTo>
                    <a:pt x="2485186" y="334474"/>
                  </a:lnTo>
                  <a:lnTo>
                    <a:pt x="2504909" y="318422"/>
                  </a:lnTo>
                  <a:lnTo>
                    <a:pt x="2524633" y="303177"/>
                  </a:lnTo>
                  <a:lnTo>
                    <a:pt x="2544357" y="288691"/>
                  </a:lnTo>
                  <a:lnTo>
                    <a:pt x="2564081" y="274919"/>
                  </a:lnTo>
                  <a:lnTo>
                    <a:pt x="2583804" y="261818"/>
                  </a:lnTo>
                  <a:lnTo>
                    <a:pt x="2603528" y="249350"/>
                  </a:lnTo>
                  <a:lnTo>
                    <a:pt x="2623252" y="237477"/>
                  </a:lnTo>
                  <a:lnTo>
                    <a:pt x="2642975" y="226164"/>
                  </a:lnTo>
                  <a:lnTo>
                    <a:pt x="2662699" y="215380"/>
                  </a:lnTo>
                  <a:lnTo>
                    <a:pt x="2682423" y="205094"/>
                  </a:lnTo>
                  <a:lnTo>
                    <a:pt x="2702146" y="195279"/>
                  </a:lnTo>
                  <a:lnTo>
                    <a:pt x="2721870" y="185908"/>
                  </a:lnTo>
                  <a:lnTo>
                    <a:pt x="2741594" y="176959"/>
                  </a:lnTo>
                  <a:lnTo>
                    <a:pt x="2761318" y="168413"/>
                  </a:lnTo>
                  <a:lnTo>
                    <a:pt x="2781041" y="160253"/>
                  </a:lnTo>
                  <a:lnTo>
                    <a:pt x="2800765" y="152463"/>
                  </a:lnTo>
                  <a:lnTo>
                    <a:pt x="2820489" y="145028"/>
                  </a:lnTo>
                  <a:lnTo>
                    <a:pt x="2840212" y="137933"/>
                  </a:lnTo>
                  <a:lnTo>
                    <a:pt x="2859936" y="131164"/>
                  </a:lnTo>
                  <a:lnTo>
                    <a:pt x="2879660" y="124705"/>
                  </a:lnTo>
                  <a:lnTo>
                    <a:pt x="2899383" y="118545"/>
                  </a:lnTo>
                  <a:lnTo>
                    <a:pt x="2919107" y="112670"/>
                  </a:lnTo>
                  <a:lnTo>
                    <a:pt x="2938831" y="107067"/>
                  </a:lnTo>
                  <a:lnTo>
                    <a:pt x="2958555" y="101725"/>
                  </a:lnTo>
                  <a:lnTo>
                    <a:pt x="2978278" y="96632"/>
                  </a:lnTo>
                  <a:lnTo>
                    <a:pt x="2998002" y="91777"/>
                  </a:lnTo>
                  <a:lnTo>
                    <a:pt x="3017726" y="87149"/>
                  </a:lnTo>
                  <a:lnTo>
                    <a:pt x="3037449" y="82739"/>
                  </a:lnTo>
                  <a:lnTo>
                    <a:pt x="3057173" y="78535"/>
                  </a:lnTo>
                  <a:lnTo>
                    <a:pt x="3076897" y="74530"/>
                  </a:lnTo>
                  <a:lnTo>
                    <a:pt x="3096620" y="70714"/>
                  </a:lnTo>
                  <a:lnTo>
                    <a:pt x="3116344" y="67078"/>
                  </a:lnTo>
                  <a:lnTo>
                    <a:pt x="3136068" y="63615"/>
                  </a:lnTo>
                  <a:lnTo>
                    <a:pt x="3155792" y="60316"/>
                  </a:lnTo>
                  <a:lnTo>
                    <a:pt x="3175515" y="57173"/>
                  </a:lnTo>
                  <a:lnTo>
                    <a:pt x="3195239" y="54180"/>
                  </a:lnTo>
                  <a:lnTo>
                    <a:pt x="3214963" y="51329"/>
                  </a:lnTo>
                  <a:lnTo>
                    <a:pt x="3234686" y="48615"/>
                  </a:lnTo>
                  <a:lnTo>
                    <a:pt x="3254410" y="46030"/>
                  </a:lnTo>
                  <a:lnTo>
                    <a:pt x="3274134" y="43568"/>
                  </a:lnTo>
                  <a:lnTo>
                    <a:pt x="3293857" y="41225"/>
                  </a:lnTo>
                  <a:lnTo>
                    <a:pt x="3313581" y="38993"/>
                  </a:lnTo>
                  <a:lnTo>
                    <a:pt x="3333305" y="36869"/>
                  </a:lnTo>
                  <a:lnTo>
                    <a:pt x="3353029" y="34846"/>
                  </a:lnTo>
                  <a:lnTo>
                    <a:pt x="3372752" y="32921"/>
                  </a:lnTo>
                  <a:lnTo>
                    <a:pt x="3392476" y="31088"/>
                  </a:lnTo>
                  <a:lnTo>
                    <a:pt x="3412200" y="29344"/>
                  </a:lnTo>
                  <a:lnTo>
                    <a:pt x="3431923" y="27683"/>
                  </a:lnTo>
                  <a:lnTo>
                    <a:pt x="3451647" y="26102"/>
                  </a:lnTo>
                  <a:lnTo>
                    <a:pt x="3471371" y="24598"/>
                  </a:lnTo>
                  <a:lnTo>
                    <a:pt x="3491094" y="23166"/>
                  </a:lnTo>
                  <a:lnTo>
                    <a:pt x="3510818" y="21804"/>
                  </a:lnTo>
                  <a:lnTo>
                    <a:pt x="3530542" y="20507"/>
                  </a:lnTo>
                  <a:lnTo>
                    <a:pt x="3550266" y="19273"/>
                  </a:lnTo>
                  <a:lnTo>
                    <a:pt x="3569989" y="18098"/>
                  </a:lnTo>
                  <a:lnTo>
                    <a:pt x="3589713" y="16981"/>
                  </a:lnTo>
                  <a:lnTo>
                    <a:pt x="3609437" y="15917"/>
                  </a:lnTo>
                  <a:lnTo>
                    <a:pt x="3629160" y="14905"/>
                  </a:lnTo>
                  <a:lnTo>
                    <a:pt x="3648884" y="13942"/>
                  </a:lnTo>
                  <a:lnTo>
                    <a:pt x="3668608" y="13026"/>
                  </a:lnTo>
                  <a:lnTo>
                    <a:pt x="3688331" y="12154"/>
                  </a:lnTo>
                  <a:lnTo>
                    <a:pt x="3708055" y="11324"/>
                  </a:lnTo>
                  <a:lnTo>
                    <a:pt x="3727779" y="10535"/>
                  </a:lnTo>
                  <a:lnTo>
                    <a:pt x="3747503" y="9784"/>
                  </a:lnTo>
                  <a:lnTo>
                    <a:pt x="3767226" y="9070"/>
                  </a:lnTo>
                  <a:lnTo>
                    <a:pt x="3786950" y="8390"/>
                  </a:lnTo>
                  <a:lnTo>
                    <a:pt x="3806674" y="7743"/>
                  </a:lnTo>
                  <a:lnTo>
                    <a:pt x="3826397" y="7128"/>
                  </a:lnTo>
                  <a:lnTo>
                    <a:pt x="3846121" y="6542"/>
                  </a:lnTo>
                  <a:lnTo>
                    <a:pt x="3865845" y="5985"/>
                  </a:lnTo>
                  <a:lnTo>
                    <a:pt x="3885568" y="5455"/>
                  </a:lnTo>
                  <a:lnTo>
                    <a:pt x="3905292" y="4951"/>
                  </a:lnTo>
                  <a:lnTo>
                    <a:pt x="3925016" y="4472"/>
                  </a:lnTo>
                  <a:lnTo>
                    <a:pt x="3944740" y="4016"/>
                  </a:lnTo>
                  <a:lnTo>
                    <a:pt x="3964463" y="3582"/>
                  </a:lnTo>
                  <a:lnTo>
                    <a:pt x="3984187" y="3169"/>
                  </a:lnTo>
                  <a:lnTo>
                    <a:pt x="4003911" y="2776"/>
                  </a:lnTo>
                  <a:lnTo>
                    <a:pt x="4023634" y="2402"/>
                  </a:lnTo>
                  <a:lnTo>
                    <a:pt x="4043358" y="2047"/>
                  </a:lnTo>
                  <a:lnTo>
                    <a:pt x="4063082" y="1709"/>
                  </a:lnTo>
                  <a:lnTo>
                    <a:pt x="4082805" y="1387"/>
                  </a:lnTo>
                  <a:lnTo>
                    <a:pt x="4102529" y="1081"/>
                  </a:lnTo>
                  <a:lnTo>
                    <a:pt x="4122253" y="790"/>
                  </a:lnTo>
                  <a:lnTo>
                    <a:pt x="4141977" y="513"/>
                  </a:lnTo>
                  <a:lnTo>
                    <a:pt x="4161700" y="250"/>
                  </a:lnTo>
                  <a:lnTo>
                    <a:pt x="4181424" y="0"/>
                  </a:lnTo>
                </a:path>
              </a:pathLst>
            </a:custGeom>
            <a:ln w="13550" cap="flat">
              <a:solidFill>
                <a:srgbClr val="FF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199579" y="1544862"/>
              <a:ext cx="4181424" cy="4559044"/>
            </a:xfrm>
            <a:custGeom>
              <a:avLst/>
              <a:pathLst>
                <a:path w="4181424" h="4559044">
                  <a:moveTo>
                    <a:pt x="0" y="4559044"/>
                  </a:moveTo>
                  <a:lnTo>
                    <a:pt x="19723" y="4559023"/>
                  </a:lnTo>
                  <a:lnTo>
                    <a:pt x="39447" y="4558999"/>
                  </a:lnTo>
                  <a:lnTo>
                    <a:pt x="59171" y="4558973"/>
                  </a:lnTo>
                  <a:lnTo>
                    <a:pt x="78894" y="4558944"/>
                  </a:lnTo>
                  <a:lnTo>
                    <a:pt x="98618" y="4558911"/>
                  </a:lnTo>
                  <a:lnTo>
                    <a:pt x="118342" y="4558875"/>
                  </a:lnTo>
                  <a:lnTo>
                    <a:pt x="138065" y="4558835"/>
                  </a:lnTo>
                  <a:lnTo>
                    <a:pt x="157789" y="4558791"/>
                  </a:lnTo>
                  <a:lnTo>
                    <a:pt x="177513" y="4558741"/>
                  </a:lnTo>
                  <a:lnTo>
                    <a:pt x="197237" y="4558686"/>
                  </a:lnTo>
                  <a:lnTo>
                    <a:pt x="216960" y="4558625"/>
                  </a:lnTo>
                  <a:lnTo>
                    <a:pt x="236684" y="4558557"/>
                  </a:lnTo>
                  <a:lnTo>
                    <a:pt x="256408" y="4558481"/>
                  </a:lnTo>
                  <a:lnTo>
                    <a:pt x="276131" y="4558397"/>
                  </a:lnTo>
                  <a:lnTo>
                    <a:pt x="295855" y="4558303"/>
                  </a:lnTo>
                  <a:lnTo>
                    <a:pt x="315579" y="4558199"/>
                  </a:lnTo>
                  <a:lnTo>
                    <a:pt x="335302" y="4558083"/>
                  </a:lnTo>
                  <a:lnTo>
                    <a:pt x="355026" y="4557955"/>
                  </a:lnTo>
                  <a:lnTo>
                    <a:pt x="374750" y="4557812"/>
                  </a:lnTo>
                  <a:lnTo>
                    <a:pt x="394474" y="4557653"/>
                  </a:lnTo>
                  <a:lnTo>
                    <a:pt x="414197" y="4557477"/>
                  </a:lnTo>
                  <a:lnTo>
                    <a:pt x="433921" y="4557280"/>
                  </a:lnTo>
                  <a:lnTo>
                    <a:pt x="453645" y="4557062"/>
                  </a:lnTo>
                  <a:lnTo>
                    <a:pt x="473368" y="4556820"/>
                  </a:lnTo>
                  <a:lnTo>
                    <a:pt x="493092" y="4556550"/>
                  </a:lnTo>
                  <a:lnTo>
                    <a:pt x="512816" y="4556251"/>
                  </a:lnTo>
                  <a:lnTo>
                    <a:pt x="532539" y="4555918"/>
                  </a:lnTo>
                  <a:lnTo>
                    <a:pt x="552263" y="4555547"/>
                  </a:lnTo>
                  <a:lnTo>
                    <a:pt x="571987" y="4555136"/>
                  </a:lnTo>
                  <a:lnTo>
                    <a:pt x="591711" y="4554678"/>
                  </a:lnTo>
                  <a:lnTo>
                    <a:pt x="611434" y="4554170"/>
                  </a:lnTo>
                  <a:lnTo>
                    <a:pt x="631158" y="4553605"/>
                  </a:lnTo>
                  <a:lnTo>
                    <a:pt x="650882" y="4552977"/>
                  </a:lnTo>
                  <a:lnTo>
                    <a:pt x="670605" y="4552278"/>
                  </a:lnTo>
                  <a:lnTo>
                    <a:pt x="690329" y="4551502"/>
                  </a:lnTo>
                  <a:lnTo>
                    <a:pt x="710053" y="4550638"/>
                  </a:lnTo>
                  <a:lnTo>
                    <a:pt x="729776" y="4549678"/>
                  </a:lnTo>
                  <a:lnTo>
                    <a:pt x="749500" y="4548610"/>
                  </a:lnTo>
                  <a:lnTo>
                    <a:pt x="769224" y="4547422"/>
                  </a:lnTo>
                  <a:lnTo>
                    <a:pt x="788948" y="4546100"/>
                  </a:lnTo>
                  <a:lnTo>
                    <a:pt x="808671" y="4544629"/>
                  </a:lnTo>
                  <a:lnTo>
                    <a:pt x="828395" y="4542993"/>
                  </a:lnTo>
                  <a:lnTo>
                    <a:pt x="848119" y="4541172"/>
                  </a:lnTo>
                  <a:lnTo>
                    <a:pt x="867842" y="4539145"/>
                  </a:lnTo>
                  <a:lnTo>
                    <a:pt x="887566" y="4536888"/>
                  </a:lnTo>
                  <a:lnTo>
                    <a:pt x="907290" y="4534375"/>
                  </a:lnTo>
                  <a:lnTo>
                    <a:pt x="927013" y="4531578"/>
                  </a:lnTo>
                  <a:lnTo>
                    <a:pt x="946737" y="4528462"/>
                  </a:lnTo>
                  <a:lnTo>
                    <a:pt x="966461" y="4524992"/>
                  </a:lnTo>
                  <a:lnTo>
                    <a:pt x="986185" y="4521127"/>
                  </a:lnTo>
                  <a:lnTo>
                    <a:pt x="1005908" y="4516821"/>
                  </a:lnTo>
                  <a:lnTo>
                    <a:pt x="1025632" y="4512024"/>
                  </a:lnTo>
                  <a:lnTo>
                    <a:pt x="1045356" y="4506679"/>
                  </a:lnTo>
                  <a:lnTo>
                    <a:pt x="1065079" y="4500724"/>
                  </a:lnTo>
                  <a:lnTo>
                    <a:pt x="1084803" y="4494088"/>
                  </a:lnTo>
                  <a:lnTo>
                    <a:pt x="1104527" y="4486694"/>
                  </a:lnTo>
                  <a:lnTo>
                    <a:pt x="1124250" y="4478456"/>
                  </a:lnTo>
                  <a:lnTo>
                    <a:pt x="1143974" y="4469277"/>
                  </a:lnTo>
                  <a:lnTo>
                    <a:pt x="1163698" y="4459050"/>
                  </a:lnTo>
                  <a:lnTo>
                    <a:pt x="1183422" y="4447659"/>
                  </a:lnTo>
                  <a:lnTo>
                    <a:pt x="1203145" y="4434973"/>
                  </a:lnTo>
                  <a:lnTo>
                    <a:pt x="1222869" y="4420847"/>
                  </a:lnTo>
                  <a:lnTo>
                    <a:pt x="1242593" y="4405125"/>
                  </a:lnTo>
                  <a:lnTo>
                    <a:pt x="1262316" y="4387631"/>
                  </a:lnTo>
                  <a:lnTo>
                    <a:pt x="1282040" y="4368176"/>
                  </a:lnTo>
                  <a:lnTo>
                    <a:pt x="1301764" y="4346551"/>
                  </a:lnTo>
                  <a:lnTo>
                    <a:pt x="1321487" y="4322534"/>
                  </a:lnTo>
                  <a:lnTo>
                    <a:pt x="1341211" y="4295894"/>
                  </a:lnTo>
                  <a:lnTo>
                    <a:pt x="1360935" y="4266388"/>
                  </a:lnTo>
                  <a:lnTo>
                    <a:pt x="1380659" y="4233765"/>
                  </a:lnTo>
                  <a:lnTo>
                    <a:pt x="1400382" y="4197765"/>
                  </a:lnTo>
                  <a:lnTo>
                    <a:pt x="1420106" y="4158124"/>
                  </a:lnTo>
                  <a:lnTo>
                    <a:pt x="1439830" y="4114575"/>
                  </a:lnTo>
                  <a:lnTo>
                    <a:pt x="1459553" y="4066858"/>
                  </a:lnTo>
                  <a:lnTo>
                    <a:pt x="1479277" y="4014723"/>
                  </a:lnTo>
                  <a:lnTo>
                    <a:pt x="1499001" y="3957937"/>
                  </a:lnTo>
                  <a:lnTo>
                    <a:pt x="1518724" y="3896295"/>
                  </a:lnTo>
                  <a:lnTo>
                    <a:pt x="1538448" y="3829623"/>
                  </a:lnTo>
                  <a:lnTo>
                    <a:pt x="1558172" y="3757794"/>
                  </a:lnTo>
                  <a:lnTo>
                    <a:pt x="1577896" y="3680734"/>
                  </a:lnTo>
                  <a:lnTo>
                    <a:pt x="1597619" y="3598428"/>
                  </a:lnTo>
                  <a:lnTo>
                    <a:pt x="1617343" y="3510937"/>
                  </a:lnTo>
                  <a:lnTo>
                    <a:pt x="1637067" y="3418396"/>
                  </a:lnTo>
                  <a:lnTo>
                    <a:pt x="1656790" y="3321025"/>
                  </a:lnTo>
                  <a:lnTo>
                    <a:pt x="1676514" y="3219129"/>
                  </a:lnTo>
                  <a:lnTo>
                    <a:pt x="1696238" y="3113099"/>
                  </a:lnTo>
                  <a:lnTo>
                    <a:pt x="1715961" y="3003408"/>
                  </a:lnTo>
                  <a:lnTo>
                    <a:pt x="1735685" y="2890604"/>
                  </a:lnTo>
                  <a:lnTo>
                    <a:pt x="1755409" y="2775301"/>
                  </a:lnTo>
                  <a:lnTo>
                    <a:pt x="1775133" y="2658162"/>
                  </a:lnTo>
                  <a:lnTo>
                    <a:pt x="1794856" y="2539889"/>
                  </a:lnTo>
                  <a:lnTo>
                    <a:pt x="1814580" y="2421202"/>
                  </a:lnTo>
                  <a:lnTo>
                    <a:pt x="1834304" y="2302821"/>
                  </a:lnTo>
                  <a:lnTo>
                    <a:pt x="1854027" y="2185451"/>
                  </a:lnTo>
                  <a:lnTo>
                    <a:pt x="1873751" y="2069762"/>
                  </a:lnTo>
                  <a:lnTo>
                    <a:pt x="1893475" y="1956378"/>
                  </a:lnTo>
                  <a:lnTo>
                    <a:pt x="1913198" y="1845861"/>
                  </a:lnTo>
                  <a:lnTo>
                    <a:pt x="1932922" y="1738705"/>
                  </a:lnTo>
                  <a:lnTo>
                    <a:pt x="1952646" y="1635328"/>
                  </a:lnTo>
                  <a:lnTo>
                    <a:pt x="1972370" y="1536070"/>
                  </a:lnTo>
                  <a:lnTo>
                    <a:pt x="1992093" y="1441195"/>
                  </a:lnTo>
                  <a:lnTo>
                    <a:pt x="2011817" y="1350887"/>
                  </a:lnTo>
                  <a:lnTo>
                    <a:pt x="2031541" y="1265251"/>
                  </a:lnTo>
                  <a:lnTo>
                    <a:pt x="2051264" y="1184271"/>
                  </a:lnTo>
                  <a:lnTo>
                    <a:pt x="2070988" y="1107874"/>
                  </a:lnTo>
                  <a:lnTo>
                    <a:pt x="2090712" y="1035953"/>
                  </a:lnTo>
                  <a:lnTo>
                    <a:pt x="2110435" y="968369"/>
                  </a:lnTo>
                  <a:lnTo>
                    <a:pt x="2130159" y="904963"/>
                  </a:lnTo>
                  <a:lnTo>
                    <a:pt x="2149883" y="845559"/>
                  </a:lnTo>
                  <a:lnTo>
                    <a:pt x="2169607" y="789970"/>
                  </a:lnTo>
                  <a:lnTo>
                    <a:pt x="2189330" y="738002"/>
                  </a:lnTo>
                  <a:lnTo>
                    <a:pt x="2209054" y="689460"/>
                  </a:lnTo>
                  <a:lnTo>
                    <a:pt x="2228778" y="644148"/>
                  </a:lnTo>
                  <a:lnTo>
                    <a:pt x="2248501" y="601872"/>
                  </a:lnTo>
                  <a:lnTo>
                    <a:pt x="2268225" y="562445"/>
                  </a:lnTo>
                  <a:lnTo>
                    <a:pt x="2287949" y="525685"/>
                  </a:lnTo>
                  <a:lnTo>
                    <a:pt x="2307672" y="491417"/>
                  </a:lnTo>
                  <a:lnTo>
                    <a:pt x="2327396" y="459474"/>
                  </a:lnTo>
                  <a:lnTo>
                    <a:pt x="2347120" y="429698"/>
                  </a:lnTo>
                  <a:lnTo>
                    <a:pt x="2366844" y="401940"/>
                  </a:lnTo>
                  <a:lnTo>
                    <a:pt x="2386567" y="376058"/>
                  </a:lnTo>
                  <a:lnTo>
                    <a:pt x="2406291" y="351920"/>
                  </a:lnTo>
                  <a:lnTo>
                    <a:pt x="2426015" y="329404"/>
                  </a:lnTo>
                  <a:lnTo>
                    <a:pt x="2445738" y="308392"/>
                  </a:lnTo>
                  <a:lnTo>
                    <a:pt x="2465462" y="288779"/>
                  </a:lnTo>
                  <a:lnTo>
                    <a:pt x="2485186" y="270463"/>
                  </a:lnTo>
                  <a:lnTo>
                    <a:pt x="2504909" y="253352"/>
                  </a:lnTo>
                  <a:lnTo>
                    <a:pt x="2524633" y="237360"/>
                  </a:lnTo>
                  <a:lnTo>
                    <a:pt x="2544357" y="222408"/>
                  </a:lnTo>
                  <a:lnTo>
                    <a:pt x="2564081" y="208420"/>
                  </a:lnTo>
                  <a:lnTo>
                    <a:pt x="2583804" y="195329"/>
                  </a:lnTo>
                  <a:lnTo>
                    <a:pt x="2603528" y="183072"/>
                  </a:lnTo>
                  <a:lnTo>
                    <a:pt x="2623252" y="171590"/>
                  </a:lnTo>
                  <a:lnTo>
                    <a:pt x="2642975" y="160829"/>
                  </a:lnTo>
                  <a:lnTo>
                    <a:pt x="2662699" y="150740"/>
                  </a:lnTo>
                  <a:lnTo>
                    <a:pt x="2682423" y="141276"/>
                  </a:lnTo>
                  <a:lnTo>
                    <a:pt x="2702146" y="132396"/>
                  </a:lnTo>
                  <a:lnTo>
                    <a:pt x="2721870" y="124058"/>
                  </a:lnTo>
                  <a:lnTo>
                    <a:pt x="2741594" y="116229"/>
                  </a:lnTo>
                  <a:lnTo>
                    <a:pt x="2761318" y="108879"/>
                  </a:lnTo>
                  <a:lnTo>
                    <a:pt x="2781041" y="101978"/>
                  </a:lnTo>
                  <a:lnTo>
                    <a:pt x="2800765" y="95502"/>
                  </a:lnTo>
                  <a:lnTo>
                    <a:pt x="2820489" y="89425"/>
                  </a:lnTo>
                  <a:lnTo>
                    <a:pt x="2840212" y="83723"/>
                  </a:lnTo>
                  <a:lnTo>
                    <a:pt x="2859936" y="78375"/>
                  </a:lnTo>
                  <a:lnTo>
                    <a:pt x="2879660" y="73359"/>
                  </a:lnTo>
                  <a:lnTo>
                    <a:pt x="2899383" y="68655"/>
                  </a:lnTo>
                  <a:lnTo>
                    <a:pt x="2919107" y="64245"/>
                  </a:lnTo>
                  <a:lnTo>
                    <a:pt x="2938831" y="60110"/>
                  </a:lnTo>
                  <a:lnTo>
                    <a:pt x="2958555" y="56234"/>
                  </a:lnTo>
                  <a:lnTo>
                    <a:pt x="2978278" y="52601"/>
                  </a:lnTo>
                  <a:lnTo>
                    <a:pt x="2998002" y="49197"/>
                  </a:lnTo>
                  <a:lnTo>
                    <a:pt x="3017726" y="46007"/>
                  </a:lnTo>
                  <a:lnTo>
                    <a:pt x="3037449" y="43017"/>
                  </a:lnTo>
                  <a:lnTo>
                    <a:pt x="3057173" y="40217"/>
                  </a:lnTo>
                  <a:lnTo>
                    <a:pt x="3076897" y="37593"/>
                  </a:lnTo>
                  <a:lnTo>
                    <a:pt x="3096620" y="35135"/>
                  </a:lnTo>
                  <a:lnTo>
                    <a:pt x="3116344" y="32833"/>
                  </a:lnTo>
                  <a:lnTo>
                    <a:pt x="3136068" y="30676"/>
                  </a:lnTo>
                  <a:lnTo>
                    <a:pt x="3155792" y="28657"/>
                  </a:lnTo>
                  <a:lnTo>
                    <a:pt x="3175515" y="26765"/>
                  </a:lnTo>
                  <a:lnTo>
                    <a:pt x="3195239" y="24994"/>
                  </a:lnTo>
                  <a:lnTo>
                    <a:pt x="3214963" y="23335"/>
                  </a:lnTo>
                  <a:lnTo>
                    <a:pt x="3234686" y="21782"/>
                  </a:lnTo>
                  <a:lnTo>
                    <a:pt x="3254410" y="20328"/>
                  </a:lnTo>
                  <a:lnTo>
                    <a:pt x="3274134" y="18967"/>
                  </a:lnTo>
                  <a:lnTo>
                    <a:pt x="3293857" y="17692"/>
                  </a:lnTo>
                  <a:lnTo>
                    <a:pt x="3313581" y="16498"/>
                  </a:lnTo>
                  <a:lnTo>
                    <a:pt x="3333305" y="15381"/>
                  </a:lnTo>
                  <a:lnTo>
                    <a:pt x="3353029" y="14335"/>
                  </a:lnTo>
                  <a:lnTo>
                    <a:pt x="3372752" y="13356"/>
                  </a:lnTo>
                  <a:lnTo>
                    <a:pt x="3392476" y="12440"/>
                  </a:lnTo>
                  <a:lnTo>
                    <a:pt x="3412200" y="11582"/>
                  </a:lnTo>
                  <a:lnTo>
                    <a:pt x="3431923" y="10779"/>
                  </a:lnTo>
                  <a:lnTo>
                    <a:pt x="3451647" y="10027"/>
                  </a:lnTo>
                  <a:lnTo>
                    <a:pt x="3471371" y="9323"/>
                  </a:lnTo>
                  <a:lnTo>
                    <a:pt x="3491094" y="8665"/>
                  </a:lnTo>
                  <a:lnTo>
                    <a:pt x="3510818" y="8048"/>
                  </a:lnTo>
                  <a:lnTo>
                    <a:pt x="3530542" y="7471"/>
                  </a:lnTo>
                  <a:lnTo>
                    <a:pt x="3550266" y="6932"/>
                  </a:lnTo>
                  <a:lnTo>
                    <a:pt x="3569989" y="6426"/>
                  </a:lnTo>
                  <a:lnTo>
                    <a:pt x="3589713" y="5953"/>
                  </a:lnTo>
                  <a:lnTo>
                    <a:pt x="3609437" y="5511"/>
                  </a:lnTo>
                  <a:lnTo>
                    <a:pt x="3629160" y="5096"/>
                  </a:lnTo>
                  <a:lnTo>
                    <a:pt x="3648884" y="4709"/>
                  </a:lnTo>
                  <a:lnTo>
                    <a:pt x="3668608" y="4346"/>
                  </a:lnTo>
                  <a:lnTo>
                    <a:pt x="3688331" y="4006"/>
                  </a:lnTo>
                  <a:lnTo>
                    <a:pt x="3708055" y="3689"/>
                  </a:lnTo>
                  <a:lnTo>
                    <a:pt x="3727779" y="3391"/>
                  </a:lnTo>
                  <a:lnTo>
                    <a:pt x="3747503" y="3113"/>
                  </a:lnTo>
                  <a:lnTo>
                    <a:pt x="3767226" y="2853"/>
                  </a:lnTo>
                  <a:lnTo>
                    <a:pt x="3786950" y="2609"/>
                  </a:lnTo>
                  <a:lnTo>
                    <a:pt x="3806674" y="2381"/>
                  </a:lnTo>
                  <a:lnTo>
                    <a:pt x="3826397" y="2167"/>
                  </a:lnTo>
                  <a:lnTo>
                    <a:pt x="3846121" y="1968"/>
                  </a:lnTo>
                  <a:lnTo>
                    <a:pt x="3865845" y="1781"/>
                  </a:lnTo>
                  <a:lnTo>
                    <a:pt x="3885568" y="1606"/>
                  </a:lnTo>
                  <a:lnTo>
                    <a:pt x="3905292" y="1442"/>
                  </a:lnTo>
                  <a:lnTo>
                    <a:pt x="3925016" y="1289"/>
                  </a:lnTo>
                  <a:lnTo>
                    <a:pt x="3944740" y="1146"/>
                  </a:lnTo>
                  <a:lnTo>
                    <a:pt x="3964463" y="1012"/>
                  </a:lnTo>
                  <a:lnTo>
                    <a:pt x="3984187" y="886"/>
                  </a:lnTo>
                  <a:lnTo>
                    <a:pt x="4003911" y="769"/>
                  </a:lnTo>
                  <a:lnTo>
                    <a:pt x="4023634" y="659"/>
                  </a:lnTo>
                  <a:lnTo>
                    <a:pt x="4043358" y="556"/>
                  </a:lnTo>
                  <a:lnTo>
                    <a:pt x="4063082" y="460"/>
                  </a:lnTo>
                  <a:lnTo>
                    <a:pt x="4082805" y="370"/>
                  </a:lnTo>
                  <a:lnTo>
                    <a:pt x="4102529" y="286"/>
                  </a:lnTo>
                  <a:lnTo>
                    <a:pt x="4122253" y="207"/>
                  </a:lnTo>
                  <a:lnTo>
                    <a:pt x="4141977" y="133"/>
                  </a:lnTo>
                  <a:lnTo>
                    <a:pt x="4161700" y="64"/>
                  </a:lnTo>
                  <a:lnTo>
                    <a:pt x="4181424" y="0"/>
                  </a:lnTo>
                </a:path>
              </a:pathLst>
            </a:custGeom>
            <a:ln w="13550" cap="flat">
              <a:solidFill>
                <a:srgbClr val="0098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199579" y="1551571"/>
              <a:ext cx="4181424" cy="4551918"/>
            </a:xfrm>
            <a:custGeom>
              <a:avLst/>
              <a:pathLst>
                <a:path w="4181424" h="4551918">
                  <a:moveTo>
                    <a:pt x="0" y="4551918"/>
                  </a:moveTo>
                  <a:lnTo>
                    <a:pt x="19723" y="4551866"/>
                  </a:lnTo>
                  <a:lnTo>
                    <a:pt x="39447" y="4551809"/>
                  </a:lnTo>
                  <a:lnTo>
                    <a:pt x="59171" y="4551747"/>
                  </a:lnTo>
                  <a:lnTo>
                    <a:pt x="78894" y="4551680"/>
                  </a:lnTo>
                  <a:lnTo>
                    <a:pt x="98618" y="4551607"/>
                  </a:lnTo>
                  <a:lnTo>
                    <a:pt x="118342" y="4551527"/>
                  </a:lnTo>
                  <a:lnTo>
                    <a:pt x="138065" y="4551441"/>
                  </a:lnTo>
                  <a:lnTo>
                    <a:pt x="157789" y="4551347"/>
                  </a:lnTo>
                  <a:lnTo>
                    <a:pt x="177513" y="4551246"/>
                  </a:lnTo>
                  <a:lnTo>
                    <a:pt x="197237" y="4551135"/>
                  </a:lnTo>
                  <a:lnTo>
                    <a:pt x="216960" y="4551015"/>
                  </a:lnTo>
                  <a:lnTo>
                    <a:pt x="236684" y="4550885"/>
                  </a:lnTo>
                  <a:lnTo>
                    <a:pt x="256408" y="4550743"/>
                  </a:lnTo>
                  <a:lnTo>
                    <a:pt x="276131" y="4550589"/>
                  </a:lnTo>
                  <a:lnTo>
                    <a:pt x="295855" y="4550422"/>
                  </a:lnTo>
                  <a:lnTo>
                    <a:pt x="315579" y="4550240"/>
                  </a:lnTo>
                  <a:lnTo>
                    <a:pt x="335302" y="4550043"/>
                  </a:lnTo>
                  <a:lnTo>
                    <a:pt x="355026" y="4549828"/>
                  </a:lnTo>
                  <a:lnTo>
                    <a:pt x="374750" y="4549596"/>
                  </a:lnTo>
                  <a:lnTo>
                    <a:pt x="394474" y="4549343"/>
                  </a:lnTo>
                  <a:lnTo>
                    <a:pt x="414197" y="4549068"/>
                  </a:lnTo>
                  <a:lnTo>
                    <a:pt x="433921" y="4548769"/>
                  </a:lnTo>
                  <a:lnTo>
                    <a:pt x="453645" y="4548445"/>
                  </a:lnTo>
                  <a:lnTo>
                    <a:pt x="473368" y="4548093"/>
                  </a:lnTo>
                  <a:lnTo>
                    <a:pt x="493092" y="4547710"/>
                  </a:lnTo>
                  <a:lnTo>
                    <a:pt x="512816" y="4547295"/>
                  </a:lnTo>
                  <a:lnTo>
                    <a:pt x="532539" y="4546843"/>
                  </a:lnTo>
                  <a:lnTo>
                    <a:pt x="552263" y="4546353"/>
                  </a:lnTo>
                  <a:lnTo>
                    <a:pt x="571987" y="4545820"/>
                  </a:lnTo>
                  <a:lnTo>
                    <a:pt x="591711" y="4545242"/>
                  </a:lnTo>
                  <a:lnTo>
                    <a:pt x="611434" y="4544613"/>
                  </a:lnTo>
                  <a:lnTo>
                    <a:pt x="631158" y="4543931"/>
                  </a:lnTo>
                  <a:lnTo>
                    <a:pt x="650882" y="4543188"/>
                  </a:lnTo>
                  <a:lnTo>
                    <a:pt x="670605" y="4542381"/>
                  </a:lnTo>
                  <a:lnTo>
                    <a:pt x="690329" y="4541501"/>
                  </a:lnTo>
                  <a:lnTo>
                    <a:pt x="710053" y="4540544"/>
                  </a:lnTo>
                  <a:lnTo>
                    <a:pt x="729776" y="4539500"/>
                  </a:lnTo>
                  <a:lnTo>
                    <a:pt x="749500" y="4538362"/>
                  </a:lnTo>
                  <a:lnTo>
                    <a:pt x="769224" y="4537119"/>
                  </a:lnTo>
                  <a:lnTo>
                    <a:pt x="788948" y="4535762"/>
                  </a:lnTo>
                  <a:lnTo>
                    <a:pt x="808671" y="4534278"/>
                  </a:lnTo>
                  <a:lnTo>
                    <a:pt x="828395" y="4532654"/>
                  </a:lnTo>
                  <a:lnTo>
                    <a:pt x="848119" y="4530876"/>
                  </a:lnTo>
                  <a:lnTo>
                    <a:pt x="867842" y="4528927"/>
                  </a:lnTo>
                  <a:lnTo>
                    <a:pt x="887566" y="4526788"/>
                  </a:lnTo>
                  <a:lnTo>
                    <a:pt x="907290" y="4524440"/>
                  </a:lnTo>
                  <a:lnTo>
                    <a:pt x="927013" y="4521859"/>
                  </a:lnTo>
                  <a:lnTo>
                    <a:pt x="946737" y="4519019"/>
                  </a:lnTo>
                  <a:lnTo>
                    <a:pt x="966461" y="4515892"/>
                  </a:lnTo>
                  <a:lnTo>
                    <a:pt x="986185" y="4512444"/>
                  </a:lnTo>
                  <a:lnTo>
                    <a:pt x="1005908" y="4508639"/>
                  </a:lnTo>
                  <a:lnTo>
                    <a:pt x="1025632" y="4504435"/>
                  </a:lnTo>
                  <a:lnTo>
                    <a:pt x="1045356" y="4499786"/>
                  </a:lnTo>
                  <a:lnTo>
                    <a:pt x="1065079" y="4494640"/>
                  </a:lnTo>
                  <a:lnTo>
                    <a:pt x="1084803" y="4488936"/>
                  </a:lnTo>
                  <a:lnTo>
                    <a:pt x="1104527" y="4482609"/>
                  </a:lnTo>
                  <a:lnTo>
                    <a:pt x="1124250" y="4475582"/>
                  </a:lnTo>
                  <a:lnTo>
                    <a:pt x="1143974" y="4467769"/>
                  </a:lnTo>
                  <a:lnTo>
                    <a:pt x="1163698" y="4459074"/>
                  </a:lnTo>
                  <a:lnTo>
                    <a:pt x="1183422" y="4449388"/>
                  </a:lnTo>
                  <a:lnTo>
                    <a:pt x="1203145" y="4438586"/>
                  </a:lnTo>
                  <a:lnTo>
                    <a:pt x="1222869" y="4426529"/>
                  </a:lnTo>
                  <a:lnTo>
                    <a:pt x="1242593" y="4413057"/>
                  </a:lnTo>
                  <a:lnTo>
                    <a:pt x="1262316" y="4397994"/>
                  </a:lnTo>
                  <a:lnTo>
                    <a:pt x="1282040" y="4381136"/>
                  </a:lnTo>
                  <a:lnTo>
                    <a:pt x="1301764" y="4362256"/>
                  </a:lnTo>
                  <a:lnTo>
                    <a:pt x="1321487" y="4341103"/>
                  </a:lnTo>
                  <a:lnTo>
                    <a:pt x="1341211" y="4317421"/>
                  </a:lnTo>
                  <a:lnTo>
                    <a:pt x="1360935" y="4290936"/>
                  </a:lnTo>
                  <a:lnTo>
                    <a:pt x="1380659" y="4261357"/>
                  </a:lnTo>
                  <a:lnTo>
                    <a:pt x="1400382" y="4228376"/>
                  </a:lnTo>
                  <a:lnTo>
                    <a:pt x="1420106" y="4191670"/>
                  </a:lnTo>
                  <a:lnTo>
                    <a:pt x="1439830" y="4150906"/>
                  </a:lnTo>
                  <a:lnTo>
                    <a:pt x="1459553" y="4105747"/>
                  </a:lnTo>
                  <a:lnTo>
                    <a:pt x="1479277" y="4055861"/>
                  </a:lnTo>
                  <a:lnTo>
                    <a:pt x="1499001" y="4000923"/>
                  </a:lnTo>
                  <a:lnTo>
                    <a:pt x="1518724" y="3940636"/>
                  </a:lnTo>
                  <a:lnTo>
                    <a:pt x="1538448" y="3874732"/>
                  </a:lnTo>
                  <a:lnTo>
                    <a:pt x="1558172" y="3802996"/>
                  </a:lnTo>
                  <a:lnTo>
                    <a:pt x="1577896" y="3725272"/>
                  </a:lnTo>
                  <a:lnTo>
                    <a:pt x="1597619" y="3641483"/>
                  </a:lnTo>
                  <a:lnTo>
                    <a:pt x="1617343" y="3551643"/>
                  </a:lnTo>
                  <a:lnTo>
                    <a:pt x="1637067" y="3455869"/>
                  </a:lnTo>
                  <a:lnTo>
                    <a:pt x="1656790" y="3354394"/>
                  </a:lnTo>
                  <a:lnTo>
                    <a:pt x="1676514" y="3247569"/>
                  </a:lnTo>
                  <a:lnTo>
                    <a:pt x="1696238" y="3135869"/>
                  </a:lnTo>
                  <a:lnTo>
                    <a:pt x="1715961" y="3019883"/>
                  </a:lnTo>
                  <a:lnTo>
                    <a:pt x="1735685" y="2900312"/>
                  </a:lnTo>
                  <a:lnTo>
                    <a:pt x="1755409" y="2777945"/>
                  </a:lnTo>
                  <a:lnTo>
                    <a:pt x="1775133" y="2653644"/>
                  </a:lnTo>
                  <a:lnTo>
                    <a:pt x="1794856" y="2528316"/>
                  </a:lnTo>
                  <a:lnTo>
                    <a:pt x="1814580" y="2402891"/>
                  </a:lnTo>
                  <a:lnTo>
                    <a:pt x="1834304" y="2278285"/>
                  </a:lnTo>
                  <a:lnTo>
                    <a:pt x="1854027" y="2155382"/>
                  </a:lnTo>
                  <a:lnTo>
                    <a:pt x="1873751" y="2035005"/>
                  </a:lnTo>
                  <a:lnTo>
                    <a:pt x="1893475" y="1917895"/>
                  </a:lnTo>
                  <a:lnTo>
                    <a:pt x="1913198" y="1804701"/>
                  </a:lnTo>
                  <a:lnTo>
                    <a:pt x="1932922" y="1695965"/>
                  </a:lnTo>
                  <a:lnTo>
                    <a:pt x="1952646" y="1592119"/>
                  </a:lnTo>
                  <a:lnTo>
                    <a:pt x="1972370" y="1493486"/>
                  </a:lnTo>
                  <a:lnTo>
                    <a:pt x="1992093" y="1400287"/>
                  </a:lnTo>
                  <a:lnTo>
                    <a:pt x="2011817" y="1312645"/>
                  </a:lnTo>
                  <a:lnTo>
                    <a:pt x="2031541" y="1230567"/>
                  </a:lnTo>
                  <a:lnTo>
                    <a:pt x="2051264" y="1153891"/>
                  </a:lnTo>
                  <a:lnTo>
                    <a:pt x="2070988" y="1082384"/>
                  </a:lnTo>
                  <a:lnTo>
                    <a:pt x="2090712" y="1015793"/>
                  </a:lnTo>
                  <a:lnTo>
                    <a:pt x="2110435" y="953848"/>
                  </a:lnTo>
                  <a:lnTo>
                    <a:pt x="2130159" y="896271"/>
                  </a:lnTo>
                  <a:lnTo>
                    <a:pt x="2149883" y="842784"/>
                  </a:lnTo>
                  <a:lnTo>
                    <a:pt x="2169607" y="793113"/>
                  </a:lnTo>
                  <a:lnTo>
                    <a:pt x="2189330" y="746991"/>
                  </a:lnTo>
                  <a:lnTo>
                    <a:pt x="2209054" y="704161"/>
                  </a:lnTo>
                  <a:lnTo>
                    <a:pt x="2228778" y="664379"/>
                  </a:lnTo>
                  <a:lnTo>
                    <a:pt x="2248501" y="627414"/>
                  </a:lnTo>
                  <a:lnTo>
                    <a:pt x="2268225" y="593047"/>
                  </a:lnTo>
                  <a:lnTo>
                    <a:pt x="2287949" y="561074"/>
                  </a:lnTo>
                  <a:lnTo>
                    <a:pt x="2307672" y="531306"/>
                  </a:lnTo>
                  <a:lnTo>
                    <a:pt x="2327396" y="503566"/>
                  </a:lnTo>
                  <a:lnTo>
                    <a:pt x="2347120" y="477691"/>
                  </a:lnTo>
                  <a:lnTo>
                    <a:pt x="2366844" y="453530"/>
                  </a:lnTo>
                  <a:lnTo>
                    <a:pt x="2386567" y="430944"/>
                  </a:lnTo>
                  <a:lnTo>
                    <a:pt x="2406291" y="409805"/>
                  </a:lnTo>
                  <a:lnTo>
                    <a:pt x="2426015" y="389994"/>
                  </a:lnTo>
                  <a:lnTo>
                    <a:pt x="2445738" y="371403"/>
                  </a:lnTo>
                  <a:lnTo>
                    <a:pt x="2465462" y="353934"/>
                  </a:lnTo>
                  <a:lnTo>
                    <a:pt x="2485186" y="337495"/>
                  </a:lnTo>
                  <a:lnTo>
                    <a:pt x="2504909" y="322003"/>
                  </a:lnTo>
                  <a:lnTo>
                    <a:pt x="2524633" y="307381"/>
                  </a:lnTo>
                  <a:lnTo>
                    <a:pt x="2544357" y="293559"/>
                  </a:lnTo>
                  <a:lnTo>
                    <a:pt x="2564081" y="280473"/>
                  </a:lnTo>
                  <a:lnTo>
                    <a:pt x="2583804" y="268065"/>
                  </a:lnTo>
                  <a:lnTo>
                    <a:pt x="2603528" y="256280"/>
                  </a:lnTo>
                  <a:lnTo>
                    <a:pt x="2623252" y="245070"/>
                  </a:lnTo>
                  <a:lnTo>
                    <a:pt x="2642975" y="234389"/>
                  </a:lnTo>
                  <a:lnTo>
                    <a:pt x="2662699" y="224198"/>
                  </a:lnTo>
                  <a:lnTo>
                    <a:pt x="2682423" y="214458"/>
                  </a:lnTo>
                  <a:lnTo>
                    <a:pt x="2702146" y="205135"/>
                  </a:lnTo>
                  <a:lnTo>
                    <a:pt x="2721870" y="196199"/>
                  </a:lnTo>
                  <a:lnTo>
                    <a:pt x="2741594" y="187624"/>
                  </a:lnTo>
                  <a:lnTo>
                    <a:pt x="2761318" y="179393"/>
                  </a:lnTo>
                  <a:lnTo>
                    <a:pt x="2781041" y="171496"/>
                  </a:lnTo>
                  <a:lnTo>
                    <a:pt x="2800765" y="163918"/>
                  </a:lnTo>
                  <a:lnTo>
                    <a:pt x="2820489" y="156649"/>
                  </a:lnTo>
                  <a:lnTo>
                    <a:pt x="2840212" y="149677"/>
                  </a:lnTo>
                  <a:lnTo>
                    <a:pt x="2859936" y="142990"/>
                  </a:lnTo>
                  <a:lnTo>
                    <a:pt x="2879660" y="136578"/>
                  </a:lnTo>
                  <a:lnTo>
                    <a:pt x="2899383" y="130431"/>
                  </a:lnTo>
                  <a:lnTo>
                    <a:pt x="2919107" y="124537"/>
                  </a:lnTo>
                  <a:lnTo>
                    <a:pt x="2938831" y="118888"/>
                  </a:lnTo>
                  <a:lnTo>
                    <a:pt x="2958555" y="113474"/>
                  </a:lnTo>
                  <a:lnTo>
                    <a:pt x="2978278" y="108285"/>
                  </a:lnTo>
                  <a:lnTo>
                    <a:pt x="2998002" y="103313"/>
                  </a:lnTo>
                  <a:lnTo>
                    <a:pt x="3017726" y="98549"/>
                  </a:lnTo>
                  <a:lnTo>
                    <a:pt x="3037449" y="93984"/>
                  </a:lnTo>
                  <a:lnTo>
                    <a:pt x="3057173" y="89612"/>
                  </a:lnTo>
                  <a:lnTo>
                    <a:pt x="3076897" y="85424"/>
                  </a:lnTo>
                  <a:lnTo>
                    <a:pt x="3096620" y="81412"/>
                  </a:lnTo>
                  <a:lnTo>
                    <a:pt x="3116344" y="77570"/>
                  </a:lnTo>
                  <a:lnTo>
                    <a:pt x="3136068" y="73891"/>
                  </a:lnTo>
                  <a:lnTo>
                    <a:pt x="3155792" y="70368"/>
                  </a:lnTo>
                  <a:lnTo>
                    <a:pt x="3175515" y="66994"/>
                  </a:lnTo>
                  <a:lnTo>
                    <a:pt x="3195239" y="63764"/>
                  </a:lnTo>
                  <a:lnTo>
                    <a:pt x="3214963" y="60672"/>
                  </a:lnTo>
                  <a:lnTo>
                    <a:pt x="3234686" y="57711"/>
                  </a:lnTo>
                  <a:lnTo>
                    <a:pt x="3254410" y="54878"/>
                  </a:lnTo>
                  <a:lnTo>
                    <a:pt x="3274134" y="52165"/>
                  </a:lnTo>
                  <a:lnTo>
                    <a:pt x="3293857" y="49568"/>
                  </a:lnTo>
                  <a:lnTo>
                    <a:pt x="3313581" y="47083"/>
                  </a:lnTo>
                  <a:lnTo>
                    <a:pt x="3333305" y="44704"/>
                  </a:lnTo>
                  <a:lnTo>
                    <a:pt x="3353029" y="42428"/>
                  </a:lnTo>
                  <a:lnTo>
                    <a:pt x="3372752" y="40250"/>
                  </a:lnTo>
                  <a:lnTo>
                    <a:pt x="3392476" y="38165"/>
                  </a:lnTo>
                  <a:lnTo>
                    <a:pt x="3412200" y="36170"/>
                  </a:lnTo>
                  <a:lnTo>
                    <a:pt x="3431923" y="34261"/>
                  </a:lnTo>
                  <a:lnTo>
                    <a:pt x="3451647" y="32435"/>
                  </a:lnTo>
                  <a:lnTo>
                    <a:pt x="3471371" y="30688"/>
                  </a:lnTo>
                  <a:lnTo>
                    <a:pt x="3491094" y="29016"/>
                  </a:lnTo>
                  <a:lnTo>
                    <a:pt x="3510818" y="27416"/>
                  </a:lnTo>
                  <a:lnTo>
                    <a:pt x="3530542" y="25886"/>
                  </a:lnTo>
                  <a:lnTo>
                    <a:pt x="3550266" y="24422"/>
                  </a:lnTo>
                  <a:lnTo>
                    <a:pt x="3569989" y="23021"/>
                  </a:lnTo>
                  <a:lnTo>
                    <a:pt x="3589713" y="21682"/>
                  </a:lnTo>
                  <a:lnTo>
                    <a:pt x="3609437" y="20400"/>
                  </a:lnTo>
                  <a:lnTo>
                    <a:pt x="3629160" y="19174"/>
                  </a:lnTo>
                  <a:lnTo>
                    <a:pt x="3648884" y="18001"/>
                  </a:lnTo>
                  <a:lnTo>
                    <a:pt x="3668608" y="16880"/>
                  </a:lnTo>
                  <a:lnTo>
                    <a:pt x="3688331" y="15807"/>
                  </a:lnTo>
                  <a:lnTo>
                    <a:pt x="3708055" y="14781"/>
                  </a:lnTo>
                  <a:lnTo>
                    <a:pt x="3727779" y="13799"/>
                  </a:lnTo>
                  <a:lnTo>
                    <a:pt x="3747503" y="12860"/>
                  </a:lnTo>
                  <a:lnTo>
                    <a:pt x="3767226" y="11963"/>
                  </a:lnTo>
                  <a:lnTo>
                    <a:pt x="3786950" y="11104"/>
                  </a:lnTo>
                  <a:lnTo>
                    <a:pt x="3806674" y="10283"/>
                  </a:lnTo>
                  <a:lnTo>
                    <a:pt x="3826397" y="9497"/>
                  </a:lnTo>
                  <a:lnTo>
                    <a:pt x="3846121" y="8746"/>
                  </a:lnTo>
                  <a:lnTo>
                    <a:pt x="3865845" y="8028"/>
                  </a:lnTo>
                  <a:lnTo>
                    <a:pt x="3885568" y="7341"/>
                  </a:lnTo>
                  <a:lnTo>
                    <a:pt x="3905292" y="6684"/>
                  </a:lnTo>
                  <a:lnTo>
                    <a:pt x="3925016" y="6055"/>
                  </a:lnTo>
                  <a:lnTo>
                    <a:pt x="3944740" y="5455"/>
                  </a:lnTo>
                  <a:lnTo>
                    <a:pt x="3964463" y="4880"/>
                  </a:lnTo>
                  <a:lnTo>
                    <a:pt x="3984187" y="4331"/>
                  </a:lnTo>
                  <a:lnTo>
                    <a:pt x="4003911" y="3805"/>
                  </a:lnTo>
                  <a:lnTo>
                    <a:pt x="4023634" y="3303"/>
                  </a:lnTo>
                  <a:lnTo>
                    <a:pt x="4043358" y="2822"/>
                  </a:lnTo>
                  <a:lnTo>
                    <a:pt x="4063082" y="2363"/>
                  </a:lnTo>
                  <a:lnTo>
                    <a:pt x="4082805" y="1924"/>
                  </a:lnTo>
                  <a:lnTo>
                    <a:pt x="4102529" y="1504"/>
                  </a:lnTo>
                  <a:lnTo>
                    <a:pt x="4122253" y="1102"/>
                  </a:lnTo>
                  <a:lnTo>
                    <a:pt x="4141977" y="718"/>
                  </a:lnTo>
                  <a:lnTo>
                    <a:pt x="4161700" y="351"/>
                  </a:lnTo>
                  <a:lnTo>
                    <a:pt x="4181424" y="0"/>
                  </a:lnTo>
                </a:path>
              </a:pathLst>
            </a:custGeom>
            <a:ln w="13550" cap="flat">
              <a:solidFill>
                <a:srgbClr val="00CB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199579" y="1546260"/>
              <a:ext cx="4181424" cy="4557797"/>
            </a:xfrm>
            <a:custGeom>
              <a:avLst/>
              <a:pathLst>
                <a:path w="4181424" h="4557797">
                  <a:moveTo>
                    <a:pt x="0" y="4557797"/>
                  </a:moveTo>
                  <a:lnTo>
                    <a:pt x="19723" y="4557793"/>
                  </a:lnTo>
                  <a:lnTo>
                    <a:pt x="39447" y="4557788"/>
                  </a:lnTo>
                  <a:lnTo>
                    <a:pt x="59171" y="4557784"/>
                  </a:lnTo>
                  <a:lnTo>
                    <a:pt x="78894" y="4557778"/>
                  </a:lnTo>
                  <a:lnTo>
                    <a:pt x="98618" y="4557772"/>
                  </a:lnTo>
                  <a:lnTo>
                    <a:pt x="118342" y="4557766"/>
                  </a:lnTo>
                  <a:lnTo>
                    <a:pt x="138065" y="4557758"/>
                  </a:lnTo>
                  <a:lnTo>
                    <a:pt x="157789" y="4557750"/>
                  </a:lnTo>
                  <a:lnTo>
                    <a:pt x="177513" y="4557742"/>
                  </a:lnTo>
                  <a:lnTo>
                    <a:pt x="197237" y="4557732"/>
                  </a:lnTo>
                  <a:lnTo>
                    <a:pt x="216960" y="4557721"/>
                  </a:lnTo>
                  <a:lnTo>
                    <a:pt x="236684" y="4557710"/>
                  </a:lnTo>
                  <a:lnTo>
                    <a:pt x="256408" y="4557697"/>
                  </a:lnTo>
                  <a:lnTo>
                    <a:pt x="276131" y="4557682"/>
                  </a:lnTo>
                  <a:lnTo>
                    <a:pt x="295855" y="4557666"/>
                  </a:lnTo>
                  <a:lnTo>
                    <a:pt x="315579" y="4557649"/>
                  </a:lnTo>
                  <a:lnTo>
                    <a:pt x="335302" y="4557630"/>
                  </a:lnTo>
                  <a:lnTo>
                    <a:pt x="355026" y="4557609"/>
                  </a:lnTo>
                  <a:lnTo>
                    <a:pt x="374750" y="4557585"/>
                  </a:lnTo>
                  <a:lnTo>
                    <a:pt x="394474" y="4557560"/>
                  </a:lnTo>
                  <a:lnTo>
                    <a:pt x="414197" y="4557531"/>
                  </a:lnTo>
                  <a:lnTo>
                    <a:pt x="433921" y="4557500"/>
                  </a:lnTo>
                  <a:lnTo>
                    <a:pt x="453645" y="4557466"/>
                  </a:lnTo>
                  <a:lnTo>
                    <a:pt x="473368" y="4557428"/>
                  </a:lnTo>
                  <a:lnTo>
                    <a:pt x="493092" y="4557386"/>
                  </a:lnTo>
                  <a:lnTo>
                    <a:pt x="512816" y="4557340"/>
                  </a:lnTo>
                  <a:lnTo>
                    <a:pt x="532539" y="4557289"/>
                  </a:lnTo>
                  <a:lnTo>
                    <a:pt x="552263" y="4557232"/>
                  </a:lnTo>
                  <a:lnTo>
                    <a:pt x="571987" y="4557171"/>
                  </a:lnTo>
                  <a:lnTo>
                    <a:pt x="591711" y="4557102"/>
                  </a:lnTo>
                  <a:lnTo>
                    <a:pt x="611434" y="4557027"/>
                  </a:lnTo>
                  <a:lnTo>
                    <a:pt x="631158" y="4556944"/>
                  </a:lnTo>
                  <a:lnTo>
                    <a:pt x="650882" y="4556853"/>
                  </a:lnTo>
                  <a:lnTo>
                    <a:pt x="670605" y="4556752"/>
                  </a:lnTo>
                  <a:lnTo>
                    <a:pt x="690329" y="4556640"/>
                  </a:lnTo>
                  <a:lnTo>
                    <a:pt x="710053" y="4556517"/>
                  </a:lnTo>
                  <a:lnTo>
                    <a:pt x="729776" y="4556381"/>
                  </a:lnTo>
                  <a:lnTo>
                    <a:pt x="749500" y="4556231"/>
                  </a:lnTo>
                  <a:lnTo>
                    <a:pt x="769224" y="4556065"/>
                  </a:lnTo>
                  <a:lnTo>
                    <a:pt x="788948" y="4555882"/>
                  </a:lnTo>
                  <a:lnTo>
                    <a:pt x="808671" y="4555679"/>
                  </a:lnTo>
                  <a:lnTo>
                    <a:pt x="828395" y="4555454"/>
                  </a:lnTo>
                  <a:lnTo>
                    <a:pt x="848119" y="4555205"/>
                  </a:lnTo>
                  <a:lnTo>
                    <a:pt x="867842" y="4554929"/>
                  </a:lnTo>
                  <a:lnTo>
                    <a:pt x="887566" y="4554624"/>
                  </a:lnTo>
                  <a:lnTo>
                    <a:pt x="907290" y="4554285"/>
                  </a:lnTo>
                  <a:lnTo>
                    <a:pt x="927013" y="4553909"/>
                  </a:lnTo>
                  <a:lnTo>
                    <a:pt x="946737" y="4553491"/>
                  </a:lnTo>
                  <a:lnTo>
                    <a:pt x="966461" y="4553027"/>
                  </a:lnTo>
                  <a:lnTo>
                    <a:pt x="986185" y="4552511"/>
                  </a:lnTo>
                  <a:lnTo>
                    <a:pt x="1005908" y="4551937"/>
                  </a:lnTo>
                  <a:lnTo>
                    <a:pt x="1025632" y="4551298"/>
                  </a:lnTo>
                  <a:lnTo>
                    <a:pt x="1045356" y="4550587"/>
                  </a:lnTo>
                  <a:lnTo>
                    <a:pt x="1065079" y="4549794"/>
                  </a:lnTo>
                  <a:lnTo>
                    <a:pt x="1084803" y="4548909"/>
                  </a:lnTo>
                  <a:lnTo>
                    <a:pt x="1104527" y="4547922"/>
                  </a:lnTo>
                  <a:lnTo>
                    <a:pt x="1124250" y="4546819"/>
                  </a:lnTo>
                  <a:lnTo>
                    <a:pt x="1143974" y="4545586"/>
                  </a:lnTo>
                  <a:lnTo>
                    <a:pt x="1163698" y="4544207"/>
                  </a:lnTo>
                  <a:lnTo>
                    <a:pt x="1183422" y="4542663"/>
                  </a:lnTo>
                  <a:lnTo>
                    <a:pt x="1203145" y="4540933"/>
                  </a:lnTo>
                  <a:lnTo>
                    <a:pt x="1222869" y="4538993"/>
                  </a:lnTo>
                  <a:lnTo>
                    <a:pt x="1242593" y="4536816"/>
                  </a:lnTo>
                  <a:lnTo>
                    <a:pt x="1262316" y="4534371"/>
                  </a:lnTo>
                  <a:lnTo>
                    <a:pt x="1282040" y="4531622"/>
                  </a:lnTo>
                  <a:lnTo>
                    <a:pt x="1301764" y="4528531"/>
                  </a:lnTo>
                  <a:lnTo>
                    <a:pt x="1321487" y="4525050"/>
                  </a:lnTo>
                  <a:lnTo>
                    <a:pt x="1341211" y="4521132"/>
                  </a:lnTo>
                  <a:lnTo>
                    <a:pt x="1360935" y="4516721"/>
                  </a:lnTo>
                  <a:lnTo>
                    <a:pt x="1380659" y="4511757"/>
                  </a:lnTo>
                  <a:lnTo>
                    <a:pt x="1400382" y="4506170"/>
                  </a:lnTo>
                  <a:lnTo>
                    <a:pt x="1420106" y="4499885"/>
                  </a:lnTo>
                  <a:lnTo>
                    <a:pt x="1439830" y="4492819"/>
                  </a:lnTo>
                  <a:lnTo>
                    <a:pt x="1459553" y="4484877"/>
                  </a:lnTo>
                  <a:lnTo>
                    <a:pt x="1479277" y="4475957"/>
                  </a:lnTo>
                  <a:lnTo>
                    <a:pt x="1499001" y="4465945"/>
                  </a:lnTo>
                  <a:lnTo>
                    <a:pt x="1518724" y="4454719"/>
                  </a:lnTo>
                  <a:lnTo>
                    <a:pt x="1538448" y="4442142"/>
                  </a:lnTo>
                  <a:lnTo>
                    <a:pt x="1558172" y="4428069"/>
                  </a:lnTo>
                  <a:lnTo>
                    <a:pt x="1577896" y="4412340"/>
                  </a:lnTo>
                  <a:lnTo>
                    <a:pt x="1597619" y="4394784"/>
                  </a:lnTo>
                  <a:lnTo>
                    <a:pt x="1617343" y="4375222"/>
                  </a:lnTo>
                  <a:lnTo>
                    <a:pt x="1637067" y="4353459"/>
                  </a:lnTo>
                  <a:lnTo>
                    <a:pt x="1656790" y="4329295"/>
                  </a:lnTo>
                  <a:lnTo>
                    <a:pt x="1676514" y="4302519"/>
                  </a:lnTo>
                  <a:lnTo>
                    <a:pt x="1696238" y="4272916"/>
                  </a:lnTo>
                  <a:lnTo>
                    <a:pt x="1715961" y="4240269"/>
                  </a:lnTo>
                  <a:lnTo>
                    <a:pt x="1735685" y="4204358"/>
                  </a:lnTo>
                  <a:lnTo>
                    <a:pt x="1755409" y="4164972"/>
                  </a:lnTo>
                  <a:lnTo>
                    <a:pt x="1775133" y="4121907"/>
                  </a:lnTo>
                  <a:lnTo>
                    <a:pt x="1794856" y="4074976"/>
                  </a:lnTo>
                  <a:lnTo>
                    <a:pt x="1814580" y="4024011"/>
                  </a:lnTo>
                  <a:lnTo>
                    <a:pt x="1834304" y="3968876"/>
                  </a:lnTo>
                  <a:lnTo>
                    <a:pt x="1854027" y="3909466"/>
                  </a:lnTo>
                  <a:lnTo>
                    <a:pt x="1873751" y="3845720"/>
                  </a:lnTo>
                  <a:lnTo>
                    <a:pt x="1893475" y="3777625"/>
                  </a:lnTo>
                  <a:lnTo>
                    <a:pt x="1913198" y="3705222"/>
                  </a:lnTo>
                  <a:lnTo>
                    <a:pt x="1932922" y="3628611"/>
                  </a:lnTo>
                  <a:lnTo>
                    <a:pt x="1952646" y="3547955"/>
                  </a:lnTo>
                  <a:lnTo>
                    <a:pt x="1972370" y="3463480"/>
                  </a:lnTo>
                  <a:lnTo>
                    <a:pt x="1992093" y="3375476"/>
                  </a:lnTo>
                  <a:lnTo>
                    <a:pt x="2011817" y="3284296"/>
                  </a:lnTo>
                  <a:lnTo>
                    <a:pt x="2031541" y="3190330"/>
                  </a:lnTo>
                  <a:lnTo>
                    <a:pt x="2051264" y="3093948"/>
                  </a:lnTo>
                  <a:lnTo>
                    <a:pt x="2070988" y="2995530"/>
                  </a:lnTo>
                  <a:lnTo>
                    <a:pt x="2090712" y="2895479"/>
                  </a:lnTo>
                  <a:lnTo>
                    <a:pt x="2110435" y="2794209"/>
                  </a:lnTo>
                  <a:lnTo>
                    <a:pt x="2130159" y="2692142"/>
                  </a:lnTo>
                  <a:lnTo>
                    <a:pt x="2149883" y="2589699"/>
                  </a:lnTo>
                  <a:lnTo>
                    <a:pt x="2169607" y="2487295"/>
                  </a:lnTo>
                  <a:lnTo>
                    <a:pt x="2189330" y="2385331"/>
                  </a:lnTo>
                  <a:lnTo>
                    <a:pt x="2209054" y="2284188"/>
                  </a:lnTo>
                  <a:lnTo>
                    <a:pt x="2228778" y="2184226"/>
                  </a:lnTo>
                  <a:lnTo>
                    <a:pt x="2248501" y="2085774"/>
                  </a:lnTo>
                  <a:lnTo>
                    <a:pt x="2268225" y="1989133"/>
                  </a:lnTo>
                  <a:lnTo>
                    <a:pt x="2287949" y="1894570"/>
                  </a:lnTo>
                  <a:lnTo>
                    <a:pt x="2307672" y="1802318"/>
                  </a:lnTo>
                  <a:lnTo>
                    <a:pt x="2327396" y="1712577"/>
                  </a:lnTo>
                  <a:lnTo>
                    <a:pt x="2347120" y="1625513"/>
                  </a:lnTo>
                  <a:lnTo>
                    <a:pt x="2366844" y="1541258"/>
                  </a:lnTo>
                  <a:lnTo>
                    <a:pt x="2386567" y="1459914"/>
                  </a:lnTo>
                  <a:lnTo>
                    <a:pt x="2406291" y="1381554"/>
                  </a:lnTo>
                  <a:lnTo>
                    <a:pt x="2426015" y="1306224"/>
                  </a:lnTo>
                  <a:lnTo>
                    <a:pt x="2445738" y="1233945"/>
                  </a:lnTo>
                  <a:lnTo>
                    <a:pt x="2465462" y="1164717"/>
                  </a:lnTo>
                  <a:lnTo>
                    <a:pt x="2485186" y="1098520"/>
                  </a:lnTo>
                  <a:lnTo>
                    <a:pt x="2504909" y="1035318"/>
                  </a:lnTo>
                  <a:lnTo>
                    <a:pt x="2524633" y="975059"/>
                  </a:lnTo>
                  <a:lnTo>
                    <a:pt x="2544357" y="917682"/>
                  </a:lnTo>
                  <a:lnTo>
                    <a:pt x="2564081" y="863112"/>
                  </a:lnTo>
                  <a:lnTo>
                    <a:pt x="2583804" y="811271"/>
                  </a:lnTo>
                  <a:lnTo>
                    <a:pt x="2603528" y="762072"/>
                  </a:lnTo>
                  <a:lnTo>
                    <a:pt x="2623252" y="715422"/>
                  </a:lnTo>
                  <a:lnTo>
                    <a:pt x="2642975" y="671229"/>
                  </a:lnTo>
                  <a:lnTo>
                    <a:pt x="2662699" y="629395"/>
                  </a:lnTo>
                  <a:lnTo>
                    <a:pt x="2682423" y="589824"/>
                  </a:lnTo>
                  <a:lnTo>
                    <a:pt x="2702146" y="552420"/>
                  </a:lnTo>
                  <a:lnTo>
                    <a:pt x="2721870" y="517086"/>
                  </a:lnTo>
                  <a:lnTo>
                    <a:pt x="2741594" y="483731"/>
                  </a:lnTo>
                  <a:lnTo>
                    <a:pt x="2761318" y="452274"/>
                  </a:lnTo>
                  <a:lnTo>
                    <a:pt x="2781041" y="422640"/>
                  </a:lnTo>
                  <a:lnTo>
                    <a:pt x="2800765" y="394749"/>
                  </a:lnTo>
                  <a:lnTo>
                    <a:pt x="2820489" y="368524"/>
                  </a:lnTo>
                  <a:lnTo>
                    <a:pt x="2840212" y="343885"/>
                  </a:lnTo>
                  <a:lnTo>
                    <a:pt x="2859936" y="320756"/>
                  </a:lnTo>
                  <a:lnTo>
                    <a:pt x="2879660" y="299061"/>
                  </a:lnTo>
                  <a:lnTo>
                    <a:pt x="2899383" y="278725"/>
                  </a:lnTo>
                  <a:lnTo>
                    <a:pt x="2919107" y="259677"/>
                  </a:lnTo>
                  <a:lnTo>
                    <a:pt x="2938831" y="241845"/>
                  </a:lnTo>
                  <a:lnTo>
                    <a:pt x="2958555" y="225162"/>
                  </a:lnTo>
                  <a:lnTo>
                    <a:pt x="2978278" y="209562"/>
                  </a:lnTo>
                  <a:lnTo>
                    <a:pt x="2998002" y="194983"/>
                  </a:lnTo>
                  <a:lnTo>
                    <a:pt x="3017726" y="181364"/>
                  </a:lnTo>
                  <a:lnTo>
                    <a:pt x="3037449" y="168648"/>
                  </a:lnTo>
                  <a:lnTo>
                    <a:pt x="3057173" y="156780"/>
                  </a:lnTo>
                  <a:lnTo>
                    <a:pt x="3076897" y="145707"/>
                  </a:lnTo>
                  <a:lnTo>
                    <a:pt x="3096620" y="135381"/>
                  </a:lnTo>
                  <a:lnTo>
                    <a:pt x="3116344" y="125754"/>
                  </a:lnTo>
                  <a:lnTo>
                    <a:pt x="3136068" y="116782"/>
                  </a:lnTo>
                  <a:lnTo>
                    <a:pt x="3155792" y="108422"/>
                  </a:lnTo>
                  <a:lnTo>
                    <a:pt x="3175515" y="100635"/>
                  </a:lnTo>
                  <a:lnTo>
                    <a:pt x="3195239" y="93384"/>
                  </a:lnTo>
                  <a:lnTo>
                    <a:pt x="3214963" y="86633"/>
                  </a:lnTo>
                  <a:lnTo>
                    <a:pt x="3234686" y="80350"/>
                  </a:lnTo>
                  <a:lnTo>
                    <a:pt x="3254410" y="74502"/>
                  </a:lnTo>
                  <a:lnTo>
                    <a:pt x="3274134" y="69061"/>
                  </a:lnTo>
                  <a:lnTo>
                    <a:pt x="3293857" y="64000"/>
                  </a:lnTo>
                  <a:lnTo>
                    <a:pt x="3313581" y="59293"/>
                  </a:lnTo>
                  <a:lnTo>
                    <a:pt x="3333305" y="54915"/>
                  </a:lnTo>
                  <a:lnTo>
                    <a:pt x="3353029" y="50845"/>
                  </a:lnTo>
                  <a:lnTo>
                    <a:pt x="3372752" y="47060"/>
                  </a:lnTo>
                  <a:lnTo>
                    <a:pt x="3392476" y="43543"/>
                  </a:lnTo>
                  <a:lnTo>
                    <a:pt x="3412200" y="40273"/>
                  </a:lnTo>
                  <a:lnTo>
                    <a:pt x="3431923" y="37234"/>
                  </a:lnTo>
                  <a:lnTo>
                    <a:pt x="3451647" y="34411"/>
                  </a:lnTo>
                  <a:lnTo>
                    <a:pt x="3471371" y="31787"/>
                  </a:lnTo>
                  <a:lnTo>
                    <a:pt x="3491094" y="29349"/>
                  </a:lnTo>
                  <a:lnTo>
                    <a:pt x="3510818" y="27084"/>
                  </a:lnTo>
                  <a:lnTo>
                    <a:pt x="3530542" y="24980"/>
                  </a:lnTo>
                  <a:lnTo>
                    <a:pt x="3550266" y="23026"/>
                  </a:lnTo>
                  <a:lnTo>
                    <a:pt x="3569989" y="21211"/>
                  </a:lnTo>
                  <a:lnTo>
                    <a:pt x="3589713" y="19525"/>
                  </a:lnTo>
                  <a:lnTo>
                    <a:pt x="3609437" y="17959"/>
                  </a:lnTo>
                  <a:lnTo>
                    <a:pt x="3629160" y="16505"/>
                  </a:lnTo>
                  <a:lnTo>
                    <a:pt x="3648884" y="15154"/>
                  </a:lnTo>
                  <a:lnTo>
                    <a:pt x="3668608" y="13900"/>
                  </a:lnTo>
                  <a:lnTo>
                    <a:pt x="3688331" y="12736"/>
                  </a:lnTo>
                  <a:lnTo>
                    <a:pt x="3708055" y="11655"/>
                  </a:lnTo>
                  <a:lnTo>
                    <a:pt x="3727779" y="10651"/>
                  </a:lnTo>
                  <a:lnTo>
                    <a:pt x="3747503" y="9719"/>
                  </a:lnTo>
                  <a:lnTo>
                    <a:pt x="3767226" y="8854"/>
                  </a:lnTo>
                  <a:lnTo>
                    <a:pt x="3786950" y="8050"/>
                  </a:lnTo>
                  <a:lnTo>
                    <a:pt x="3806674" y="7305"/>
                  </a:lnTo>
                  <a:lnTo>
                    <a:pt x="3826397" y="6612"/>
                  </a:lnTo>
                  <a:lnTo>
                    <a:pt x="3846121" y="5970"/>
                  </a:lnTo>
                  <a:lnTo>
                    <a:pt x="3865845" y="5373"/>
                  </a:lnTo>
                  <a:lnTo>
                    <a:pt x="3885568" y="4819"/>
                  </a:lnTo>
                  <a:lnTo>
                    <a:pt x="3905292" y="4305"/>
                  </a:lnTo>
                  <a:lnTo>
                    <a:pt x="3925016" y="3828"/>
                  </a:lnTo>
                  <a:lnTo>
                    <a:pt x="3944740" y="3384"/>
                  </a:lnTo>
                  <a:lnTo>
                    <a:pt x="3964463" y="2973"/>
                  </a:lnTo>
                  <a:lnTo>
                    <a:pt x="3984187" y="2592"/>
                  </a:lnTo>
                  <a:lnTo>
                    <a:pt x="4003911" y="2237"/>
                  </a:lnTo>
                  <a:lnTo>
                    <a:pt x="4023634" y="1908"/>
                  </a:lnTo>
                  <a:lnTo>
                    <a:pt x="4043358" y="1603"/>
                  </a:lnTo>
                  <a:lnTo>
                    <a:pt x="4063082" y="1320"/>
                  </a:lnTo>
                  <a:lnTo>
                    <a:pt x="4082805" y="1057"/>
                  </a:lnTo>
                  <a:lnTo>
                    <a:pt x="4102529" y="813"/>
                  </a:lnTo>
                  <a:lnTo>
                    <a:pt x="4122253" y="586"/>
                  </a:lnTo>
                  <a:lnTo>
                    <a:pt x="4141977" y="376"/>
                  </a:lnTo>
                  <a:lnTo>
                    <a:pt x="4161700" y="181"/>
                  </a:lnTo>
                  <a:lnTo>
                    <a:pt x="4181424" y="0"/>
                  </a:lnTo>
                </a:path>
              </a:pathLst>
            </a:custGeom>
            <a:ln w="13550" cap="flat">
              <a:solidFill>
                <a:srgbClr val="00B84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199579" y="1543941"/>
              <a:ext cx="4181424" cy="4559954"/>
            </a:xfrm>
            <a:custGeom>
              <a:avLst/>
              <a:pathLst>
                <a:path w="4181424" h="4559954">
                  <a:moveTo>
                    <a:pt x="0" y="4559954"/>
                  </a:moveTo>
                  <a:lnTo>
                    <a:pt x="19723" y="4559940"/>
                  </a:lnTo>
                  <a:lnTo>
                    <a:pt x="39447" y="4559924"/>
                  </a:lnTo>
                  <a:lnTo>
                    <a:pt x="59171" y="4559907"/>
                  </a:lnTo>
                  <a:lnTo>
                    <a:pt x="78894" y="4559888"/>
                  </a:lnTo>
                  <a:lnTo>
                    <a:pt x="98618" y="4559869"/>
                  </a:lnTo>
                  <a:lnTo>
                    <a:pt x="118342" y="4559848"/>
                  </a:lnTo>
                  <a:lnTo>
                    <a:pt x="138065" y="4559825"/>
                  </a:lnTo>
                  <a:lnTo>
                    <a:pt x="157789" y="4559801"/>
                  </a:lnTo>
                  <a:lnTo>
                    <a:pt x="177513" y="4559775"/>
                  </a:lnTo>
                  <a:lnTo>
                    <a:pt x="197237" y="4559747"/>
                  </a:lnTo>
                  <a:lnTo>
                    <a:pt x="216960" y="4559717"/>
                  </a:lnTo>
                  <a:lnTo>
                    <a:pt x="236684" y="4559685"/>
                  </a:lnTo>
                  <a:lnTo>
                    <a:pt x="256408" y="4559650"/>
                  </a:lnTo>
                  <a:lnTo>
                    <a:pt x="276131" y="4559613"/>
                  </a:lnTo>
                  <a:lnTo>
                    <a:pt x="295855" y="4559573"/>
                  </a:lnTo>
                  <a:lnTo>
                    <a:pt x="315579" y="4559531"/>
                  </a:lnTo>
                  <a:lnTo>
                    <a:pt x="335302" y="4559485"/>
                  </a:lnTo>
                  <a:lnTo>
                    <a:pt x="355026" y="4559435"/>
                  </a:lnTo>
                  <a:lnTo>
                    <a:pt x="374750" y="4559383"/>
                  </a:lnTo>
                  <a:lnTo>
                    <a:pt x="394474" y="4559326"/>
                  </a:lnTo>
                  <a:lnTo>
                    <a:pt x="414197" y="4559265"/>
                  </a:lnTo>
                  <a:lnTo>
                    <a:pt x="433921" y="4559200"/>
                  </a:lnTo>
                  <a:lnTo>
                    <a:pt x="453645" y="4559130"/>
                  </a:lnTo>
                  <a:lnTo>
                    <a:pt x="473368" y="4559054"/>
                  </a:lnTo>
                  <a:lnTo>
                    <a:pt x="493092" y="4558974"/>
                  </a:lnTo>
                  <a:lnTo>
                    <a:pt x="512816" y="4558887"/>
                  </a:lnTo>
                  <a:lnTo>
                    <a:pt x="532539" y="4558794"/>
                  </a:lnTo>
                  <a:lnTo>
                    <a:pt x="552263" y="4558694"/>
                  </a:lnTo>
                  <a:lnTo>
                    <a:pt x="571987" y="4558587"/>
                  </a:lnTo>
                  <a:lnTo>
                    <a:pt x="591711" y="4558472"/>
                  </a:lnTo>
                  <a:lnTo>
                    <a:pt x="611434" y="4558349"/>
                  </a:lnTo>
                  <a:lnTo>
                    <a:pt x="631158" y="4558216"/>
                  </a:lnTo>
                  <a:lnTo>
                    <a:pt x="650882" y="4558074"/>
                  </a:lnTo>
                  <a:lnTo>
                    <a:pt x="670605" y="4557921"/>
                  </a:lnTo>
                  <a:lnTo>
                    <a:pt x="690329" y="4557756"/>
                  </a:lnTo>
                  <a:lnTo>
                    <a:pt x="710053" y="4557579"/>
                  </a:lnTo>
                  <a:lnTo>
                    <a:pt x="729776" y="4557389"/>
                  </a:lnTo>
                  <a:lnTo>
                    <a:pt x="749500" y="4557184"/>
                  </a:lnTo>
                  <a:lnTo>
                    <a:pt x="769224" y="4556963"/>
                  </a:lnTo>
                  <a:lnTo>
                    <a:pt x="788948" y="4556724"/>
                  </a:lnTo>
                  <a:lnTo>
                    <a:pt x="808671" y="4556467"/>
                  </a:lnTo>
                  <a:lnTo>
                    <a:pt x="828395" y="4556190"/>
                  </a:lnTo>
                  <a:lnTo>
                    <a:pt x="848119" y="4555890"/>
                  </a:lnTo>
                  <a:lnTo>
                    <a:pt x="867842" y="4555566"/>
                  </a:lnTo>
                  <a:lnTo>
                    <a:pt x="887566" y="4555215"/>
                  </a:lnTo>
                  <a:lnTo>
                    <a:pt x="907290" y="4554835"/>
                  </a:lnTo>
                  <a:lnTo>
                    <a:pt x="927013" y="4554424"/>
                  </a:lnTo>
                  <a:lnTo>
                    <a:pt x="946737" y="4553978"/>
                  </a:lnTo>
                  <a:lnTo>
                    <a:pt x="966461" y="4553494"/>
                  </a:lnTo>
                  <a:lnTo>
                    <a:pt x="986185" y="4552968"/>
                  </a:lnTo>
                  <a:lnTo>
                    <a:pt x="1005908" y="4552397"/>
                  </a:lnTo>
                  <a:lnTo>
                    <a:pt x="1025632" y="4551775"/>
                  </a:lnTo>
                  <a:lnTo>
                    <a:pt x="1045356" y="4551098"/>
                  </a:lnTo>
                  <a:lnTo>
                    <a:pt x="1065079" y="4550360"/>
                  </a:lnTo>
                  <a:lnTo>
                    <a:pt x="1084803" y="4549555"/>
                  </a:lnTo>
                  <a:lnTo>
                    <a:pt x="1104527" y="4548676"/>
                  </a:lnTo>
                  <a:lnTo>
                    <a:pt x="1124250" y="4547715"/>
                  </a:lnTo>
                  <a:lnTo>
                    <a:pt x="1143974" y="4546664"/>
                  </a:lnTo>
                  <a:lnTo>
                    <a:pt x="1163698" y="4545513"/>
                  </a:lnTo>
                  <a:lnTo>
                    <a:pt x="1183422" y="4544252"/>
                  </a:lnTo>
                  <a:lnTo>
                    <a:pt x="1203145" y="4542868"/>
                  </a:lnTo>
                  <a:lnTo>
                    <a:pt x="1222869" y="4541347"/>
                  </a:lnTo>
                  <a:lnTo>
                    <a:pt x="1242593" y="4539676"/>
                  </a:lnTo>
                  <a:lnTo>
                    <a:pt x="1262316" y="4537835"/>
                  </a:lnTo>
                  <a:lnTo>
                    <a:pt x="1282040" y="4535808"/>
                  </a:lnTo>
                  <a:lnTo>
                    <a:pt x="1301764" y="4533572"/>
                  </a:lnTo>
                  <a:lnTo>
                    <a:pt x="1321487" y="4531102"/>
                  </a:lnTo>
                  <a:lnTo>
                    <a:pt x="1341211" y="4528374"/>
                  </a:lnTo>
                  <a:lnTo>
                    <a:pt x="1360935" y="4525357"/>
                  </a:lnTo>
                  <a:lnTo>
                    <a:pt x="1380659" y="4522020"/>
                  </a:lnTo>
                  <a:lnTo>
                    <a:pt x="1400382" y="4518327"/>
                  </a:lnTo>
                  <a:lnTo>
                    <a:pt x="1420106" y="4514236"/>
                  </a:lnTo>
                  <a:lnTo>
                    <a:pt x="1439830" y="4509704"/>
                  </a:lnTo>
                  <a:lnTo>
                    <a:pt x="1459553" y="4504680"/>
                  </a:lnTo>
                  <a:lnTo>
                    <a:pt x="1479277" y="4499108"/>
                  </a:lnTo>
                  <a:lnTo>
                    <a:pt x="1499001" y="4492925"/>
                  </a:lnTo>
                  <a:lnTo>
                    <a:pt x="1518724" y="4486063"/>
                  </a:lnTo>
                  <a:lnTo>
                    <a:pt x="1538448" y="4478443"/>
                  </a:lnTo>
                  <a:lnTo>
                    <a:pt x="1558172" y="4469981"/>
                  </a:lnTo>
                  <a:lnTo>
                    <a:pt x="1577896" y="4460580"/>
                  </a:lnTo>
                  <a:lnTo>
                    <a:pt x="1597619" y="4450134"/>
                  </a:lnTo>
                  <a:lnTo>
                    <a:pt x="1617343" y="4438526"/>
                  </a:lnTo>
                  <a:lnTo>
                    <a:pt x="1637067" y="4425626"/>
                  </a:lnTo>
                  <a:lnTo>
                    <a:pt x="1656790" y="4411290"/>
                  </a:lnTo>
                  <a:lnTo>
                    <a:pt x="1676514" y="4395361"/>
                  </a:lnTo>
                  <a:lnTo>
                    <a:pt x="1696238" y="4377665"/>
                  </a:lnTo>
                  <a:lnTo>
                    <a:pt x="1715961" y="4358010"/>
                  </a:lnTo>
                  <a:lnTo>
                    <a:pt x="1735685" y="4336191"/>
                  </a:lnTo>
                  <a:lnTo>
                    <a:pt x="1755409" y="4311982"/>
                  </a:lnTo>
                  <a:lnTo>
                    <a:pt x="1775133" y="4285139"/>
                  </a:lnTo>
                  <a:lnTo>
                    <a:pt x="1794856" y="4255399"/>
                  </a:lnTo>
                  <a:lnTo>
                    <a:pt x="1814580" y="4222484"/>
                  </a:lnTo>
                  <a:lnTo>
                    <a:pt x="1834304" y="4186097"/>
                  </a:lnTo>
                  <a:lnTo>
                    <a:pt x="1854027" y="4145926"/>
                  </a:lnTo>
                  <a:lnTo>
                    <a:pt x="1873751" y="4101649"/>
                  </a:lnTo>
                  <a:lnTo>
                    <a:pt x="1893475" y="4052935"/>
                  </a:lnTo>
                  <a:lnTo>
                    <a:pt x="1913198" y="3999450"/>
                  </a:lnTo>
                  <a:lnTo>
                    <a:pt x="1932922" y="3940865"/>
                  </a:lnTo>
                  <a:lnTo>
                    <a:pt x="1952646" y="3876862"/>
                  </a:lnTo>
                  <a:lnTo>
                    <a:pt x="1972370" y="3807146"/>
                  </a:lnTo>
                  <a:lnTo>
                    <a:pt x="1992093" y="3731456"/>
                  </a:lnTo>
                  <a:lnTo>
                    <a:pt x="2011817" y="3649578"/>
                  </a:lnTo>
                  <a:lnTo>
                    <a:pt x="2031541" y="3561357"/>
                  </a:lnTo>
                  <a:lnTo>
                    <a:pt x="2051264" y="3466716"/>
                  </a:lnTo>
                  <a:lnTo>
                    <a:pt x="2070988" y="3365670"/>
                  </a:lnTo>
                  <a:lnTo>
                    <a:pt x="2090712" y="3258335"/>
                  </a:lnTo>
                  <a:lnTo>
                    <a:pt x="2110435" y="3144947"/>
                  </a:lnTo>
                  <a:lnTo>
                    <a:pt x="2130159" y="3025862"/>
                  </a:lnTo>
                  <a:lnTo>
                    <a:pt x="2149883" y="2901569"/>
                  </a:lnTo>
                  <a:lnTo>
                    <a:pt x="2169607" y="2772684"/>
                  </a:lnTo>
                  <a:lnTo>
                    <a:pt x="2189330" y="2639945"/>
                  </a:lnTo>
                  <a:lnTo>
                    <a:pt x="2209054" y="2504199"/>
                  </a:lnTo>
                  <a:lnTo>
                    <a:pt x="2228778" y="2366383"/>
                  </a:lnTo>
                  <a:lnTo>
                    <a:pt x="2248501" y="2227501"/>
                  </a:lnTo>
                  <a:lnTo>
                    <a:pt x="2268225" y="2088594"/>
                  </a:lnTo>
                  <a:lnTo>
                    <a:pt x="2287949" y="1950710"/>
                  </a:lnTo>
                  <a:lnTo>
                    <a:pt x="2307672" y="1814873"/>
                  </a:lnTo>
                  <a:lnTo>
                    <a:pt x="2327396" y="1682049"/>
                  </a:lnTo>
                  <a:lnTo>
                    <a:pt x="2347120" y="1553125"/>
                  </a:lnTo>
                  <a:lnTo>
                    <a:pt x="2366844" y="1428882"/>
                  </a:lnTo>
                  <a:lnTo>
                    <a:pt x="2386567" y="1309980"/>
                  </a:lnTo>
                  <a:lnTo>
                    <a:pt x="2406291" y="1196950"/>
                  </a:lnTo>
                  <a:lnTo>
                    <a:pt x="2426015" y="1090187"/>
                  </a:lnTo>
                  <a:lnTo>
                    <a:pt x="2445738" y="989956"/>
                  </a:lnTo>
                  <a:lnTo>
                    <a:pt x="2465462" y="896395"/>
                  </a:lnTo>
                  <a:lnTo>
                    <a:pt x="2485186" y="809529"/>
                  </a:lnTo>
                  <a:lnTo>
                    <a:pt x="2504909" y="729285"/>
                  </a:lnTo>
                  <a:lnTo>
                    <a:pt x="2524633" y="655503"/>
                  </a:lnTo>
                  <a:lnTo>
                    <a:pt x="2544357" y="587955"/>
                  </a:lnTo>
                  <a:lnTo>
                    <a:pt x="2564081" y="526359"/>
                  </a:lnTo>
                  <a:lnTo>
                    <a:pt x="2583804" y="470395"/>
                  </a:lnTo>
                  <a:lnTo>
                    <a:pt x="2603528" y="419717"/>
                  </a:lnTo>
                  <a:lnTo>
                    <a:pt x="2623252" y="373965"/>
                  </a:lnTo>
                  <a:lnTo>
                    <a:pt x="2642975" y="332772"/>
                  </a:lnTo>
                  <a:lnTo>
                    <a:pt x="2662699" y="295777"/>
                  </a:lnTo>
                  <a:lnTo>
                    <a:pt x="2682423" y="262626"/>
                  </a:lnTo>
                  <a:lnTo>
                    <a:pt x="2702146" y="232978"/>
                  </a:lnTo>
                  <a:lnTo>
                    <a:pt x="2721870" y="206513"/>
                  </a:lnTo>
                  <a:lnTo>
                    <a:pt x="2741594" y="182924"/>
                  </a:lnTo>
                  <a:lnTo>
                    <a:pt x="2761318" y="161929"/>
                  </a:lnTo>
                  <a:lnTo>
                    <a:pt x="2781041" y="143264"/>
                  </a:lnTo>
                  <a:lnTo>
                    <a:pt x="2800765" y="126687"/>
                  </a:lnTo>
                  <a:lnTo>
                    <a:pt x="2820489" y="111979"/>
                  </a:lnTo>
                  <a:lnTo>
                    <a:pt x="2840212" y="98940"/>
                  </a:lnTo>
                  <a:lnTo>
                    <a:pt x="2859936" y="87389"/>
                  </a:lnTo>
                  <a:lnTo>
                    <a:pt x="2879660" y="77163"/>
                  </a:lnTo>
                  <a:lnTo>
                    <a:pt x="2899383" y="68115"/>
                  </a:lnTo>
                  <a:lnTo>
                    <a:pt x="2919107" y="60113"/>
                  </a:lnTo>
                  <a:lnTo>
                    <a:pt x="2938831" y="53040"/>
                  </a:lnTo>
                  <a:lnTo>
                    <a:pt x="2958555" y="46790"/>
                  </a:lnTo>
                  <a:lnTo>
                    <a:pt x="2978278" y="41269"/>
                  </a:lnTo>
                  <a:lnTo>
                    <a:pt x="2998002" y="36394"/>
                  </a:lnTo>
                  <a:lnTo>
                    <a:pt x="3017726" y="32091"/>
                  </a:lnTo>
                  <a:lnTo>
                    <a:pt x="3037449" y="28293"/>
                  </a:lnTo>
                  <a:lnTo>
                    <a:pt x="3057173" y="24942"/>
                  </a:lnTo>
                  <a:lnTo>
                    <a:pt x="3076897" y="21985"/>
                  </a:lnTo>
                  <a:lnTo>
                    <a:pt x="3096620" y="19377"/>
                  </a:lnTo>
                  <a:lnTo>
                    <a:pt x="3116344" y="17077"/>
                  </a:lnTo>
                  <a:lnTo>
                    <a:pt x="3136068" y="15049"/>
                  </a:lnTo>
                  <a:lnTo>
                    <a:pt x="3155792" y="13261"/>
                  </a:lnTo>
                  <a:lnTo>
                    <a:pt x="3175515" y="11684"/>
                  </a:lnTo>
                  <a:lnTo>
                    <a:pt x="3195239" y="10295"/>
                  </a:lnTo>
                  <a:lnTo>
                    <a:pt x="3214963" y="9070"/>
                  </a:lnTo>
                  <a:lnTo>
                    <a:pt x="3234686" y="7990"/>
                  </a:lnTo>
                  <a:lnTo>
                    <a:pt x="3254410" y="7038"/>
                  </a:lnTo>
                  <a:lnTo>
                    <a:pt x="3274134" y="6199"/>
                  </a:lnTo>
                  <a:lnTo>
                    <a:pt x="3293857" y="5460"/>
                  </a:lnTo>
                  <a:lnTo>
                    <a:pt x="3313581" y="4809"/>
                  </a:lnTo>
                  <a:lnTo>
                    <a:pt x="3333305" y="4234"/>
                  </a:lnTo>
                  <a:lnTo>
                    <a:pt x="3353029" y="3729"/>
                  </a:lnTo>
                  <a:lnTo>
                    <a:pt x="3372752" y="3283"/>
                  </a:lnTo>
                  <a:lnTo>
                    <a:pt x="3392476" y="2890"/>
                  </a:lnTo>
                  <a:lnTo>
                    <a:pt x="3412200" y="2544"/>
                  </a:lnTo>
                  <a:lnTo>
                    <a:pt x="3431923" y="2239"/>
                  </a:lnTo>
                  <a:lnTo>
                    <a:pt x="3451647" y="1971"/>
                  </a:lnTo>
                  <a:lnTo>
                    <a:pt x="3471371" y="1734"/>
                  </a:lnTo>
                  <a:lnTo>
                    <a:pt x="3491094" y="1525"/>
                  </a:lnTo>
                  <a:lnTo>
                    <a:pt x="3510818" y="1342"/>
                  </a:lnTo>
                  <a:lnTo>
                    <a:pt x="3530542" y="1180"/>
                  </a:lnTo>
                  <a:lnTo>
                    <a:pt x="3550266" y="1037"/>
                  </a:lnTo>
                  <a:lnTo>
                    <a:pt x="3569989" y="911"/>
                  </a:lnTo>
                  <a:lnTo>
                    <a:pt x="3589713" y="801"/>
                  </a:lnTo>
                  <a:lnTo>
                    <a:pt x="3609437" y="703"/>
                  </a:lnTo>
                  <a:lnTo>
                    <a:pt x="3629160" y="617"/>
                  </a:lnTo>
                  <a:lnTo>
                    <a:pt x="3648884" y="542"/>
                  </a:lnTo>
                  <a:lnTo>
                    <a:pt x="3668608" y="475"/>
                  </a:lnTo>
                  <a:lnTo>
                    <a:pt x="3688331" y="416"/>
                  </a:lnTo>
                  <a:lnTo>
                    <a:pt x="3708055" y="364"/>
                  </a:lnTo>
                  <a:lnTo>
                    <a:pt x="3727779" y="319"/>
                  </a:lnTo>
                  <a:lnTo>
                    <a:pt x="3747503" y="279"/>
                  </a:lnTo>
                  <a:lnTo>
                    <a:pt x="3767226" y="243"/>
                  </a:lnTo>
                  <a:lnTo>
                    <a:pt x="3786950" y="212"/>
                  </a:lnTo>
                  <a:lnTo>
                    <a:pt x="3806674" y="185"/>
                  </a:lnTo>
                  <a:lnTo>
                    <a:pt x="3826397" y="160"/>
                  </a:lnTo>
                  <a:lnTo>
                    <a:pt x="3846121" y="139"/>
                  </a:lnTo>
                  <a:lnTo>
                    <a:pt x="3865845" y="120"/>
                  </a:lnTo>
                  <a:lnTo>
                    <a:pt x="3885568" y="104"/>
                  </a:lnTo>
                  <a:lnTo>
                    <a:pt x="3905292" y="89"/>
                  </a:lnTo>
                  <a:lnTo>
                    <a:pt x="3925016" y="76"/>
                  </a:lnTo>
                  <a:lnTo>
                    <a:pt x="3944740" y="65"/>
                  </a:lnTo>
                  <a:lnTo>
                    <a:pt x="3964463" y="55"/>
                  </a:lnTo>
                  <a:lnTo>
                    <a:pt x="3984187" y="46"/>
                  </a:lnTo>
                  <a:lnTo>
                    <a:pt x="4003911" y="38"/>
                  </a:lnTo>
                  <a:lnTo>
                    <a:pt x="4023634" y="32"/>
                  </a:lnTo>
                  <a:lnTo>
                    <a:pt x="4043358" y="26"/>
                  </a:lnTo>
                  <a:lnTo>
                    <a:pt x="4063082" y="20"/>
                  </a:lnTo>
                  <a:lnTo>
                    <a:pt x="4082805" y="16"/>
                  </a:lnTo>
                  <a:lnTo>
                    <a:pt x="4102529" y="12"/>
                  </a:lnTo>
                  <a:lnTo>
                    <a:pt x="4122253" y="8"/>
                  </a:lnTo>
                  <a:lnTo>
                    <a:pt x="4141977" y="5"/>
                  </a:lnTo>
                  <a:lnTo>
                    <a:pt x="4161700" y="2"/>
                  </a:lnTo>
                  <a:lnTo>
                    <a:pt x="4181424" y="0"/>
                  </a:lnTo>
                </a:path>
              </a:pathLst>
            </a:custGeom>
            <a:ln w="13550" cap="flat">
              <a:solidFill>
                <a:srgbClr val="009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199579" y="1544159"/>
              <a:ext cx="4181424" cy="4559883"/>
            </a:xfrm>
            <a:custGeom>
              <a:avLst/>
              <a:pathLst>
                <a:path w="4181424" h="4559883">
                  <a:moveTo>
                    <a:pt x="0" y="4559883"/>
                  </a:moveTo>
                  <a:lnTo>
                    <a:pt x="19723" y="4559878"/>
                  </a:lnTo>
                  <a:lnTo>
                    <a:pt x="39447" y="4559873"/>
                  </a:lnTo>
                  <a:lnTo>
                    <a:pt x="59171" y="4559867"/>
                  </a:lnTo>
                  <a:lnTo>
                    <a:pt x="78894" y="4559861"/>
                  </a:lnTo>
                  <a:lnTo>
                    <a:pt x="98618" y="4559855"/>
                  </a:lnTo>
                  <a:lnTo>
                    <a:pt x="118342" y="4559848"/>
                  </a:lnTo>
                  <a:lnTo>
                    <a:pt x="138065" y="4559840"/>
                  </a:lnTo>
                  <a:lnTo>
                    <a:pt x="157789" y="4559832"/>
                  </a:lnTo>
                  <a:lnTo>
                    <a:pt x="177513" y="4559823"/>
                  </a:lnTo>
                  <a:lnTo>
                    <a:pt x="197237" y="4559813"/>
                  </a:lnTo>
                  <a:lnTo>
                    <a:pt x="216960" y="4559803"/>
                  </a:lnTo>
                  <a:lnTo>
                    <a:pt x="236684" y="4559791"/>
                  </a:lnTo>
                  <a:lnTo>
                    <a:pt x="256408" y="4559779"/>
                  </a:lnTo>
                  <a:lnTo>
                    <a:pt x="276131" y="4559765"/>
                  </a:lnTo>
                  <a:lnTo>
                    <a:pt x="295855" y="4559750"/>
                  </a:lnTo>
                  <a:lnTo>
                    <a:pt x="315579" y="4559735"/>
                  </a:lnTo>
                  <a:lnTo>
                    <a:pt x="335302" y="4559717"/>
                  </a:lnTo>
                  <a:lnTo>
                    <a:pt x="355026" y="4559699"/>
                  </a:lnTo>
                  <a:lnTo>
                    <a:pt x="374750" y="4559678"/>
                  </a:lnTo>
                  <a:lnTo>
                    <a:pt x="394474" y="4559656"/>
                  </a:lnTo>
                  <a:lnTo>
                    <a:pt x="414197" y="4559632"/>
                  </a:lnTo>
                  <a:lnTo>
                    <a:pt x="433921" y="4559606"/>
                  </a:lnTo>
                  <a:lnTo>
                    <a:pt x="453645" y="4559578"/>
                  </a:lnTo>
                  <a:lnTo>
                    <a:pt x="473368" y="4559548"/>
                  </a:lnTo>
                  <a:lnTo>
                    <a:pt x="493092" y="4559515"/>
                  </a:lnTo>
                  <a:lnTo>
                    <a:pt x="512816" y="4559479"/>
                  </a:lnTo>
                  <a:lnTo>
                    <a:pt x="532539" y="4559440"/>
                  </a:lnTo>
                  <a:lnTo>
                    <a:pt x="552263" y="4559398"/>
                  </a:lnTo>
                  <a:lnTo>
                    <a:pt x="571987" y="4559352"/>
                  </a:lnTo>
                  <a:lnTo>
                    <a:pt x="591711" y="4559302"/>
                  </a:lnTo>
                  <a:lnTo>
                    <a:pt x="611434" y="4559248"/>
                  </a:lnTo>
                  <a:lnTo>
                    <a:pt x="631158" y="4559189"/>
                  </a:lnTo>
                  <a:lnTo>
                    <a:pt x="650882" y="4559126"/>
                  </a:lnTo>
                  <a:lnTo>
                    <a:pt x="670605" y="4559057"/>
                  </a:lnTo>
                  <a:lnTo>
                    <a:pt x="690329" y="4558982"/>
                  </a:lnTo>
                  <a:lnTo>
                    <a:pt x="710053" y="4558900"/>
                  </a:lnTo>
                  <a:lnTo>
                    <a:pt x="729776" y="4558812"/>
                  </a:lnTo>
                  <a:lnTo>
                    <a:pt x="749500" y="4558715"/>
                  </a:lnTo>
                  <a:lnTo>
                    <a:pt x="769224" y="4558610"/>
                  </a:lnTo>
                  <a:lnTo>
                    <a:pt x="788948" y="4558496"/>
                  </a:lnTo>
                  <a:lnTo>
                    <a:pt x="808671" y="4558371"/>
                  </a:lnTo>
                  <a:lnTo>
                    <a:pt x="828395" y="4558235"/>
                  </a:lnTo>
                  <a:lnTo>
                    <a:pt x="848119" y="4558087"/>
                  </a:lnTo>
                  <a:lnTo>
                    <a:pt x="867842" y="4557924"/>
                  </a:lnTo>
                  <a:lnTo>
                    <a:pt x="887566" y="4557747"/>
                  </a:lnTo>
                  <a:lnTo>
                    <a:pt x="907290" y="4557553"/>
                  </a:lnTo>
                  <a:lnTo>
                    <a:pt x="927013" y="4557341"/>
                  </a:lnTo>
                  <a:lnTo>
                    <a:pt x="946737" y="4557109"/>
                  </a:lnTo>
                  <a:lnTo>
                    <a:pt x="966461" y="4556855"/>
                  </a:lnTo>
                  <a:lnTo>
                    <a:pt x="986185" y="4556575"/>
                  </a:lnTo>
                  <a:lnTo>
                    <a:pt x="1005908" y="4556269"/>
                  </a:lnTo>
                  <a:lnTo>
                    <a:pt x="1025632" y="4555932"/>
                  </a:lnTo>
                  <a:lnTo>
                    <a:pt x="1045356" y="4555561"/>
                  </a:lnTo>
                  <a:lnTo>
                    <a:pt x="1065079" y="4555153"/>
                  </a:lnTo>
                  <a:lnTo>
                    <a:pt x="1084803" y="4554704"/>
                  </a:lnTo>
                  <a:lnTo>
                    <a:pt x="1104527" y="4554209"/>
                  </a:lnTo>
                  <a:lnTo>
                    <a:pt x="1124250" y="4553662"/>
                  </a:lnTo>
                  <a:lnTo>
                    <a:pt x="1143974" y="4553057"/>
                  </a:lnTo>
                  <a:lnTo>
                    <a:pt x="1163698" y="4552389"/>
                  </a:lnTo>
                  <a:lnTo>
                    <a:pt x="1183422" y="4551649"/>
                  </a:lnTo>
                  <a:lnTo>
                    <a:pt x="1203145" y="4550830"/>
                  </a:lnTo>
                  <a:lnTo>
                    <a:pt x="1222869" y="4549920"/>
                  </a:lnTo>
                  <a:lnTo>
                    <a:pt x="1242593" y="4548910"/>
                  </a:lnTo>
                  <a:lnTo>
                    <a:pt x="1262316" y="4547788"/>
                  </a:lnTo>
                  <a:lnTo>
                    <a:pt x="1282040" y="4546538"/>
                  </a:lnTo>
                  <a:lnTo>
                    <a:pt x="1301764" y="4545146"/>
                  </a:lnTo>
                  <a:lnTo>
                    <a:pt x="1321487" y="4543594"/>
                  </a:lnTo>
                  <a:lnTo>
                    <a:pt x="1341211" y="4541862"/>
                  </a:lnTo>
                  <a:lnTo>
                    <a:pt x="1360935" y="4539929"/>
                  </a:lnTo>
                  <a:lnTo>
                    <a:pt x="1380659" y="4537770"/>
                  </a:lnTo>
                  <a:lnTo>
                    <a:pt x="1400382" y="4535358"/>
                  </a:lnTo>
                  <a:lnTo>
                    <a:pt x="1420106" y="4532663"/>
                  </a:lnTo>
                  <a:lnTo>
                    <a:pt x="1439830" y="4529652"/>
                  </a:lnTo>
                  <a:lnTo>
                    <a:pt x="1459553" y="4526285"/>
                  </a:lnTo>
                  <a:lnTo>
                    <a:pt x="1479277" y="4522521"/>
                  </a:lnTo>
                  <a:lnTo>
                    <a:pt x="1499001" y="4518311"/>
                  </a:lnTo>
                  <a:lnTo>
                    <a:pt x="1518724" y="4513605"/>
                  </a:lnTo>
                  <a:lnTo>
                    <a:pt x="1538448" y="4508341"/>
                  </a:lnTo>
                  <a:lnTo>
                    <a:pt x="1558172" y="4502456"/>
                  </a:lnTo>
                  <a:lnTo>
                    <a:pt x="1577896" y="4495876"/>
                  </a:lnTo>
                  <a:lnTo>
                    <a:pt x="1597619" y="4488522"/>
                  </a:lnTo>
                  <a:lnTo>
                    <a:pt x="1617343" y="4480303"/>
                  </a:lnTo>
                  <a:lnTo>
                    <a:pt x="1637067" y="4471122"/>
                  </a:lnTo>
                  <a:lnTo>
                    <a:pt x="1656790" y="4460870"/>
                  </a:lnTo>
                  <a:lnTo>
                    <a:pt x="1676514" y="4449429"/>
                  </a:lnTo>
                  <a:lnTo>
                    <a:pt x="1696238" y="4436668"/>
                  </a:lnTo>
                  <a:lnTo>
                    <a:pt x="1715961" y="4422445"/>
                  </a:lnTo>
                  <a:lnTo>
                    <a:pt x="1735685" y="4406606"/>
                  </a:lnTo>
                  <a:lnTo>
                    <a:pt x="1755409" y="4388984"/>
                  </a:lnTo>
                  <a:lnTo>
                    <a:pt x="1775133" y="4369399"/>
                  </a:lnTo>
                  <a:lnTo>
                    <a:pt x="1794856" y="4347658"/>
                  </a:lnTo>
                  <a:lnTo>
                    <a:pt x="1814580" y="4323557"/>
                  </a:lnTo>
                  <a:lnTo>
                    <a:pt x="1834304" y="4296880"/>
                  </a:lnTo>
                  <a:lnTo>
                    <a:pt x="1854027" y="4267400"/>
                  </a:lnTo>
                  <a:lnTo>
                    <a:pt x="1873751" y="4234882"/>
                  </a:lnTo>
                  <a:lnTo>
                    <a:pt x="1893475" y="4199085"/>
                  </a:lnTo>
                  <a:lnTo>
                    <a:pt x="1913198" y="4159765"/>
                  </a:lnTo>
                  <a:lnTo>
                    <a:pt x="1932922" y="4116682"/>
                  </a:lnTo>
                  <a:lnTo>
                    <a:pt x="1952646" y="4069596"/>
                  </a:lnTo>
                  <a:lnTo>
                    <a:pt x="1972370" y="4018284"/>
                  </a:lnTo>
                  <a:lnTo>
                    <a:pt x="1992093" y="3962537"/>
                  </a:lnTo>
                  <a:lnTo>
                    <a:pt x="2011817" y="3902174"/>
                  </a:lnTo>
                  <a:lnTo>
                    <a:pt x="2031541" y="3837037"/>
                  </a:lnTo>
                  <a:lnTo>
                    <a:pt x="2051264" y="3766990"/>
                  </a:lnTo>
                  <a:lnTo>
                    <a:pt x="2070988" y="3691931"/>
                  </a:lnTo>
                  <a:lnTo>
                    <a:pt x="2090712" y="3611804"/>
                  </a:lnTo>
                  <a:lnTo>
                    <a:pt x="2110435" y="3526607"/>
                  </a:lnTo>
                  <a:lnTo>
                    <a:pt x="2130159" y="3436401"/>
                  </a:lnTo>
                  <a:lnTo>
                    <a:pt x="2149883" y="3341310"/>
                  </a:lnTo>
                  <a:lnTo>
                    <a:pt x="2169607" y="3241531"/>
                  </a:lnTo>
                  <a:lnTo>
                    <a:pt x="2189330" y="3137337"/>
                  </a:lnTo>
                  <a:lnTo>
                    <a:pt x="2209054" y="3029073"/>
                  </a:lnTo>
                  <a:lnTo>
                    <a:pt x="2228778" y="2917158"/>
                  </a:lnTo>
                  <a:lnTo>
                    <a:pt x="2248501" y="2802078"/>
                  </a:lnTo>
                  <a:lnTo>
                    <a:pt x="2268225" y="2684383"/>
                  </a:lnTo>
                  <a:lnTo>
                    <a:pt x="2287949" y="2564675"/>
                  </a:lnTo>
                  <a:lnTo>
                    <a:pt x="2307672" y="2443596"/>
                  </a:lnTo>
                  <a:lnTo>
                    <a:pt x="2327396" y="2321814"/>
                  </a:lnTo>
                  <a:lnTo>
                    <a:pt x="2347120" y="2200014"/>
                  </a:lnTo>
                  <a:lnTo>
                    <a:pt x="2366844" y="2078875"/>
                  </a:lnTo>
                  <a:lnTo>
                    <a:pt x="2386567" y="1959061"/>
                  </a:lnTo>
                  <a:lnTo>
                    <a:pt x="2406291" y="1841204"/>
                  </a:lnTo>
                  <a:lnTo>
                    <a:pt x="2426015" y="1725893"/>
                  </a:lnTo>
                  <a:lnTo>
                    <a:pt x="2445738" y="1613661"/>
                  </a:lnTo>
                  <a:lnTo>
                    <a:pt x="2465462" y="1504981"/>
                  </a:lnTo>
                  <a:lnTo>
                    <a:pt x="2485186" y="1400254"/>
                  </a:lnTo>
                  <a:lnTo>
                    <a:pt x="2504909" y="1299814"/>
                  </a:lnTo>
                  <a:lnTo>
                    <a:pt x="2524633" y="1203918"/>
                  </a:lnTo>
                  <a:lnTo>
                    <a:pt x="2544357" y="1112754"/>
                  </a:lnTo>
                  <a:lnTo>
                    <a:pt x="2564081" y="1026442"/>
                  </a:lnTo>
                  <a:lnTo>
                    <a:pt x="2583804" y="945039"/>
                  </a:lnTo>
                  <a:lnTo>
                    <a:pt x="2603528" y="868543"/>
                  </a:lnTo>
                  <a:lnTo>
                    <a:pt x="2623252" y="796905"/>
                  </a:lnTo>
                  <a:lnTo>
                    <a:pt x="2642975" y="730029"/>
                  </a:lnTo>
                  <a:lnTo>
                    <a:pt x="2662699" y="667784"/>
                  </a:lnTo>
                  <a:lnTo>
                    <a:pt x="2682423" y="610009"/>
                  </a:lnTo>
                  <a:lnTo>
                    <a:pt x="2702146" y="556522"/>
                  </a:lnTo>
                  <a:lnTo>
                    <a:pt x="2721870" y="507121"/>
                  </a:lnTo>
                  <a:lnTo>
                    <a:pt x="2741594" y="461595"/>
                  </a:lnTo>
                  <a:lnTo>
                    <a:pt x="2761318" y="419728"/>
                  </a:lnTo>
                  <a:lnTo>
                    <a:pt x="2781041" y="381301"/>
                  </a:lnTo>
                  <a:lnTo>
                    <a:pt x="2800765" y="346094"/>
                  </a:lnTo>
                  <a:lnTo>
                    <a:pt x="2820489" y="313889"/>
                  </a:lnTo>
                  <a:lnTo>
                    <a:pt x="2840212" y="284475"/>
                  </a:lnTo>
                  <a:lnTo>
                    <a:pt x="2859936" y="257647"/>
                  </a:lnTo>
                  <a:lnTo>
                    <a:pt x="2879660" y="233207"/>
                  </a:lnTo>
                  <a:lnTo>
                    <a:pt x="2899383" y="210970"/>
                  </a:lnTo>
                  <a:lnTo>
                    <a:pt x="2919107" y="190756"/>
                  </a:lnTo>
                  <a:lnTo>
                    <a:pt x="2938831" y="172399"/>
                  </a:lnTo>
                  <a:lnTo>
                    <a:pt x="2958555" y="155743"/>
                  </a:lnTo>
                  <a:lnTo>
                    <a:pt x="2978278" y="140642"/>
                  </a:lnTo>
                  <a:lnTo>
                    <a:pt x="2998002" y="126961"/>
                  </a:lnTo>
                  <a:lnTo>
                    <a:pt x="3017726" y="114573"/>
                  </a:lnTo>
                  <a:lnTo>
                    <a:pt x="3037449" y="103364"/>
                  </a:lnTo>
                  <a:lnTo>
                    <a:pt x="3057173" y="93225"/>
                  </a:lnTo>
                  <a:lnTo>
                    <a:pt x="3076897" y="84060"/>
                  </a:lnTo>
                  <a:lnTo>
                    <a:pt x="3096620" y="75778"/>
                  </a:lnTo>
                  <a:lnTo>
                    <a:pt x="3116344" y="68297"/>
                  </a:lnTo>
                  <a:lnTo>
                    <a:pt x="3136068" y="61543"/>
                  </a:lnTo>
                  <a:lnTo>
                    <a:pt x="3155792" y="55445"/>
                  </a:lnTo>
                  <a:lnTo>
                    <a:pt x="3175515" y="49943"/>
                  </a:lnTo>
                  <a:lnTo>
                    <a:pt x="3195239" y="44979"/>
                  </a:lnTo>
                  <a:lnTo>
                    <a:pt x="3214963" y="40501"/>
                  </a:lnTo>
                  <a:lnTo>
                    <a:pt x="3234686" y="36463"/>
                  </a:lnTo>
                  <a:lnTo>
                    <a:pt x="3254410" y="32823"/>
                  </a:lnTo>
                  <a:lnTo>
                    <a:pt x="3274134" y="29541"/>
                  </a:lnTo>
                  <a:lnTo>
                    <a:pt x="3293857" y="26583"/>
                  </a:lnTo>
                  <a:lnTo>
                    <a:pt x="3313581" y="23917"/>
                  </a:lnTo>
                  <a:lnTo>
                    <a:pt x="3333305" y="21515"/>
                  </a:lnTo>
                  <a:lnTo>
                    <a:pt x="3353029" y="19351"/>
                  </a:lnTo>
                  <a:lnTo>
                    <a:pt x="3372752" y="17401"/>
                  </a:lnTo>
                  <a:lnTo>
                    <a:pt x="3392476" y="15645"/>
                  </a:lnTo>
                  <a:lnTo>
                    <a:pt x="3412200" y="14063"/>
                  </a:lnTo>
                  <a:lnTo>
                    <a:pt x="3431923" y="12638"/>
                  </a:lnTo>
                  <a:lnTo>
                    <a:pt x="3451647" y="11355"/>
                  </a:lnTo>
                  <a:lnTo>
                    <a:pt x="3471371" y="10199"/>
                  </a:lnTo>
                  <a:lnTo>
                    <a:pt x="3491094" y="9159"/>
                  </a:lnTo>
                  <a:lnTo>
                    <a:pt x="3510818" y="8221"/>
                  </a:lnTo>
                  <a:lnTo>
                    <a:pt x="3530542" y="7378"/>
                  </a:lnTo>
                  <a:lnTo>
                    <a:pt x="3550266" y="6618"/>
                  </a:lnTo>
                  <a:lnTo>
                    <a:pt x="3569989" y="5934"/>
                  </a:lnTo>
                  <a:lnTo>
                    <a:pt x="3589713" y="5318"/>
                  </a:lnTo>
                  <a:lnTo>
                    <a:pt x="3609437" y="4764"/>
                  </a:lnTo>
                  <a:lnTo>
                    <a:pt x="3629160" y="4264"/>
                  </a:lnTo>
                  <a:lnTo>
                    <a:pt x="3648884" y="3815"/>
                  </a:lnTo>
                  <a:lnTo>
                    <a:pt x="3668608" y="3410"/>
                  </a:lnTo>
                  <a:lnTo>
                    <a:pt x="3688331" y="3046"/>
                  </a:lnTo>
                  <a:lnTo>
                    <a:pt x="3708055" y="2718"/>
                  </a:lnTo>
                  <a:lnTo>
                    <a:pt x="3727779" y="2423"/>
                  </a:lnTo>
                  <a:lnTo>
                    <a:pt x="3747503" y="2158"/>
                  </a:lnTo>
                  <a:lnTo>
                    <a:pt x="3767226" y="1918"/>
                  </a:lnTo>
                  <a:lnTo>
                    <a:pt x="3786950" y="1703"/>
                  </a:lnTo>
                  <a:lnTo>
                    <a:pt x="3806674" y="1509"/>
                  </a:lnTo>
                  <a:lnTo>
                    <a:pt x="3826397" y="1335"/>
                  </a:lnTo>
                  <a:lnTo>
                    <a:pt x="3846121" y="1178"/>
                  </a:lnTo>
                  <a:lnTo>
                    <a:pt x="3865845" y="1037"/>
                  </a:lnTo>
                  <a:lnTo>
                    <a:pt x="3885568" y="909"/>
                  </a:lnTo>
                  <a:lnTo>
                    <a:pt x="3905292" y="795"/>
                  </a:lnTo>
                  <a:lnTo>
                    <a:pt x="3925016" y="692"/>
                  </a:lnTo>
                  <a:lnTo>
                    <a:pt x="3944740" y="599"/>
                  </a:lnTo>
                  <a:lnTo>
                    <a:pt x="3964463" y="516"/>
                  </a:lnTo>
                  <a:lnTo>
                    <a:pt x="3984187" y="440"/>
                  </a:lnTo>
                  <a:lnTo>
                    <a:pt x="4003911" y="373"/>
                  </a:lnTo>
                  <a:lnTo>
                    <a:pt x="4023634" y="312"/>
                  </a:lnTo>
                  <a:lnTo>
                    <a:pt x="4043358" y="257"/>
                  </a:lnTo>
                  <a:lnTo>
                    <a:pt x="4063082" y="208"/>
                  </a:lnTo>
                  <a:lnTo>
                    <a:pt x="4082805" y="163"/>
                  </a:lnTo>
                  <a:lnTo>
                    <a:pt x="4102529" y="123"/>
                  </a:lnTo>
                  <a:lnTo>
                    <a:pt x="4122253" y="87"/>
                  </a:lnTo>
                  <a:lnTo>
                    <a:pt x="4141977" y="55"/>
                  </a:lnTo>
                  <a:lnTo>
                    <a:pt x="4161700" y="26"/>
                  </a:lnTo>
                  <a:lnTo>
                    <a:pt x="4181424" y="0"/>
                  </a:lnTo>
                </a:path>
              </a:pathLst>
            </a:custGeom>
            <a:ln w="13550" cap="flat">
              <a:solidFill>
                <a:srgbClr val="8C8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199579" y="1544031"/>
              <a:ext cx="4181424" cy="4559392"/>
            </a:xfrm>
            <a:custGeom>
              <a:avLst/>
              <a:pathLst>
                <a:path w="4181424" h="4559392">
                  <a:moveTo>
                    <a:pt x="0" y="4559392"/>
                  </a:moveTo>
                  <a:lnTo>
                    <a:pt x="19723" y="4559368"/>
                  </a:lnTo>
                  <a:lnTo>
                    <a:pt x="39447" y="4559344"/>
                  </a:lnTo>
                  <a:lnTo>
                    <a:pt x="59171" y="4559318"/>
                  </a:lnTo>
                  <a:lnTo>
                    <a:pt x="78894" y="4559292"/>
                  </a:lnTo>
                  <a:lnTo>
                    <a:pt x="98618" y="4559265"/>
                  </a:lnTo>
                  <a:lnTo>
                    <a:pt x="118342" y="4559237"/>
                  </a:lnTo>
                  <a:lnTo>
                    <a:pt x="138065" y="4559207"/>
                  </a:lnTo>
                  <a:lnTo>
                    <a:pt x="157789" y="4559177"/>
                  </a:lnTo>
                  <a:lnTo>
                    <a:pt x="177513" y="4559146"/>
                  </a:lnTo>
                  <a:lnTo>
                    <a:pt x="197237" y="4559114"/>
                  </a:lnTo>
                  <a:lnTo>
                    <a:pt x="216960" y="4559080"/>
                  </a:lnTo>
                  <a:lnTo>
                    <a:pt x="236684" y="4559046"/>
                  </a:lnTo>
                  <a:lnTo>
                    <a:pt x="256408" y="4559010"/>
                  </a:lnTo>
                  <a:lnTo>
                    <a:pt x="276131" y="4558973"/>
                  </a:lnTo>
                  <a:lnTo>
                    <a:pt x="295855" y="4558934"/>
                  </a:lnTo>
                  <a:lnTo>
                    <a:pt x="315579" y="4558894"/>
                  </a:lnTo>
                  <a:lnTo>
                    <a:pt x="335302" y="4558853"/>
                  </a:lnTo>
                  <a:lnTo>
                    <a:pt x="355026" y="4558811"/>
                  </a:lnTo>
                  <a:lnTo>
                    <a:pt x="374750" y="4558766"/>
                  </a:lnTo>
                  <a:lnTo>
                    <a:pt x="394474" y="4558721"/>
                  </a:lnTo>
                  <a:lnTo>
                    <a:pt x="414197" y="4558673"/>
                  </a:lnTo>
                  <a:lnTo>
                    <a:pt x="433921" y="4558625"/>
                  </a:lnTo>
                  <a:lnTo>
                    <a:pt x="453645" y="4558574"/>
                  </a:lnTo>
                  <a:lnTo>
                    <a:pt x="473368" y="4558521"/>
                  </a:lnTo>
                  <a:lnTo>
                    <a:pt x="493092" y="4558467"/>
                  </a:lnTo>
                  <a:lnTo>
                    <a:pt x="512816" y="4558411"/>
                  </a:lnTo>
                  <a:lnTo>
                    <a:pt x="532539" y="4558353"/>
                  </a:lnTo>
                  <a:lnTo>
                    <a:pt x="552263" y="4558293"/>
                  </a:lnTo>
                  <a:lnTo>
                    <a:pt x="571987" y="4558230"/>
                  </a:lnTo>
                  <a:lnTo>
                    <a:pt x="591711" y="4558166"/>
                  </a:lnTo>
                  <a:lnTo>
                    <a:pt x="611434" y="4558099"/>
                  </a:lnTo>
                  <a:lnTo>
                    <a:pt x="631158" y="4558030"/>
                  </a:lnTo>
                  <a:lnTo>
                    <a:pt x="650882" y="4557957"/>
                  </a:lnTo>
                  <a:lnTo>
                    <a:pt x="670605" y="4557882"/>
                  </a:lnTo>
                  <a:lnTo>
                    <a:pt x="690329" y="4557804"/>
                  </a:lnTo>
                  <a:lnTo>
                    <a:pt x="710053" y="4557722"/>
                  </a:lnTo>
                  <a:lnTo>
                    <a:pt x="729776" y="4557636"/>
                  </a:lnTo>
                  <a:lnTo>
                    <a:pt x="749500" y="4557545"/>
                  </a:lnTo>
                  <a:lnTo>
                    <a:pt x="769224" y="4557449"/>
                  </a:lnTo>
                  <a:lnTo>
                    <a:pt x="788948" y="4557348"/>
                  </a:lnTo>
                  <a:lnTo>
                    <a:pt x="808671" y="4557241"/>
                  </a:lnTo>
                  <a:lnTo>
                    <a:pt x="828395" y="4557127"/>
                  </a:lnTo>
                  <a:lnTo>
                    <a:pt x="848119" y="4557006"/>
                  </a:lnTo>
                  <a:lnTo>
                    <a:pt x="867842" y="4556877"/>
                  </a:lnTo>
                  <a:lnTo>
                    <a:pt x="887566" y="4556739"/>
                  </a:lnTo>
                  <a:lnTo>
                    <a:pt x="907290" y="4556592"/>
                  </a:lnTo>
                  <a:lnTo>
                    <a:pt x="927013" y="4556433"/>
                  </a:lnTo>
                  <a:lnTo>
                    <a:pt x="946737" y="4556262"/>
                  </a:lnTo>
                  <a:lnTo>
                    <a:pt x="966461" y="4556078"/>
                  </a:lnTo>
                  <a:lnTo>
                    <a:pt x="986185" y="4555879"/>
                  </a:lnTo>
                  <a:lnTo>
                    <a:pt x="1005908" y="4555664"/>
                  </a:lnTo>
                  <a:lnTo>
                    <a:pt x="1025632" y="4555430"/>
                  </a:lnTo>
                  <a:lnTo>
                    <a:pt x="1045356" y="4555177"/>
                  </a:lnTo>
                  <a:lnTo>
                    <a:pt x="1065079" y="4554900"/>
                  </a:lnTo>
                  <a:lnTo>
                    <a:pt x="1084803" y="4554598"/>
                  </a:lnTo>
                  <a:lnTo>
                    <a:pt x="1104527" y="4554267"/>
                  </a:lnTo>
                  <a:lnTo>
                    <a:pt x="1124250" y="4553905"/>
                  </a:lnTo>
                  <a:lnTo>
                    <a:pt x="1143974" y="4553507"/>
                  </a:lnTo>
                  <a:lnTo>
                    <a:pt x="1163698" y="4553069"/>
                  </a:lnTo>
                  <a:lnTo>
                    <a:pt x="1183422" y="4552586"/>
                  </a:lnTo>
                  <a:lnTo>
                    <a:pt x="1203145" y="4552051"/>
                  </a:lnTo>
                  <a:lnTo>
                    <a:pt x="1222869" y="4551458"/>
                  </a:lnTo>
                  <a:lnTo>
                    <a:pt x="1242593" y="4550800"/>
                  </a:lnTo>
                  <a:lnTo>
                    <a:pt x="1262316" y="4550067"/>
                  </a:lnTo>
                  <a:lnTo>
                    <a:pt x="1282040" y="4549249"/>
                  </a:lnTo>
                  <a:lnTo>
                    <a:pt x="1301764" y="4548334"/>
                  </a:lnTo>
                  <a:lnTo>
                    <a:pt x="1321487" y="4547307"/>
                  </a:lnTo>
                  <a:lnTo>
                    <a:pt x="1341211" y="4546156"/>
                  </a:lnTo>
                  <a:lnTo>
                    <a:pt x="1360935" y="4544863"/>
                  </a:lnTo>
                  <a:lnTo>
                    <a:pt x="1380659" y="4543410"/>
                  </a:lnTo>
                  <a:lnTo>
                    <a:pt x="1400382" y="4541777"/>
                  </a:lnTo>
                  <a:lnTo>
                    <a:pt x="1420106" y="4539940"/>
                  </a:lnTo>
                  <a:lnTo>
                    <a:pt x="1439830" y="4537871"/>
                  </a:lnTo>
                  <a:lnTo>
                    <a:pt x="1459553" y="4535541"/>
                  </a:lnTo>
                  <a:lnTo>
                    <a:pt x="1479277" y="4532914"/>
                  </a:lnTo>
                  <a:lnTo>
                    <a:pt x="1499001" y="4529952"/>
                  </a:lnTo>
                  <a:lnTo>
                    <a:pt x="1518724" y="4526609"/>
                  </a:lnTo>
                  <a:lnTo>
                    <a:pt x="1538448" y="4522835"/>
                  </a:lnTo>
                  <a:lnTo>
                    <a:pt x="1558172" y="4518572"/>
                  </a:lnTo>
                  <a:lnTo>
                    <a:pt x="1577896" y="4513757"/>
                  </a:lnTo>
                  <a:lnTo>
                    <a:pt x="1597619" y="4508315"/>
                  </a:lnTo>
                  <a:lnTo>
                    <a:pt x="1617343" y="4502163"/>
                  </a:lnTo>
                  <a:lnTo>
                    <a:pt x="1637067" y="4495211"/>
                  </a:lnTo>
                  <a:lnTo>
                    <a:pt x="1656790" y="4487352"/>
                  </a:lnTo>
                  <a:lnTo>
                    <a:pt x="1676514" y="4478471"/>
                  </a:lnTo>
                  <a:lnTo>
                    <a:pt x="1696238" y="4468437"/>
                  </a:lnTo>
                  <a:lnTo>
                    <a:pt x="1715961" y="4457105"/>
                  </a:lnTo>
                  <a:lnTo>
                    <a:pt x="1735685" y="4444315"/>
                  </a:lnTo>
                  <a:lnTo>
                    <a:pt x="1755409" y="4429889"/>
                  </a:lnTo>
                  <a:lnTo>
                    <a:pt x="1775133" y="4413632"/>
                  </a:lnTo>
                  <a:lnTo>
                    <a:pt x="1794856" y="4395330"/>
                  </a:lnTo>
                  <a:lnTo>
                    <a:pt x="1814580" y="4374752"/>
                  </a:lnTo>
                  <a:lnTo>
                    <a:pt x="1834304" y="4351650"/>
                  </a:lnTo>
                  <a:lnTo>
                    <a:pt x="1854027" y="4325754"/>
                  </a:lnTo>
                  <a:lnTo>
                    <a:pt x="1873751" y="4296785"/>
                  </a:lnTo>
                  <a:lnTo>
                    <a:pt x="1893475" y="4264444"/>
                  </a:lnTo>
                  <a:lnTo>
                    <a:pt x="1913198" y="4228427"/>
                  </a:lnTo>
                  <a:lnTo>
                    <a:pt x="1932922" y="4188424"/>
                  </a:lnTo>
                  <a:lnTo>
                    <a:pt x="1952646" y="4144125"/>
                  </a:lnTo>
                  <a:lnTo>
                    <a:pt x="1972370" y="4095229"/>
                  </a:lnTo>
                  <a:lnTo>
                    <a:pt x="1992093" y="4041452"/>
                  </a:lnTo>
                  <a:lnTo>
                    <a:pt x="2011817" y="3982538"/>
                  </a:lnTo>
                  <a:lnTo>
                    <a:pt x="2031541" y="3918260"/>
                  </a:lnTo>
                  <a:lnTo>
                    <a:pt x="2051264" y="3848399"/>
                  </a:lnTo>
                  <a:lnTo>
                    <a:pt x="2070988" y="3772769"/>
                  </a:lnTo>
                  <a:lnTo>
                    <a:pt x="2090712" y="3691240"/>
                  </a:lnTo>
                  <a:lnTo>
                    <a:pt x="2110435" y="3603745"/>
                  </a:lnTo>
                  <a:lnTo>
                    <a:pt x="2130159" y="3510294"/>
                  </a:lnTo>
                  <a:lnTo>
                    <a:pt x="2149883" y="3410984"/>
                  </a:lnTo>
                  <a:lnTo>
                    <a:pt x="2169607" y="3306004"/>
                  </a:lnTo>
                  <a:lnTo>
                    <a:pt x="2189330" y="3195643"/>
                  </a:lnTo>
                  <a:lnTo>
                    <a:pt x="2209054" y="3080294"/>
                  </a:lnTo>
                  <a:lnTo>
                    <a:pt x="2228778" y="2960451"/>
                  </a:lnTo>
                  <a:lnTo>
                    <a:pt x="2248501" y="2836704"/>
                  </a:lnTo>
                  <a:lnTo>
                    <a:pt x="2268225" y="2709734"/>
                  </a:lnTo>
                  <a:lnTo>
                    <a:pt x="2287949" y="2580292"/>
                  </a:lnTo>
                  <a:lnTo>
                    <a:pt x="2307672" y="2449192"/>
                  </a:lnTo>
                  <a:lnTo>
                    <a:pt x="2327396" y="2317283"/>
                  </a:lnTo>
                  <a:lnTo>
                    <a:pt x="2347120" y="2185431"/>
                  </a:lnTo>
                  <a:lnTo>
                    <a:pt x="2366844" y="2054498"/>
                  </a:lnTo>
                  <a:lnTo>
                    <a:pt x="2386567" y="1925316"/>
                  </a:lnTo>
                  <a:lnTo>
                    <a:pt x="2406291" y="1798671"/>
                  </a:lnTo>
                  <a:lnTo>
                    <a:pt x="2426015" y="1675282"/>
                  </a:lnTo>
                  <a:lnTo>
                    <a:pt x="2445738" y="1555788"/>
                  </a:lnTo>
                  <a:lnTo>
                    <a:pt x="2465462" y="1440738"/>
                  </a:lnTo>
                  <a:lnTo>
                    <a:pt x="2485186" y="1330584"/>
                  </a:lnTo>
                  <a:lnTo>
                    <a:pt x="2504909" y="1225678"/>
                  </a:lnTo>
                  <a:lnTo>
                    <a:pt x="2524633" y="1126274"/>
                  </a:lnTo>
                  <a:lnTo>
                    <a:pt x="2544357" y="1032534"/>
                  </a:lnTo>
                  <a:lnTo>
                    <a:pt x="2564081" y="944531"/>
                  </a:lnTo>
                  <a:lnTo>
                    <a:pt x="2583804" y="862262"/>
                  </a:lnTo>
                  <a:lnTo>
                    <a:pt x="2603528" y="785655"/>
                  </a:lnTo>
                  <a:lnTo>
                    <a:pt x="2623252" y="714579"/>
                  </a:lnTo>
                  <a:lnTo>
                    <a:pt x="2642975" y="648859"/>
                  </a:lnTo>
                  <a:lnTo>
                    <a:pt x="2662699" y="588280"/>
                  </a:lnTo>
                  <a:lnTo>
                    <a:pt x="2682423" y="532600"/>
                  </a:lnTo>
                  <a:lnTo>
                    <a:pt x="2702146" y="481557"/>
                  </a:lnTo>
                  <a:lnTo>
                    <a:pt x="2721870" y="434879"/>
                  </a:lnTo>
                  <a:lnTo>
                    <a:pt x="2741594" y="392287"/>
                  </a:lnTo>
                  <a:lnTo>
                    <a:pt x="2761318" y="353505"/>
                  </a:lnTo>
                  <a:lnTo>
                    <a:pt x="2781041" y="318261"/>
                  </a:lnTo>
                  <a:lnTo>
                    <a:pt x="2800765" y="286289"/>
                  </a:lnTo>
                  <a:lnTo>
                    <a:pt x="2820489" y="257332"/>
                  </a:lnTo>
                  <a:lnTo>
                    <a:pt x="2840212" y="231142"/>
                  </a:lnTo>
                  <a:lnTo>
                    <a:pt x="2859936" y="207487"/>
                  </a:lnTo>
                  <a:lnTo>
                    <a:pt x="2879660" y="186147"/>
                  </a:lnTo>
                  <a:lnTo>
                    <a:pt x="2899383" y="166916"/>
                  </a:lnTo>
                  <a:lnTo>
                    <a:pt x="2919107" y="149602"/>
                  </a:lnTo>
                  <a:lnTo>
                    <a:pt x="2938831" y="134027"/>
                  </a:lnTo>
                  <a:lnTo>
                    <a:pt x="2958555" y="120028"/>
                  </a:lnTo>
                  <a:lnTo>
                    <a:pt x="2978278" y="107454"/>
                  </a:lnTo>
                  <a:lnTo>
                    <a:pt x="2998002" y="96168"/>
                  </a:lnTo>
                  <a:lnTo>
                    <a:pt x="3017726" y="86042"/>
                  </a:lnTo>
                  <a:lnTo>
                    <a:pt x="3037449" y="76963"/>
                  </a:lnTo>
                  <a:lnTo>
                    <a:pt x="3057173" y="68826"/>
                  </a:lnTo>
                  <a:lnTo>
                    <a:pt x="3076897" y="61536"/>
                  </a:lnTo>
                  <a:lnTo>
                    <a:pt x="3096620" y="55008"/>
                  </a:lnTo>
                  <a:lnTo>
                    <a:pt x="3116344" y="49163"/>
                  </a:lnTo>
                  <a:lnTo>
                    <a:pt x="3136068" y="43932"/>
                  </a:lnTo>
                  <a:lnTo>
                    <a:pt x="3155792" y="39251"/>
                  </a:lnTo>
                  <a:lnTo>
                    <a:pt x="3175515" y="35064"/>
                  </a:lnTo>
                  <a:lnTo>
                    <a:pt x="3195239" y="31319"/>
                  </a:lnTo>
                  <a:lnTo>
                    <a:pt x="3214963" y="27971"/>
                  </a:lnTo>
                  <a:lnTo>
                    <a:pt x="3234686" y="24977"/>
                  </a:lnTo>
                  <a:lnTo>
                    <a:pt x="3254410" y="22300"/>
                  </a:lnTo>
                  <a:lnTo>
                    <a:pt x="3274134" y="19908"/>
                  </a:lnTo>
                  <a:lnTo>
                    <a:pt x="3293857" y="17771"/>
                  </a:lnTo>
                  <a:lnTo>
                    <a:pt x="3313581" y="15861"/>
                  </a:lnTo>
                  <a:lnTo>
                    <a:pt x="3333305" y="14154"/>
                  </a:lnTo>
                  <a:lnTo>
                    <a:pt x="3353029" y="12629"/>
                  </a:lnTo>
                  <a:lnTo>
                    <a:pt x="3372752" y="11267"/>
                  </a:lnTo>
                  <a:lnTo>
                    <a:pt x="3392476" y="10050"/>
                  </a:lnTo>
                  <a:lnTo>
                    <a:pt x="3412200" y="8963"/>
                  </a:lnTo>
                  <a:lnTo>
                    <a:pt x="3431923" y="7992"/>
                  </a:lnTo>
                  <a:lnTo>
                    <a:pt x="3451647" y="7125"/>
                  </a:lnTo>
                  <a:lnTo>
                    <a:pt x="3471371" y="6350"/>
                  </a:lnTo>
                  <a:lnTo>
                    <a:pt x="3491094" y="5658"/>
                  </a:lnTo>
                  <a:lnTo>
                    <a:pt x="3510818" y="5041"/>
                  </a:lnTo>
                  <a:lnTo>
                    <a:pt x="3530542" y="4489"/>
                  </a:lnTo>
                  <a:lnTo>
                    <a:pt x="3550266" y="3997"/>
                  </a:lnTo>
                  <a:lnTo>
                    <a:pt x="3569989" y="3557"/>
                  </a:lnTo>
                  <a:lnTo>
                    <a:pt x="3589713" y="3164"/>
                  </a:lnTo>
                  <a:lnTo>
                    <a:pt x="3609437" y="2813"/>
                  </a:lnTo>
                  <a:lnTo>
                    <a:pt x="3629160" y="2500"/>
                  </a:lnTo>
                  <a:lnTo>
                    <a:pt x="3648884" y="2220"/>
                  </a:lnTo>
                  <a:lnTo>
                    <a:pt x="3668608" y="1971"/>
                  </a:lnTo>
                  <a:lnTo>
                    <a:pt x="3688331" y="1748"/>
                  </a:lnTo>
                  <a:lnTo>
                    <a:pt x="3708055" y="1549"/>
                  </a:lnTo>
                  <a:lnTo>
                    <a:pt x="3727779" y="1371"/>
                  </a:lnTo>
                  <a:lnTo>
                    <a:pt x="3747503" y="1212"/>
                  </a:lnTo>
                  <a:lnTo>
                    <a:pt x="3767226" y="1071"/>
                  </a:lnTo>
                  <a:lnTo>
                    <a:pt x="3786950" y="944"/>
                  </a:lnTo>
                  <a:lnTo>
                    <a:pt x="3806674" y="831"/>
                  </a:lnTo>
                  <a:lnTo>
                    <a:pt x="3826397" y="730"/>
                  </a:lnTo>
                  <a:lnTo>
                    <a:pt x="3846121" y="640"/>
                  </a:lnTo>
                  <a:lnTo>
                    <a:pt x="3865845" y="560"/>
                  </a:lnTo>
                  <a:lnTo>
                    <a:pt x="3885568" y="488"/>
                  </a:lnTo>
                  <a:lnTo>
                    <a:pt x="3905292" y="424"/>
                  </a:lnTo>
                  <a:lnTo>
                    <a:pt x="3925016" y="367"/>
                  </a:lnTo>
                  <a:lnTo>
                    <a:pt x="3944740" y="316"/>
                  </a:lnTo>
                  <a:lnTo>
                    <a:pt x="3964463" y="270"/>
                  </a:lnTo>
                  <a:lnTo>
                    <a:pt x="3984187" y="229"/>
                  </a:lnTo>
                  <a:lnTo>
                    <a:pt x="4003911" y="193"/>
                  </a:lnTo>
                  <a:lnTo>
                    <a:pt x="4023634" y="161"/>
                  </a:lnTo>
                  <a:lnTo>
                    <a:pt x="4043358" y="132"/>
                  </a:lnTo>
                  <a:lnTo>
                    <a:pt x="4063082" y="106"/>
                  </a:lnTo>
                  <a:lnTo>
                    <a:pt x="4082805" y="83"/>
                  </a:lnTo>
                  <a:lnTo>
                    <a:pt x="4102529" y="62"/>
                  </a:lnTo>
                  <a:lnTo>
                    <a:pt x="4122253" y="44"/>
                  </a:lnTo>
                  <a:lnTo>
                    <a:pt x="4141977" y="27"/>
                  </a:lnTo>
                  <a:lnTo>
                    <a:pt x="4161700" y="13"/>
                  </a:lnTo>
                  <a:lnTo>
                    <a:pt x="4181424" y="0"/>
                  </a:lnTo>
                </a:path>
              </a:pathLst>
            </a:custGeom>
            <a:ln w="13550" cap="flat">
              <a:solidFill>
                <a:srgbClr val="E14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199579" y="1549719"/>
              <a:ext cx="4773135" cy="4554375"/>
            </a:xfrm>
            <a:custGeom>
              <a:avLst/>
              <a:pathLst>
                <a:path w="4773135" h="4554375">
                  <a:moveTo>
                    <a:pt x="0" y="4554375"/>
                  </a:moveTo>
                  <a:lnTo>
                    <a:pt x="19723" y="4554375"/>
                  </a:lnTo>
                  <a:lnTo>
                    <a:pt x="39447" y="4554374"/>
                  </a:lnTo>
                  <a:lnTo>
                    <a:pt x="59171" y="4554374"/>
                  </a:lnTo>
                  <a:lnTo>
                    <a:pt x="78894" y="4554374"/>
                  </a:lnTo>
                  <a:lnTo>
                    <a:pt x="98618" y="4554373"/>
                  </a:lnTo>
                  <a:lnTo>
                    <a:pt x="118342" y="4554373"/>
                  </a:lnTo>
                  <a:lnTo>
                    <a:pt x="138065" y="4554373"/>
                  </a:lnTo>
                  <a:lnTo>
                    <a:pt x="157789" y="4554372"/>
                  </a:lnTo>
                  <a:lnTo>
                    <a:pt x="177513" y="4554372"/>
                  </a:lnTo>
                  <a:lnTo>
                    <a:pt x="197237" y="4554371"/>
                  </a:lnTo>
                  <a:lnTo>
                    <a:pt x="216960" y="4554371"/>
                  </a:lnTo>
                  <a:lnTo>
                    <a:pt x="236684" y="4554370"/>
                  </a:lnTo>
                  <a:lnTo>
                    <a:pt x="256408" y="4554369"/>
                  </a:lnTo>
                  <a:lnTo>
                    <a:pt x="276131" y="4554369"/>
                  </a:lnTo>
                  <a:lnTo>
                    <a:pt x="295855" y="4554368"/>
                  </a:lnTo>
                  <a:lnTo>
                    <a:pt x="315579" y="4554367"/>
                  </a:lnTo>
                  <a:lnTo>
                    <a:pt x="335302" y="4554366"/>
                  </a:lnTo>
                  <a:lnTo>
                    <a:pt x="355026" y="4554365"/>
                  </a:lnTo>
                  <a:lnTo>
                    <a:pt x="374750" y="4554364"/>
                  </a:lnTo>
                  <a:lnTo>
                    <a:pt x="394474" y="4554363"/>
                  </a:lnTo>
                  <a:lnTo>
                    <a:pt x="414197" y="4554361"/>
                  </a:lnTo>
                  <a:lnTo>
                    <a:pt x="433921" y="4554360"/>
                  </a:lnTo>
                  <a:lnTo>
                    <a:pt x="453645" y="4554358"/>
                  </a:lnTo>
                  <a:lnTo>
                    <a:pt x="473368" y="4554357"/>
                  </a:lnTo>
                  <a:lnTo>
                    <a:pt x="493092" y="4554355"/>
                  </a:lnTo>
                  <a:lnTo>
                    <a:pt x="512816" y="4554353"/>
                  </a:lnTo>
                  <a:lnTo>
                    <a:pt x="532539" y="4554350"/>
                  </a:lnTo>
                  <a:lnTo>
                    <a:pt x="552263" y="4554348"/>
                  </a:lnTo>
                  <a:lnTo>
                    <a:pt x="571987" y="4554345"/>
                  </a:lnTo>
                  <a:lnTo>
                    <a:pt x="591711" y="4554342"/>
                  </a:lnTo>
                  <a:lnTo>
                    <a:pt x="611434" y="4554339"/>
                  </a:lnTo>
                  <a:lnTo>
                    <a:pt x="631158" y="4554335"/>
                  </a:lnTo>
                  <a:lnTo>
                    <a:pt x="650882" y="4554331"/>
                  </a:lnTo>
                  <a:lnTo>
                    <a:pt x="670605" y="4554327"/>
                  </a:lnTo>
                  <a:lnTo>
                    <a:pt x="690329" y="4554323"/>
                  </a:lnTo>
                  <a:lnTo>
                    <a:pt x="710053" y="4554318"/>
                  </a:lnTo>
                  <a:lnTo>
                    <a:pt x="729776" y="4554312"/>
                  </a:lnTo>
                  <a:lnTo>
                    <a:pt x="749500" y="4554306"/>
                  </a:lnTo>
                  <a:lnTo>
                    <a:pt x="769224" y="4554299"/>
                  </a:lnTo>
                  <a:lnTo>
                    <a:pt x="788948" y="4554292"/>
                  </a:lnTo>
                  <a:lnTo>
                    <a:pt x="808671" y="4554284"/>
                  </a:lnTo>
                  <a:lnTo>
                    <a:pt x="828395" y="4554276"/>
                  </a:lnTo>
                  <a:lnTo>
                    <a:pt x="848119" y="4554267"/>
                  </a:lnTo>
                  <a:lnTo>
                    <a:pt x="867842" y="4554256"/>
                  </a:lnTo>
                  <a:lnTo>
                    <a:pt x="887566" y="4554245"/>
                  </a:lnTo>
                  <a:lnTo>
                    <a:pt x="907290" y="4554233"/>
                  </a:lnTo>
                  <a:lnTo>
                    <a:pt x="927013" y="4554220"/>
                  </a:lnTo>
                  <a:lnTo>
                    <a:pt x="946737" y="4554205"/>
                  </a:lnTo>
                  <a:lnTo>
                    <a:pt x="966461" y="4554189"/>
                  </a:lnTo>
                  <a:lnTo>
                    <a:pt x="986185" y="4554172"/>
                  </a:lnTo>
                  <a:lnTo>
                    <a:pt x="1005908" y="4554153"/>
                  </a:lnTo>
                  <a:lnTo>
                    <a:pt x="1025632" y="4554132"/>
                  </a:lnTo>
                  <a:lnTo>
                    <a:pt x="1045356" y="4554109"/>
                  </a:lnTo>
                  <a:lnTo>
                    <a:pt x="1065079" y="4554085"/>
                  </a:lnTo>
                  <a:lnTo>
                    <a:pt x="1084803" y="4554058"/>
                  </a:lnTo>
                  <a:lnTo>
                    <a:pt x="1104527" y="4554028"/>
                  </a:lnTo>
                  <a:lnTo>
                    <a:pt x="1124250" y="4553996"/>
                  </a:lnTo>
                  <a:lnTo>
                    <a:pt x="1143974" y="4553961"/>
                  </a:lnTo>
                  <a:lnTo>
                    <a:pt x="1163698" y="4553922"/>
                  </a:lnTo>
                  <a:lnTo>
                    <a:pt x="1183422" y="4553880"/>
                  </a:lnTo>
                  <a:lnTo>
                    <a:pt x="1203145" y="4553834"/>
                  </a:lnTo>
                  <a:lnTo>
                    <a:pt x="1222869" y="4553784"/>
                  </a:lnTo>
                  <a:lnTo>
                    <a:pt x="1242593" y="4553729"/>
                  </a:lnTo>
                  <a:lnTo>
                    <a:pt x="1262316" y="4553669"/>
                  </a:lnTo>
                  <a:lnTo>
                    <a:pt x="1282040" y="4553604"/>
                  </a:lnTo>
                  <a:lnTo>
                    <a:pt x="1301764" y="4553533"/>
                  </a:lnTo>
                  <a:lnTo>
                    <a:pt x="1321487" y="4553455"/>
                  </a:lnTo>
                  <a:lnTo>
                    <a:pt x="1341211" y="4553369"/>
                  </a:lnTo>
                  <a:lnTo>
                    <a:pt x="1360935" y="4553276"/>
                  </a:lnTo>
                  <a:lnTo>
                    <a:pt x="1380659" y="4553175"/>
                  </a:lnTo>
                  <a:lnTo>
                    <a:pt x="1400382" y="4553064"/>
                  </a:lnTo>
                  <a:lnTo>
                    <a:pt x="1420106" y="4552942"/>
                  </a:lnTo>
                  <a:lnTo>
                    <a:pt x="1439830" y="4552810"/>
                  </a:lnTo>
                  <a:lnTo>
                    <a:pt x="1459553" y="4552665"/>
                  </a:lnTo>
                  <a:lnTo>
                    <a:pt x="1479277" y="4552507"/>
                  </a:lnTo>
                  <a:lnTo>
                    <a:pt x="1499001" y="4552334"/>
                  </a:lnTo>
                  <a:lnTo>
                    <a:pt x="1518724" y="4552145"/>
                  </a:lnTo>
                  <a:lnTo>
                    <a:pt x="1538448" y="4551939"/>
                  </a:lnTo>
                  <a:lnTo>
                    <a:pt x="1558172" y="4551714"/>
                  </a:lnTo>
                  <a:lnTo>
                    <a:pt x="1577896" y="4551469"/>
                  </a:lnTo>
                  <a:lnTo>
                    <a:pt x="1597619" y="4551200"/>
                  </a:lnTo>
                  <a:lnTo>
                    <a:pt x="1617343" y="4550907"/>
                  </a:lnTo>
                  <a:lnTo>
                    <a:pt x="1637067" y="4550587"/>
                  </a:lnTo>
                  <a:lnTo>
                    <a:pt x="1656790" y="4550237"/>
                  </a:lnTo>
                  <a:lnTo>
                    <a:pt x="1676514" y="4549855"/>
                  </a:lnTo>
                  <a:lnTo>
                    <a:pt x="1696238" y="4549438"/>
                  </a:lnTo>
                  <a:lnTo>
                    <a:pt x="1715961" y="4548982"/>
                  </a:lnTo>
                  <a:lnTo>
                    <a:pt x="1735685" y="4548484"/>
                  </a:lnTo>
                  <a:lnTo>
                    <a:pt x="1755409" y="4547941"/>
                  </a:lnTo>
                  <a:lnTo>
                    <a:pt x="1775133" y="4547347"/>
                  </a:lnTo>
                  <a:lnTo>
                    <a:pt x="1794856" y="4546699"/>
                  </a:lnTo>
                  <a:lnTo>
                    <a:pt x="1814580" y="4545992"/>
                  </a:lnTo>
                  <a:lnTo>
                    <a:pt x="1834304" y="4545219"/>
                  </a:lnTo>
                  <a:lnTo>
                    <a:pt x="1854027" y="4544375"/>
                  </a:lnTo>
                  <a:lnTo>
                    <a:pt x="1873751" y="4543454"/>
                  </a:lnTo>
                  <a:lnTo>
                    <a:pt x="1893475" y="4542448"/>
                  </a:lnTo>
                  <a:lnTo>
                    <a:pt x="1913198" y="4541350"/>
                  </a:lnTo>
                  <a:lnTo>
                    <a:pt x="1932922" y="4540151"/>
                  </a:lnTo>
                  <a:lnTo>
                    <a:pt x="1952646" y="4538842"/>
                  </a:lnTo>
                  <a:lnTo>
                    <a:pt x="1972370" y="4537413"/>
                  </a:lnTo>
                  <a:lnTo>
                    <a:pt x="1992093" y="4535854"/>
                  </a:lnTo>
                  <a:lnTo>
                    <a:pt x="2011817" y="4534152"/>
                  </a:lnTo>
                  <a:lnTo>
                    <a:pt x="2031541" y="4532295"/>
                  </a:lnTo>
                  <a:lnTo>
                    <a:pt x="2051264" y="4530268"/>
                  </a:lnTo>
                  <a:lnTo>
                    <a:pt x="2070988" y="4528056"/>
                  </a:lnTo>
                  <a:lnTo>
                    <a:pt x="2090712" y="4525643"/>
                  </a:lnTo>
                  <a:lnTo>
                    <a:pt x="2110435" y="4523011"/>
                  </a:lnTo>
                  <a:lnTo>
                    <a:pt x="2130159" y="4520140"/>
                  </a:lnTo>
                  <a:lnTo>
                    <a:pt x="2149883" y="4517008"/>
                  </a:lnTo>
                  <a:lnTo>
                    <a:pt x="2169607" y="4513594"/>
                  </a:lnTo>
                  <a:lnTo>
                    <a:pt x="2189330" y="4509871"/>
                  </a:lnTo>
                  <a:lnTo>
                    <a:pt x="2209054" y="4505813"/>
                  </a:lnTo>
                  <a:lnTo>
                    <a:pt x="2228778" y="4501389"/>
                  </a:lnTo>
                  <a:lnTo>
                    <a:pt x="2248501" y="4496570"/>
                  </a:lnTo>
                  <a:lnTo>
                    <a:pt x="2268225" y="4491319"/>
                  </a:lnTo>
                  <a:lnTo>
                    <a:pt x="2287949" y="4485601"/>
                  </a:lnTo>
                  <a:lnTo>
                    <a:pt x="2307672" y="4479374"/>
                  </a:lnTo>
                  <a:lnTo>
                    <a:pt x="2327396" y="4472596"/>
                  </a:lnTo>
                  <a:lnTo>
                    <a:pt x="2347120" y="4465220"/>
                  </a:lnTo>
                  <a:lnTo>
                    <a:pt x="2366844" y="4457197"/>
                  </a:lnTo>
                  <a:lnTo>
                    <a:pt x="2386567" y="4448472"/>
                  </a:lnTo>
                  <a:lnTo>
                    <a:pt x="2406291" y="4438988"/>
                  </a:lnTo>
                  <a:lnTo>
                    <a:pt x="2426015" y="4428685"/>
                  </a:lnTo>
                  <a:lnTo>
                    <a:pt x="2445738" y="4417495"/>
                  </a:lnTo>
                  <a:lnTo>
                    <a:pt x="2465462" y="4405351"/>
                  </a:lnTo>
                  <a:lnTo>
                    <a:pt x="2485186" y="4392176"/>
                  </a:lnTo>
                  <a:lnTo>
                    <a:pt x="2504909" y="4377894"/>
                  </a:lnTo>
                  <a:lnTo>
                    <a:pt x="2524633" y="4362420"/>
                  </a:lnTo>
                  <a:lnTo>
                    <a:pt x="2544357" y="4345668"/>
                  </a:lnTo>
                  <a:lnTo>
                    <a:pt x="2564081" y="4327545"/>
                  </a:lnTo>
                  <a:lnTo>
                    <a:pt x="2583804" y="4307957"/>
                  </a:lnTo>
                  <a:lnTo>
                    <a:pt x="2603528" y="4286804"/>
                  </a:lnTo>
                  <a:lnTo>
                    <a:pt x="2623252" y="4263983"/>
                  </a:lnTo>
                  <a:lnTo>
                    <a:pt x="2642975" y="4239388"/>
                  </a:lnTo>
                  <a:lnTo>
                    <a:pt x="2662699" y="4212910"/>
                  </a:lnTo>
                  <a:lnTo>
                    <a:pt x="2682423" y="4184441"/>
                  </a:lnTo>
                  <a:lnTo>
                    <a:pt x="2702146" y="4153870"/>
                  </a:lnTo>
                  <a:lnTo>
                    <a:pt x="2721870" y="4121086"/>
                  </a:lnTo>
                  <a:lnTo>
                    <a:pt x="2741594" y="4085982"/>
                  </a:lnTo>
                  <a:lnTo>
                    <a:pt x="2761318" y="4048452"/>
                  </a:lnTo>
                  <a:lnTo>
                    <a:pt x="2781041" y="4008395"/>
                  </a:lnTo>
                  <a:lnTo>
                    <a:pt x="2800765" y="3965717"/>
                  </a:lnTo>
                  <a:lnTo>
                    <a:pt x="2820489" y="3920331"/>
                  </a:lnTo>
                  <a:lnTo>
                    <a:pt x="2840212" y="3872160"/>
                  </a:lnTo>
                  <a:lnTo>
                    <a:pt x="2859936" y="3821139"/>
                  </a:lnTo>
                  <a:lnTo>
                    <a:pt x="2879660" y="3767217"/>
                  </a:lnTo>
                  <a:lnTo>
                    <a:pt x="2899383" y="3710359"/>
                  </a:lnTo>
                  <a:lnTo>
                    <a:pt x="2919107" y="3650547"/>
                  </a:lnTo>
                  <a:lnTo>
                    <a:pt x="2938831" y="3587782"/>
                  </a:lnTo>
                  <a:lnTo>
                    <a:pt x="2958555" y="3522087"/>
                  </a:lnTo>
                  <a:lnTo>
                    <a:pt x="2978278" y="3453504"/>
                  </a:lnTo>
                  <a:lnTo>
                    <a:pt x="2998002" y="3382100"/>
                  </a:lnTo>
                  <a:lnTo>
                    <a:pt x="3017726" y="3307964"/>
                  </a:lnTo>
                  <a:lnTo>
                    <a:pt x="3037449" y="3231208"/>
                  </a:lnTo>
                  <a:lnTo>
                    <a:pt x="3057173" y="3151966"/>
                  </a:lnTo>
                  <a:lnTo>
                    <a:pt x="3076897" y="3070393"/>
                  </a:lnTo>
                  <a:lnTo>
                    <a:pt x="3096620" y="2986667"/>
                  </a:lnTo>
                  <a:lnTo>
                    <a:pt x="3116344" y="2900980"/>
                  </a:lnTo>
                  <a:lnTo>
                    <a:pt x="3136068" y="2813545"/>
                  </a:lnTo>
                  <a:lnTo>
                    <a:pt x="3155792" y="2724589"/>
                  </a:lnTo>
                  <a:lnTo>
                    <a:pt x="3175515" y="2634349"/>
                  </a:lnTo>
                  <a:lnTo>
                    <a:pt x="3195239" y="2543076"/>
                  </a:lnTo>
                  <a:lnTo>
                    <a:pt x="3214963" y="2451027"/>
                  </a:lnTo>
                  <a:lnTo>
                    <a:pt x="3234686" y="2358466"/>
                  </a:lnTo>
                  <a:lnTo>
                    <a:pt x="3254410" y="2265660"/>
                  </a:lnTo>
                  <a:lnTo>
                    <a:pt x="3274134" y="2172879"/>
                  </a:lnTo>
                  <a:lnTo>
                    <a:pt x="3293857" y="2080393"/>
                  </a:lnTo>
                  <a:lnTo>
                    <a:pt x="3313581" y="1988469"/>
                  </a:lnTo>
                  <a:lnTo>
                    <a:pt x="3333305" y="1897369"/>
                  </a:lnTo>
                  <a:lnTo>
                    <a:pt x="3353029" y="1807349"/>
                  </a:lnTo>
                  <a:lnTo>
                    <a:pt x="3372752" y="1718657"/>
                  </a:lnTo>
                  <a:lnTo>
                    <a:pt x="3392476" y="1631531"/>
                  </a:lnTo>
                  <a:lnTo>
                    <a:pt x="3412200" y="1546193"/>
                  </a:lnTo>
                  <a:lnTo>
                    <a:pt x="3431923" y="1462852"/>
                  </a:lnTo>
                  <a:lnTo>
                    <a:pt x="3451647" y="1381700"/>
                  </a:lnTo>
                  <a:lnTo>
                    <a:pt x="3471371" y="1302909"/>
                  </a:lnTo>
                  <a:lnTo>
                    <a:pt x="3491094" y="1226631"/>
                  </a:lnTo>
                  <a:lnTo>
                    <a:pt x="3510818" y="1152995"/>
                  </a:lnTo>
                  <a:lnTo>
                    <a:pt x="3530542" y="1082110"/>
                  </a:lnTo>
                  <a:lnTo>
                    <a:pt x="3550266" y="1014059"/>
                  </a:lnTo>
                  <a:lnTo>
                    <a:pt x="3569989" y="948906"/>
                  </a:lnTo>
                  <a:lnTo>
                    <a:pt x="3589713" y="886689"/>
                  </a:lnTo>
                  <a:lnTo>
                    <a:pt x="3609437" y="827427"/>
                  </a:lnTo>
                  <a:lnTo>
                    <a:pt x="3629160" y="771117"/>
                  </a:lnTo>
                  <a:lnTo>
                    <a:pt x="3648884" y="717737"/>
                  </a:lnTo>
                  <a:lnTo>
                    <a:pt x="3668608" y="667251"/>
                  </a:lnTo>
                  <a:lnTo>
                    <a:pt x="3688331" y="619603"/>
                  </a:lnTo>
                  <a:lnTo>
                    <a:pt x="3708055" y="574726"/>
                  </a:lnTo>
                  <a:lnTo>
                    <a:pt x="3727779" y="532542"/>
                  </a:lnTo>
                  <a:lnTo>
                    <a:pt x="3747503" y="492962"/>
                  </a:lnTo>
                  <a:lnTo>
                    <a:pt x="3767226" y="455891"/>
                  </a:lnTo>
                  <a:lnTo>
                    <a:pt x="3786950" y="421226"/>
                  </a:lnTo>
                  <a:lnTo>
                    <a:pt x="3806674" y="388862"/>
                  </a:lnTo>
                  <a:lnTo>
                    <a:pt x="3826397" y="358690"/>
                  </a:lnTo>
                  <a:lnTo>
                    <a:pt x="3846121" y="330600"/>
                  </a:lnTo>
                  <a:lnTo>
                    <a:pt x="3865845" y="304480"/>
                  </a:lnTo>
                  <a:lnTo>
                    <a:pt x="3885568" y="280223"/>
                  </a:lnTo>
                  <a:lnTo>
                    <a:pt x="3905292" y="257720"/>
                  </a:lnTo>
                  <a:lnTo>
                    <a:pt x="3925016" y="236865"/>
                  </a:lnTo>
                  <a:lnTo>
                    <a:pt x="3944740" y="217557"/>
                  </a:lnTo>
                  <a:lnTo>
                    <a:pt x="3964463" y="199697"/>
                  </a:lnTo>
                  <a:lnTo>
                    <a:pt x="3984187" y="183189"/>
                  </a:lnTo>
                  <a:lnTo>
                    <a:pt x="4003911" y="167943"/>
                  </a:lnTo>
                  <a:lnTo>
                    <a:pt x="4023634" y="153873"/>
                  </a:lnTo>
                  <a:lnTo>
                    <a:pt x="4043358" y="140896"/>
                  </a:lnTo>
                  <a:lnTo>
                    <a:pt x="4063082" y="128934"/>
                  </a:lnTo>
                  <a:lnTo>
                    <a:pt x="4082805" y="117915"/>
                  </a:lnTo>
                  <a:lnTo>
                    <a:pt x="4102529" y="107768"/>
                  </a:lnTo>
                  <a:lnTo>
                    <a:pt x="4122253" y="98430"/>
                  </a:lnTo>
                  <a:lnTo>
                    <a:pt x="4141977" y="89840"/>
                  </a:lnTo>
                  <a:lnTo>
                    <a:pt x="4161700" y="81941"/>
                  </a:lnTo>
                  <a:lnTo>
                    <a:pt x="4181424" y="74680"/>
                  </a:lnTo>
                  <a:lnTo>
                    <a:pt x="4201148" y="68008"/>
                  </a:lnTo>
                  <a:lnTo>
                    <a:pt x="4220871" y="61879"/>
                  </a:lnTo>
                  <a:lnTo>
                    <a:pt x="4240595" y="56250"/>
                  </a:lnTo>
                  <a:lnTo>
                    <a:pt x="4260319" y="51082"/>
                  </a:lnTo>
                  <a:lnTo>
                    <a:pt x="4280042" y="46339"/>
                  </a:lnTo>
                  <a:lnTo>
                    <a:pt x="4299766" y="41986"/>
                  </a:lnTo>
                  <a:lnTo>
                    <a:pt x="4319490" y="37992"/>
                  </a:lnTo>
                  <a:lnTo>
                    <a:pt x="4339214" y="34329"/>
                  </a:lnTo>
                  <a:lnTo>
                    <a:pt x="4358937" y="30968"/>
                  </a:lnTo>
                  <a:lnTo>
                    <a:pt x="4378661" y="27887"/>
                  </a:lnTo>
                  <a:lnTo>
                    <a:pt x="4398385" y="25062"/>
                  </a:lnTo>
                  <a:lnTo>
                    <a:pt x="4418108" y="22472"/>
                  </a:lnTo>
                  <a:lnTo>
                    <a:pt x="4437832" y="20098"/>
                  </a:lnTo>
                  <a:lnTo>
                    <a:pt x="4457556" y="17922"/>
                  </a:lnTo>
                  <a:lnTo>
                    <a:pt x="4477279" y="15927"/>
                  </a:lnTo>
                  <a:lnTo>
                    <a:pt x="4497003" y="14100"/>
                  </a:lnTo>
                  <a:lnTo>
                    <a:pt x="4516727" y="12425"/>
                  </a:lnTo>
                  <a:lnTo>
                    <a:pt x="4536451" y="10891"/>
                  </a:lnTo>
                  <a:lnTo>
                    <a:pt x="4556174" y="9486"/>
                  </a:lnTo>
                  <a:lnTo>
                    <a:pt x="4575898" y="8198"/>
                  </a:lnTo>
                  <a:lnTo>
                    <a:pt x="4595622" y="7018"/>
                  </a:lnTo>
                  <a:lnTo>
                    <a:pt x="4615345" y="5938"/>
                  </a:lnTo>
                  <a:lnTo>
                    <a:pt x="4635069" y="4948"/>
                  </a:lnTo>
                  <a:lnTo>
                    <a:pt x="4654793" y="4042"/>
                  </a:lnTo>
                  <a:lnTo>
                    <a:pt x="4674516" y="3212"/>
                  </a:lnTo>
                  <a:lnTo>
                    <a:pt x="4694240" y="2452"/>
                  </a:lnTo>
                  <a:lnTo>
                    <a:pt x="4713964" y="1756"/>
                  </a:lnTo>
                  <a:lnTo>
                    <a:pt x="4733688" y="1118"/>
                  </a:lnTo>
                  <a:lnTo>
                    <a:pt x="4753411" y="534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4682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758156" y="6063672"/>
              <a:ext cx="66267" cy="66267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751975" y="6059907"/>
              <a:ext cx="78630" cy="78630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750916" y="6062974"/>
              <a:ext cx="80748" cy="8074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744279" y="6056691"/>
              <a:ext cx="94022" cy="94022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743581" y="6055473"/>
              <a:ext cx="95417" cy="9541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56988" y="6060874"/>
              <a:ext cx="68604" cy="68604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757366" y="6069581"/>
              <a:ext cx="67847" cy="6784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778632" y="6060319"/>
              <a:ext cx="64764" cy="64764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773503" y="6061834"/>
              <a:ext cx="75020" cy="75020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770227" y="6062646"/>
              <a:ext cx="81574" cy="81574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763606" y="6056433"/>
              <a:ext cx="94816" cy="9481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763622" y="6055611"/>
              <a:ext cx="94783" cy="9478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776008" y="6061605"/>
              <a:ext cx="70010" cy="70010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777206" y="6069477"/>
              <a:ext cx="67616" cy="6761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800533" y="6068957"/>
              <a:ext cx="60408" cy="60408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796946" y="6066537"/>
              <a:ext cx="67582" cy="67582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793318" y="6065767"/>
              <a:ext cx="74838" cy="7483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784932" y="6057815"/>
              <a:ext cx="91611" cy="9161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785835" y="6058084"/>
              <a:ext cx="89804" cy="8980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799214" y="6064033"/>
              <a:ext cx="63047" cy="63047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799214" y="6071767"/>
              <a:ext cx="63047" cy="6304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819374" y="6064527"/>
              <a:ext cx="62173" cy="62173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814020" y="6061566"/>
              <a:ext cx="72881" cy="72881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811982" y="6064794"/>
              <a:ext cx="76957" cy="7695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803750" y="6056930"/>
              <a:ext cx="93422" cy="93422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804140" y="6056768"/>
              <a:ext cx="92641" cy="9264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817271" y="6059500"/>
              <a:ext cx="66380" cy="66380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18145" y="6070450"/>
              <a:ext cx="64631" cy="6463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837444" y="6066315"/>
              <a:ext cx="65482" cy="65482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832867" y="6057633"/>
              <a:ext cx="74634" cy="74634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827461" y="6060051"/>
              <a:ext cx="85448" cy="8544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822750" y="6055995"/>
              <a:ext cx="94869" cy="94869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821403" y="6053894"/>
              <a:ext cx="97563" cy="9756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836344" y="6056987"/>
              <a:ext cx="67682" cy="6768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836739" y="6069841"/>
              <a:ext cx="66891" cy="6689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854349" y="6051803"/>
              <a:ext cx="71118" cy="71118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850029" y="6056659"/>
              <a:ext cx="79759" cy="79759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847381" y="6060561"/>
              <a:ext cx="85055" cy="8505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841406" y="6054961"/>
              <a:ext cx="97004" cy="97004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840891" y="6053838"/>
              <a:ext cx="98034" cy="9803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853135" y="6060105"/>
              <a:ext cx="73547" cy="73547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853362" y="6066594"/>
              <a:ext cx="73093" cy="7309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874097" y="6048676"/>
              <a:ext cx="71069" cy="71069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870296" y="6053511"/>
              <a:ext cx="78672" cy="78672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866383" y="6059786"/>
              <a:ext cx="86498" cy="8649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860712" y="6054499"/>
              <a:ext cx="97840" cy="97840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860659" y="6053461"/>
              <a:ext cx="97946" cy="9794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872259" y="6056352"/>
              <a:ext cx="74746" cy="7474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871943" y="6065066"/>
              <a:ext cx="75378" cy="7537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893908" y="6050588"/>
              <a:ext cx="70895" cy="70895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889030" y="6054369"/>
              <a:ext cx="80651" cy="80651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887015" y="6059839"/>
              <a:ext cx="84681" cy="8468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881647" y="6055550"/>
              <a:ext cx="95417" cy="9541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881798" y="6054999"/>
              <a:ext cx="95116" cy="9511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891588" y="6053801"/>
              <a:ext cx="75535" cy="75535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892085" y="6066107"/>
              <a:ext cx="74541" cy="7454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917156" y="6057292"/>
              <a:ext cx="63847" cy="63847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913594" y="6050870"/>
              <a:ext cx="70970" cy="70970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909436" y="6062636"/>
              <a:ext cx="79286" cy="7928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904540" y="6058508"/>
              <a:ext cx="89079" cy="89079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904714" y="6057592"/>
              <a:ext cx="88732" cy="88732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917478" y="6055064"/>
              <a:ext cx="63202" cy="6320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915778" y="6069037"/>
              <a:ext cx="66602" cy="6660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941542" y="6076835"/>
              <a:ext cx="54523" cy="54523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939801" y="6060687"/>
              <a:ext cx="58004" cy="58004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932944" y="6066292"/>
              <a:ext cx="71719" cy="7171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925432" y="6059469"/>
              <a:ext cx="86742" cy="86742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925181" y="6059015"/>
              <a:ext cx="87245" cy="8724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940805" y="6054470"/>
              <a:ext cx="55996" cy="5599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939895" y="6074580"/>
              <a:ext cx="57816" cy="5781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959715" y="6064001"/>
              <a:ext cx="57623" cy="57623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954194" y="6055727"/>
              <a:ext cx="68665" cy="68665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952483" y="6064598"/>
              <a:ext cx="72088" cy="7208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944998" y="6059672"/>
              <a:ext cx="87057" cy="8705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942423" y="6056508"/>
              <a:ext cx="92207" cy="9220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957527" y="6063720"/>
              <a:ext cx="61999" cy="61999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956824" y="6070611"/>
              <a:ext cx="63405" cy="6340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974931" y="6053292"/>
              <a:ext cx="66639" cy="66639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970085" y="6052983"/>
              <a:ext cx="76331" cy="76331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964451" y="6057705"/>
              <a:ext cx="87599" cy="8759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960412" y="6055092"/>
              <a:ext cx="95677" cy="9567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958712" y="6052683"/>
              <a:ext cx="99078" cy="9907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974278" y="6049292"/>
              <a:ext cx="67944" cy="67944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971831" y="6066158"/>
              <a:ext cx="72838" cy="7283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991470" y="6050645"/>
              <a:ext cx="73009" cy="73009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987006" y="6040919"/>
              <a:ext cx="81937" cy="81937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984462" y="6058252"/>
              <a:ext cx="87024" cy="87024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979752" y="6054348"/>
              <a:ext cx="96444" cy="96444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979302" y="6053061"/>
              <a:ext cx="97345" cy="9734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990629" y="6050592"/>
              <a:ext cx="74690" cy="74690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994994" y="6067958"/>
              <a:ext cx="65960" cy="6596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013201" y="6039156"/>
              <a:ext cx="68994" cy="68994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007079" y="6043256"/>
              <a:ext cx="81237" cy="81237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007870" y="6061787"/>
              <a:ext cx="79655" cy="7965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999609" y="6053949"/>
              <a:ext cx="96178" cy="96178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999508" y="6053910"/>
              <a:ext cx="96379" cy="9637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011530" y="6044161"/>
              <a:ext cx="72336" cy="7233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017191" y="6068478"/>
              <a:ext cx="61014" cy="6101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029966" y="6042230"/>
              <a:ext cx="74911" cy="74911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025057" y="6039978"/>
              <a:ext cx="84728" cy="84728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023828" y="6057547"/>
              <a:ext cx="87188" cy="8718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019503" y="6054455"/>
              <a:ext cx="95837" cy="9583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018922" y="6053529"/>
              <a:ext cx="96999" cy="9699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030293" y="6021985"/>
              <a:ext cx="74256" cy="7425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036915" y="6071698"/>
              <a:ext cx="61014" cy="6101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051368" y="6042128"/>
              <a:ext cx="71554" cy="71554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045698" y="6040934"/>
              <a:ext cx="82894" cy="82894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047886" y="6062392"/>
              <a:ext cx="78518" cy="7851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044914" y="6059276"/>
              <a:ext cx="84462" cy="84462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039705" y="6053670"/>
              <a:ext cx="94880" cy="94880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050578" y="6032004"/>
              <a:ext cx="73135" cy="73135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057119" y="6069232"/>
              <a:ext cx="60052" cy="6005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079683" y="5989855"/>
              <a:ext cx="54372" cy="54372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077961" y="6053101"/>
              <a:ext cx="57816" cy="57816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068663" y="6060137"/>
              <a:ext cx="76413" cy="7641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064282" y="6059339"/>
              <a:ext cx="85175" cy="85175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059218" y="6053463"/>
              <a:ext cx="95301" cy="9530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080002" y="6035457"/>
              <a:ext cx="53734" cy="53734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080355" y="6074642"/>
              <a:ext cx="53028" cy="5302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099115" y="6059466"/>
              <a:ext cx="54956" cy="54956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096829" y="6061960"/>
              <a:ext cx="59528" cy="59528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088444" y="6059524"/>
              <a:ext cx="76298" cy="7629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084262" y="6059796"/>
              <a:ext cx="84662" cy="84662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079475" y="6053256"/>
              <a:ext cx="94234" cy="9423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098595" y="6060877"/>
              <a:ext cx="55996" cy="5599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100475" y="6077979"/>
              <a:ext cx="52236" cy="5223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107500" y="6042366"/>
              <a:ext cx="77632" cy="77632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102113" y="6029431"/>
              <a:ext cx="88408" cy="88408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099822" y="6051688"/>
              <a:ext cx="92988" cy="9298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095502" y="6050305"/>
              <a:ext cx="101628" cy="101628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094300" y="6048219"/>
              <a:ext cx="104033" cy="10403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107029" y="6022140"/>
              <a:ext cx="78574" cy="78574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114298" y="6065155"/>
              <a:ext cx="64037" cy="6403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128378" y="6035283"/>
              <a:ext cx="75325" cy="75325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121955" y="6029312"/>
              <a:ext cx="88170" cy="88170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120187" y="6052697"/>
              <a:ext cx="91706" cy="9170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115811" y="6050508"/>
              <a:ext cx="100458" cy="100458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115226" y="6050306"/>
              <a:ext cx="101628" cy="10162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125944" y="6001717"/>
              <a:ext cx="80193" cy="8019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134649" y="6066922"/>
              <a:ext cx="62782" cy="6278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148578" y="6034702"/>
              <a:ext cx="74371" cy="74371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141243" y="6021330"/>
              <a:ext cx="89042" cy="89042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139700" y="6051420"/>
              <a:ext cx="92127" cy="9212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135613" y="6051128"/>
              <a:ext cx="100301" cy="10030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134965" y="6049013"/>
              <a:ext cx="101597" cy="10159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145512" y="5977619"/>
              <a:ext cx="80504" cy="80504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152726" y="6062118"/>
              <a:ext cx="66076" cy="6607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168398" y="6038815"/>
              <a:ext cx="74179" cy="74179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161268" y="6022155"/>
              <a:ext cx="88438" cy="88438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159701" y="6053069"/>
              <a:ext cx="91573" cy="9157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156132" y="6051446"/>
              <a:ext cx="98710" cy="98710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155798" y="6049866"/>
              <a:ext cx="99378" cy="9937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165634" y="5990999"/>
              <a:ext cx="79708" cy="7970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169387" y="6062093"/>
              <a:ext cx="72201" cy="7220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188602" y="6024746"/>
              <a:ext cx="73218" cy="73218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182173" y="6020167"/>
              <a:ext cx="86077" cy="86077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181118" y="6052629"/>
              <a:ext cx="88186" cy="8818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178164" y="6052645"/>
              <a:ext cx="94095" cy="94095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176376" y="6049215"/>
              <a:ext cx="97671" cy="9767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185826" y="5979775"/>
              <a:ext cx="78769" cy="78769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192491" y="6066620"/>
              <a:ext cx="65441" cy="6544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212033" y="6026023"/>
              <a:ext cx="65803" cy="65803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206961" y="6016272"/>
              <a:ext cx="75947" cy="75947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201729" y="6051615"/>
              <a:ext cx="86413" cy="8641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198175" y="6053300"/>
              <a:ext cx="93521" cy="9352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197718" y="6050426"/>
              <a:ext cx="94434" cy="9443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209640" y="5994027"/>
              <a:ext cx="70590" cy="70590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210787" y="6063122"/>
              <a:ext cx="68295" cy="6829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236722" y="5971211"/>
              <a:ext cx="55874" cy="55874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233777" y="5990235"/>
              <a:ext cx="61763" cy="61763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221435" y="6052224"/>
              <a:ext cx="86447" cy="8644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218052" y="6053319"/>
              <a:ext cx="93212" cy="93212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217611" y="6053419"/>
              <a:ext cx="94095" cy="9409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236426" y="6000956"/>
              <a:ext cx="56465" cy="56465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236369" y="6065189"/>
              <a:ext cx="56578" cy="5657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246143" y="5983489"/>
              <a:ext cx="76478" cy="76478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239393" y="5991394"/>
              <a:ext cx="89979" cy="89979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237674" y="6048201"/>
              <a:ext cx="93416" cy="9341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233743" y="6047525"/>
              <a:ext cx="101278" cy="101278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233344" y="6045852"/>
              <a:ext cx="102076" cy="10207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243375" y="5914198"/>
              <a:ext cx="82015" cy="82015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249725" y="6055239"/>
              <a:ext cx="69314" cy="6931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267192" y="6015435"/>
              <a:ext cx="73827" cy="73827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260702" y="5978799"/>
              <a:ext cx="86809" cy="86809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256218" y="6044839"/>
              <a:ext cx="95775" cy="9577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253955" y="6048487"/>
              <a:ext cx="100301" cy="10030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254078" y="6048557"/>
              <a:ext cx="100055" cy="10005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263732" y="5880746"/>
              <a:ext cx="80748" cy="8074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267343" y="6049268"/>
              <a:ext cx="73526" cy="7352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286438" y="6013409"/>
              <a:ext cx="74783" cy="74783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280662" y="5985643"/>
              <a:ext cx="86336" cy="86336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277075" y="6044350"/>
              <a:ext cx="93509" cy="9350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274265" y="6047077"/>
              <a:ext cx="99130" cy="99130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275585" y="6047670"/>
              <a:ext cx="96488" cy="9648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283733" y="5847561"/>
              <a:ext cx="80193" cy="8019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290621" y="6052257"/>
              <a:ext cx="66417" cy="6641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307836" y="6004732"/>
              <a:ext cx="71434" cy="71434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303539" y="5984455"/>
              <a:ext cx="80029" cy="80029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298484" y="6037380"/>
              <a:ext cx="90138" cy="9013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294356" y="6048544"/>
              <a:ext cx="98395" cy="98395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294365" y="6047569"/>
              <a:ext cx="98377" cy="9837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3306996" y="5870664"/>
              <a:ext cx="73114" cy="73114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311441" y="6048187"/>
              <a:ext cx="64224" cy="6422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3326265" y="5994380"/>
              <a:ext cx="74024" cy="74024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3321137" y="5988493"/>
              <a:ext cx="84279" cy="84279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316878" y="6043316"/>
              <a:ext cx="92797" cy="9279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3313633" y="6046015"/>
              <a:ext cx="99287" cy="9928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314448" y="6047327"/>
              <a:ext cx="97657" cy="9765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323489" y="5861532"/>
              <a:ext cx="79577" cy="79577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330455" y="6057199"/>
              <a:ext cx="65644" cy="6564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347212" y="5973187"/>
              <a:ext cx="71577" cy="71577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341622" y="5949997"/>
              <a:ext cx="82757" cy="82757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338212" y="6046701"/>
              <a:ext cx="89577" cy="8957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335230" y="6044662"/>
              <a:ext cx="95542" cy="95542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336154" y="6043426"/>
              <a:ext cx="93693" cy="9369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344367" y="5849784"/>
              <a:ext cx="77268" cy="7726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353085" y="6062664"/>
              <a:ext cx="59831" cy="5983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368362" y="5993416"/>
              <a:ext cx="68726" cy="68726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364183" y="5931910"/>
              <a:ext cx="77083" cy="77083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364827" y="6041861"/>
              <a:ext cx="75794" cy="75794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354283" y="6044806"/>
              <a:ext cx="96882" cy="96882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356359" y="6045761"/>
              <a:ext cx="92731" cy="9273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365713" y="5725252"/>
              <a:ext cx="74024" cy="74024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3368769" y="6051379"/>
              <a:ext cx="67912" cy="6791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383239" y="5944933"/>
              <a:ext cx="78419" cy="78419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3377215" y="5934094"/>
              <a:ext cx="90467" cy="90467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372863" y="6029352"/>
              <a:ext cx="99170" cy="99170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370495" y="6042454"/>
              <a:ext cx="103907" cy="10390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371243" y="6041952"/>
              <a:ext cx="102410" cy="102410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379488" y="5765543"/>
              <a:ext cx="85920" cy="85920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385746" y="6044778"/>
              <a:ext cx="73404" cy="7340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404716" y="5954139"/>
              <a:ext cx="74911" cy="74911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399448" y="5911844"/>
              <a:ext cx="85448" cy="85448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394572" y="6030481"/>
              <a:ext cx="95201" cy="9520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391436" y="6041486"/>
              <a:ext cx="101471" cy="10147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393629" y="6044992"/>
              <a:ext cx="97086" cy="9708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401834" y="5768851"/>
              <a:ext cx="80675" cy="80675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408945" y="6060444"/>
              <a:ext cx="66454" cy="6645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424923" y="5922575"/>
              <a:ext cx="73946" cy="73946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419480" y="5888842"/>
              <a:ext cx="84832" cy="84832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416254" y="6028462"/>
              <a:ext cx="91283" cy="9128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411906" y="6043292"/>
              <a:ext cx="99980" cy="99980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414111" y="6042499"/>
              <a:ext cx="95568" cy="9556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421515" y="5689665"/>
              <a:ext cx="80760" cy="80760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428974" y="6041499"/>
              <a:ext cx="65842" cy="6584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444989" y="5857266"/>
              <a:ext cx="73260" cy="73260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440151" y="5858270"/>
              <a:ext cx="82937" cy="82937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434998" y="6023567"/>
              <a:ext cx="93242" cy="9324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431365" y="6037171"/>
              <a:ext cx="100508" cy="100508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433732" y="6041902"/>
              <a:ext cx="95775" cy="9577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442553" y="5639983"/>
              <a:ext cx="78133" cy="7813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447913" y="6041256"/>
              <a:ext cx="67413" cy="6741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464410" y="5880784"/>
              <a:ext cx="73867" cy="73867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458664" y="5846796"/>
              <a:ext cx="85357" cy="85357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454408" y="6027007"/>
              <a:ext cx="93869" cy="9386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451176" y="6038004"/>
              <a:ext cx="100335" cy="100335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455544" y="6045631"/>
              <a:ext cx="91598" cy="9159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461054" y="5649669"/>
              <a:ext cx="80578" cy="8057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468541" y="6028321"/>
              <a:ext cx="65603" cy="6560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486157" y="5861057"/>
              <a:ext cx="69820" cy="69820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482596" y="5809301"/>
              <a:ext cx="76942" cy="76942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476053" y="6027571"/>
              <a:ext cx="90027" cy="9002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3471894" y="6038807"/>
              <a:ext cx="98345" cy="98345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3475586" y="6042322"/>
              <a:ext cx="90962" cy="90962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482549" y="5580515"/>
              <a:ext cx="77036" cy="7703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490933" y="6018180"/>
              <a:ext cx="60267" cy="6026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503681" y="5713061"/>
              <a:ext cx="74218" cy="74218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499327" y="5790770"/>
              <a:ext cx="82926" cy="82926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494947" y="6009466"/>
              <a:ext cx="91687" cy="9168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491675" y="6030789"/>
              <a:ext cx="98232" cy="98232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494659" y="6038685"/>
              <a:ext cx="92263" cy="9226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498189" y="5560154"/>
              <a:ext cx="85202" cy="8520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501289" y="6014866"/>
              <a:ext cx="79003" cy="7900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522852" y="5756943"/>
              <a:ext cx="75325" cy="75325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516303" y="5753695"/>
              <a:ext cx="88423" cy="88423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512800" y="6012211"/>
              <a:ext cx="95427" cy="9542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508068" y="6027779"/>
              <a:ext cx="104893" cy="10489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511723" y="6037339"/>
              <a:ext cx="97582" cy="97582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3518726" y="5392218"/>
              <a:ext cx="83576" cy="8357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526494" y="6025275"/>
              <a:ext cx="68041" cy="6804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544642" y="5625985"/>
              <a:ext cx="71192" cy="71192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3538394" y="5693205"/>
              <a:ext cx="83687" cy="83687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3533241" y="5994789"/>
              <a:ext cx="93994" cy="93994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3529535" y="6029406"/>
              <a:ext cx="101405" cy="101405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3533098" y="6041730"/>
              <a:ext cx="94279" cy="9427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3538007" y="5478359"/>
              <a:ext cx="84462" cy="8446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3540249" y="6004949"/>
              <a:ext cx="79978" cy="7997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3561546" y="5637070"/>
              <a:ext cx="76831" cy="76831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3555773" y="5699493"/>
              <a:ext cx="88377" cy="88377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3552118" y="5989369"/>
              <a:ext cx="95687" cy="9568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3549025" y="6026560"/>
              <a:ext cx="101872" cy="101872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3552836" y="6034363"/>
              <a:ext cx="94251" cy="9425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3557750" y="5194676"/>
              <a:ext cx="84424" cy="84424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564126" y="6025765"/>
              <a:ext cx="71672" cy="7167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582509" y="5627777"/>
              <a:ext cx="74352" cy="74352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576616" y="5622633"/>
              <a:ext cx="86138" cy="86138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572922" y="6015158"/>
              <a:ext cx="93526" cy="9352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3569809" y="6030333"/>
              <a:ext cx="99751" cy="9975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3573486" y="6034039"/>
              <a:ext cx="92398" cy="9239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3577638" y="5178333"/>
              <a:ext cx="84094" cy="84094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581745" y="6014268"/>
              <a:ext cx="75879" cy="7587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3602252" y="5555473"/>
              <a:ext cx="74314" cy="74314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597125" y="5551929"/>
              <a:ext cx="84567" cy="84567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3593405" y="6010778"/>
              <a:ext cx="92009" cy="9200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3589874" y="6018836"/>
              <a:ext cx="99069" cy="99069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3593661" y="6031422"/>
              <a:ext cx="91496" cy="9149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3597092" y="5302754"/>
              <a:ext cx="84634" cy="84634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3600489" y="5992762"/>
              <a:ext cx="77841" cy="7784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3622756" y="5736484"/>
              <a:ext cx="72752" cy="72752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3617722" y="5543811"/>
              <a:ext cx="82820" cy="82820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613481" y="5997087"/>
              <a:ext cx="91302" cy="9130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611310" y="6020721"/>
              <a:ext cx="95646" cy="9564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614883" y="6020700"/>
              <a:ext cx="88499" cy="8849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618158" y="5240281"/>
              <a:ext cx="81948" cy="8194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621201" y="6001225"/>
              <a:ext cx="75862" cy="7586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644300" y="5576353"/>
              <a:ext cx="69112" cy="69112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639458" y="5575311"/>
              <a:ext cx="78797" cy="78797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3634710" y="6008054"/>
              <a:ext cx="88293" cy="8829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3632410" y="6027009"/>
              <a:ext cx="92893" cy="9289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3635473" y="6028858"/>
              <a:ext cx="86767" cy="8676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3639341" y="5265834"/>
              <a:ext cx="79030" cy="79030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3642677" y="5998367"/>
              <a:ext cx="72358" cy="7235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660980" y="5529841"/>
              <a:ext cx="75200" cy="75200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3655686" y="5471235"/>
              <a:ext cx="85787" cy="85787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650393" y="5993289"/>
              <a:ext cx="96374" cy="96374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3649123" y="6017818"/>
              <a:ext cx="98915" cy="98915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3652610" y="6027605"/>
              <a:ext cx="91940" cy="91940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655892" y="5099346"/>
              <a:ext cx="85375" cy="85375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3660086" y="5983329"/>
              <a:ext cx="76989" cy="7698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3679960" y="5423135"/>
              <a:ext cx="76688" cy="76688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676198" y="5380459"/>
              <a:ext cx="84211" cy="84211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3669780" y="5983398"/>
              <a:ext cx="97047" cy="9704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3669532" y="5990442"/>
              <a:ext cx="97544" cy="97544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3673304" y="6028928"/>
              <a:ext cx="90000" cy="90000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3676957" y="5004924"/>
              <a:ext cx="82693" cy="8269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3681390" y="5967851"/>
              <a:ext cx="73827" cy="7382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700499" y="5339571"/>
              <a:ext cx="75056" cy="75056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3696305" y="5330630"/>
              <a:ext cx="83444" cy="83444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689926" y="5965123"/>
              <a:ext cx="96203" cy="9620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690324" y="5996648"/>
              <a:ext cx="95406" cy="9540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693680" y="6023546"/>
              <a:ext cx="88694" cy="8869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697053" y="4880106"/>
              <a:ext cx="81948" cy="8194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702876" y="5965850"/>
              <a:ext cx="70304" cy="7030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3721194" y="5208849"/>
              <a:ext cx="73114" cy="73114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716367" y="5312728"/>
              <a:ext cx="82767" cy="82767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710873" y="5995846"/>
              <a:ext cx="93756" cy="9375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711657" y="5996365"/>
              <a:ext cx="92189" cy="92189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714826" y="6014301"/>
              <a:ext cx="85849" cy="8584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3717826" y="4801390"/>
              <a:ext cx="79850" cy="79850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722626" y="5983268"/>
              <a:ext cx="70251" cy="7025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3741903" y="5324408"/>
              <a:ext cx="71143" cy="71143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3736705" y="5261242"/>
              <a:ext cx="81539" cy="81539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731115" y="5965967"/>
              <a:ext cx="92719" cy="9271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732371" y="5989107"/>
              <a:ext cx="90207" cy="9020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734887" y="6022974"/>
              <a:ext cx="85175" cy="8517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737660" y="4679273"/>
              <a:ext cx="79629" cy="79629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743052" y="5886921"/>
              <a:ext cx="68846" cy="6884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762207" y="5258746"/>
              <a:ext cx="69983" cy="69983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3758110" y="5158613"/>
              <a:ext cx="78176" cy="78176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3752942" y="5951872"/>
              <a:ext cx="88514" cy="88514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3754074" y="6000772"/>
              <a:ext cx="86250" cy="86250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756533" y="6011634"/>
              <a:ext cx="81331" cy="8133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3757961" y="4557667"/>
              <a:ext cx="78476" cy="7847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3764046" y="5898535"/>
              <a:ext cx="66305" cy="6630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3781133" y="5073683"/>
              <a:ext cx="71577" cy="71577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3777777" y="5056819"/>
              <a:ext cx="78291" cy="78291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3773083" y="5935863"/>
              <a:ext cx="87678" cy="8767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774450" y="5987814"/>
              <a:ext cx="84944" cy="84944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3776239" y="6013141"/>
              <a:ext cx="81366" cy="8136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3778204" y="4635816"/>
              <a:ext cx="77436" cy="7743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3785023" y="5899708"/>
              <a:ext cx="63799" cy="6379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800131" y="4797338"/>
              <a:ext cx="73030" cy="73030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3794960" y="4959616"/>
              <a:ext cx="83373" cy="83373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3790090" y="5936327"/>
              <a:ext cx="93112" cy="9311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3791643" y="5973631"/>
              <a:ext cx="90007" cy="9000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793612" y="5997020"/>
              <a:ext cx="86068" cy="8606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795940" y="4155495"/>
              <a:ext cx="81412" cy="8141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3801932" y="5851089"/>
              <a:ext cx="69429" cy="6942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820652" y="4896854"/>
              <a:ext cx="71434" cy="71434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3815218" y="4898080"/>
              <a:ext cx="82303" cy="82303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3811008" y="5940479"/>
              <a:ext cx="90723" cy="9072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812792" y="5969338"/>
              <a:ext cx="87155" cy="87155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814516" y="5996371"/>
              <a:ext cx="83707" cy="8370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817553" y="4240565"/>
              <a:ext cx="77632" cy="7763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823528" y="5885479"/>
              <a:ext cx="65684" cy="6568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839631" y="4882888"/>
              <a:ext cx="72924" cy="72924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834736" y="4629722"/>
              <a:ext cx="82714" cy="82714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830645" y="5908387"/>
              <a:ext cx="90896" cy="9089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832350" y="5960815"/>
              <a:ext cx="87487" cy="8748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834220" y="5958237"/>
              <a:ext cx="83747" cy="8374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3836477" y="3967559"/>
              <a:ext cx="79233" cy="7923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3843075" y="5802261"/>
              <a:ext cx="66038" cy="6603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3859064" y="4706970"/>
              <a:ext cx="73506" cy="73506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3855198" y="4489517"/>
              <a:ext cx="81237" cy="81237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3851344" y="5882789"/>
              <a:ext cx="88947" cy="8894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853026" y="5965162"/>
              <a:ext cx="85583" cy="8558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3855111" y="6003865"/>
              <a:ext cx="81412" cy="81412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3856600" y="3985856"/>
              <a:ext cx="78433" cy="7843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862389" y="5760154"/>
              <a:ext cx="66856" cy="6685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878984" y="4739322"/>
              <a:ext cx="73114" cy="73114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874221" y="4366451"/>
              <a:ext cx="82639" cy="82639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871878" y="5935480"/>
              <a:ext cx="87326" cy="8732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873324" y="5897631"/>
              <a:ext cx="84433" cy="8443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875221" y="5964204"/>
              <a:ext cx="80639" cy="8063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875130" y="3789807"/>
              <a:ext cx="80821" cy="8082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882445" y="5882171"/>
              <a:ext cx="66191" cy="6619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901341" y="4742685"/>
              <a:ext cx="67847" cy="67847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3895391" y="4437903"/>
              <a:ext cx="79746" cy="79746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3892900" y="5839583"/>
              <a:ext cx="84728" cy="8472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3894489" y="5922197"/>
              <a:ext cx="81551" cy="8155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895914" y="5985775"/>
              <a:ext cx="78700" cy="78700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896531" y="3751647"/>
              <a:ext cx="77467" cy="77467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903767" y="5615088"/>
              <a:ext cx="62994" cy="6299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920595" y="4354011"/>
              <a:ext cx="68786" cy="68786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3915070" y="4393093"/>
              <a:ext cx="79837" cy="79837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912985" y="5869373"/>
              <a:ext cx="84006" cy="8400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3914288" y="5956455"/>
              <a:ext cx="81401" cy="8140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916462" y="5944260"/>
              <a:ext cx="77051" cy="7705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3916369" y="3395595"/>
              <a:ext cx="77237" cy="77237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3923311" y="5717534"/>
              <a:ext cx="63355" cy="6335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3936368" y="4303352"/>
              <a:ext cx="76688" cy="76688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3931880" y="4226171"/>
              <a:ext cx="85663" cy="85663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3929806" y="5814769"/>
              <a:ext cx="89811" cy="8981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3931151" y="5909306"/>
              <a:ext cx="87123" cy="8712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3932929" y="5986196"/>
              <a:ext cx="83566" cy="8356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3933749" y="3399629"/>
              <a:ext cx="81926" cy="8192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941674" y="5668017"/>
              <a:ext cx="66076" cy="6607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3956378" y="4339697"/>
              <a:ext cx="76115" cy="76115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3952057" y="3982214"/>
              <a:ext cx="84757" cy="84757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3950285" y="5748636"/>
              <a:ext cx="88301" cy="8830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3951987" y="5888957"/>
              <a:ext cx="84897" cy="8489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3953614" y="5957300"/>
              <a:ext cx="81643" cy="8164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3953660" y="3647472"/>
              <a:ext cx="81551" cy="8155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3961988" y="5639017"/>
              <a:ext cx="64894" cy="6489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3976160" y="4092617"/>
              <a:ext cx="75998" cy="75998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3971305" y="3967077"/>
              <a:ext cx="85708" cy="85708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3970296" y="5692379"/>
              <a:ext cx="87726" cy="8772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971938" y="5832612"/>
              <a:ext cx="84443" cy="8444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3973957" y="5905760"/>
              <a:ext cx="80405" cy="8040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3972931" y="3453426"/>
              <a:ext cx="82456" cy="8245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982482" y="5678445"/>
              <a:ext cx="63355" cy="6335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3996107" y="4092463"/>
              <a:ext cx="75553" cy="75553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3991994" y="3873378"/>
              <a:ext cx="83777" cy="83777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3990301" y="5733550"/>
              <a:ext cx="87163" cy="8716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3992617" y="5832708"/>
              <a:ext cx="82531" cy="8253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3994088" y="5920007"/>
              <a:ext cx="79590" cy="79590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3992982" y="3302167"/>
              <a:ext cx="81802" cy="8180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4001545" y="5598101"/>
              <a:ext cx="64676" cy="6467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4016634" y="3873321"/>
              <a:ext cx="73946" cy="73946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4013041" y="3704000"/>
              <a:ext cx="81131" cy="81131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4010202" y="5702688"/>
              <a:ext cx="86809" cy="8680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4013586" y="5736201"/>
              <a:ext cx="80041" cy="8004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4013877" y="5873647"/>
              <a:ext cx="79459" cy="7945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4012768" y="3393778"/>
              <a:ext cx="81677" cy="81677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4020666" y="5536386"/>
              <a:ext cx="65882" cy="6588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4035181" y="3610590"/>
              <a:ext cx="76298" cy="76298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4030593" y="3616880"/>
              <a:ext cx="85475" cy="85475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4030697" y="5650870"/>
              <a:ext cx="85266" cy="8526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4034278" y="5814157"/>
              <a:ext cx="78104" cy="78104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4034719" y="5811167"/>
              <a:ext cx="77222" cy="77222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4031851" y="3022329"/>
              <a:ext cx="82958" cy="8295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4041755" y="5363148"/>
              <a:ext cx="63151" cy="6315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4053887" y="3498347"/>
              <a:ext cx="78334" cy="78334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4049419" y="3607244"/>
              <a:ext cx="87269" cy="87269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4050020" y="5603648"/>
              <a:ext cx="86068" cy="8606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4053718" y="5683849"/>
              <a:ext cx="78672" cy="78672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4053873" y="5871318"/>
              <a:ext cx="78362" cy="78362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4051091" y="2995734"/>
              <a:ext cx="83927" cy="83927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4061326" y="5279071"/>
              <a:ext cx="63455" cy="6345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4072025" y="3161596"/>
              <a:ext cx="81505" cy="81505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4067091" y="3416562"/>
              <a:ext cx="91373" cy="91373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4067490" y="5542660"/>
              <a:ext cx="90575" cy="9057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4070537" y="5692827"/>
              <a:ext cx="84481" cy="8448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4071480" y="5773910"/>
              <a:ext cx="82596" cy="8259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4068053" y="2932998"/>
              <a:ext cx="89449" cy="89449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4078678" y="5134444"/>
              <a:ext cx="68200" cy="6820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4092001" y="3070794"/>
              <a:ext cx="81001" cy="81001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4088332" y="3241058"/>
              <a:ext cx="88339" cy="88339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4088169" y="5500260"/>
              <a:ext cx="88664" cy="88664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4091134" y="5688984"/>
              <a:ext cx="82735" cy="82735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4092164" y="5734051"/>
              <a:ext cx="80675" cy="8067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4088662" y="2852243"/>
              <a:ext cx="87678" cy="8767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4099237" y="4972316"/>
              <a:ext cx="66528" cy="6652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4111398" y="3022598"/>
              <a:ext cx="81654" cy="81654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4106567" y="3114544"/>
              <a:ext cx="91315" cy="91315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4107187" y="5400208"/>
              <a:ext cx="90076" cy="9007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4110637" y="5666391"/>
              <a:ext cx="83177" cy="8317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4111513" y="5747680"/>
              <a:ext cx="81424" cy="8142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4108734" y="2833692"/>
              <a:ext cx="86983" cy="8698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4118189" y="4968839"/>
              <a:ext cx="68073" cy="6807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4133742" y="3018158"/>
              <a:ext cx="76413" cy="76413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4128670" y="3168900"/>
              <a:ext cx="86557" cy="86557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4127207" y="5319937"/>
              <a:ext cx="89484" cy="89484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4130858" y="5556021"/>
              <a:ext cx="82182" cy="82182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4130969" y="5589264"/>
              <a:ext cx="81959" cy="8195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4129528" y="2923230"/>
              <a:ext cx="84841" cy="8484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4138075" y="4921688"/>
              <a:ext cx="67748" cy="6774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4150089" y="2969650"/>
              <a:ext cx="83167" cy="83167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4143734" y="2908337"/>
              <a:ext cx="95878" cy="95878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4146690" y="5279816"/>
              <a:ext cx="89965" cy="8996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4150369" y="5472856"/>
              <a:ext cx="82607" cy="8260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4151154" y="5512381"/>
              <a:ext cx="81036" cy="8103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4146652" y="2726142"/>
              <a:ext cx="90041" cy="9004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4158086" y="4936286"/>
              <a:ext cx="67173" cy="6717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4169013" y="2881955"/>
              <a:ext cx="84766" cy="84766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4162553" y="2870430"/>
              <a:ext cx="97685" cy="97685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4167737" y="5123373"/>
              <a:ext cx="87318" cy="8731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4171040" y="5436423"/>
              <a:ext cx="80712" cy="80712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4171647" y="5511264"/>
              <a:ext cx="79498" cy="7949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4166021" y="2544686"/>
              <a:ext cx="90749" cy="90749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4178655" y="4962348"/>
              <a:ext cx="65482" cy="6548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4187497" y="2656539"/>
              <a:ext cx="87245" cy="87245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4180544" y="2694934"/>
              <a:ext cx="101151" cy="101151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4187457" y="4949749"/>
              <a:ext cx="87326" cy="8732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4190379" y="5339416"/>
              <a:ext cx="81482" cy="81482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4191074" y="5483333"/>
              <a:ext cx="80092" cy="80092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4184293" y="2548130"/>
              <a:ext cx="93653" cy="9365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4197656" y="4853022"/>
              <a:ext cx="66927" cy="6692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4205620" y="2756128"/>
              <a:ext cx="90446" cy="90446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4198235" y="2610317"/>
              <a:ext cx="105218" cy="105218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4203553" y="4929209"/>
              <a:ext cx="94582" cy="9458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4207552" y="5266819"/>
              <a:ext cx="86582" cy="86582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4207814" y="5340022"/>
              <a:ext cx="86059" cy="8605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4202315" y="2489240"/>
              <a:ext cx="97057" cy="97057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4215771" y="4554636"/>
              <a:ext cx="70144" cy="7014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4226239" y="2453229"/>
              <a:ext cx="88657" cy="88657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4217625" y="2525770"/>
              <a:ext cx="105884" cy="105884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4224082" y="4842154"/>
              <a:ext cx="92970" cy="92970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4227665" y="5158074"/>
              <a:ext cx="85805" cy="85805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4228365" y="5134468"/>
              <a:ext cx="84405" cy="8440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4223049" y="2483633"/>
              <a:ext cx="95036" cy="9503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4235482" y="4335489"/>
              <a:ext cx="70171" cy="7017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4248239" y="2431444"/>
              <a:ext cx="84104" cy="84104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4237380" y="2488766"/>
              <a:ext cx="105823" cy="105823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4247375" y="4611719"/>
              <a:ext cx="85832" cy="8583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4247932" y="5073274"/>
              <a:ext cx="84719" cy="84719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4247824" y="5117066"/>
              <a:ext cx="84934" cy="8493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4243154" y="2481638"/>
              <a:ext cx="94273" cy="9427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4254646" y="4247113"/>
              <a:ext cx="71290" cy="7129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4267655" y="2275550"/>
              <a:ext cx="84719" cy="84719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4257797" y="2393919"/>
              <a:ext cx="104436" cy="104436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4270658" y="4521026"/>
              <a:ext cx="78714" cy="78714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4268733" y="4895153"/>
              <a:ext cx="82564" cy="82564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268473" y="5010695"/>
              <a:ext cx="83083" cy="8308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4264393" y="2329120"/>
              <a:ext cx="91244" cy="91244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4275430" y="4357804"/>
              <a:ext cx="69170" cy="6917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4288376" y="2301469"/>
              <a:ext cx="82725" cy="82725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4282098" y="2387615"/>
              <a:ext cx="95280" cy="95280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4290745" y="4561209"/>
              <a:ext cx="77987" cy="7798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4292085" y="4610550"/>
              <a:ext cx="75307" cy="7530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4287551" y="4991985"/>
              <a:ext cx="84376" cy="8437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4284505" y="2618255"/>
              <a:ext cx="90467" cy="90467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4294720" y="4288110"/>
              <a:ext cx="70037" cy="7003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4307236" y="2312251"/>
              <a:ext cx="84453" cy="84453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302362" y="2361702"/>
              <a:ext cx="94201" cy="94201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4308229" y="4274905"/>
              <a:ext cx="82466" cy="8246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4311430" y="4880147"/>
              <a:ext cx="76065" cy="76065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4311997" y="4882937"/>
              <a:ext cx="74929" cy="7492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4306459" y="2220166"/>
              <a:ext cx="86007" cy="86007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4316443" y="4163380"/>
              <a:ext cx="66038" cy="6603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4324394" y="2254912"/>
              <a:ext cx="89584" cy="89584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4321708" y="2216875"/>
              <a:ext cx="94955" cy="94955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4329345" y="4272423"/>
              <a:ext cx="79682" cy="7968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4326525" y="4545361"/>
              <a:ext cx="85321" cy="8532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4327665" y="4739825"/>
              <a:ext cx="83041" cy="8304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4321775" y="2388829"/>
              <a:ext cx="94821" cy="9482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4333096" y="3654903"/>
              <a:ext cx="72179" cy="7217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4344272" y="2141089"/>
              <a:ext cx="89276" cy="89276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4341673" y="2208970"/>
              <a:ext cx="94472" cy="94472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4343031" y="4013298"/>
              <a:ext cx="91757" cy="9175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4343802" y="4645939"/>
              <a:ext cx="90214" cy="90214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4345259" y="4423153"/>
              <a:ext cx="87302" cy="87302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4344036" y="2295866"/>
              <a:ext cx="89747" cy="89747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4352076" y="3951420"/>
              <a:ext cx="73668" cy="7366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4362720" y="2273674"/>
              <a:ext cx="91827" cy="91827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4362385" y="2179672"/>
              <a:ext cx="92496" cy="92496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4362367" y="3818121"/>
              <a:ext cx="92532" cy="9253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4362736" y="4558444"/>
              <a:ext cx="91795" cy="91795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4365363" y="4535237"/>
              <a:ext cx="86540" cy="86540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4365146" y="2150822"/>
              <a:ext cx="86975" cy="86975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4376734" y="4095625"/>
              <a:ext cx="63799" cy="6379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4385512" y="2082768"/>
              <a:ext cx="85690" cy="85690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4383483" y="2157124"/>
              <a:ext cx="89747" cy="89747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4383212" y="3694713"/>
              <a:ext cx="90290" cy="90290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4383795" y="4261070"/>
              <a:ext cx="89123" cy="8912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4386045" y="4393818"/>
              <a:ext cx="84624" cy="8462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4382889" y="2328306"/>
              <a:ext cx="90936" cy="9093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4388223" y="3760168"/>
              <a:ext cx="80268" cy="8026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4402840" y="2053379"/>
              <a:ext cx="90480" cy="90480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4396300" y="2087309"/>
              <a:ext cx="103562" cy="103562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4403399" y="3562479"/>
              <a:ext cx="89362" cy="8936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4405240" y="4214645"/>
              <a:ext cx="85681" cy="8568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4404739" y="4264776"/>
              <a:ext cx="86683" cy="8668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4399131" y="2141218"/>
              <a:ext cx="97900" cy="97900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4409915" y="3520176"/>
              <a:ext cx="76331" cy="7633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4424964" y="2196689"/>
              <a:ext cx="85681" cy="85681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4419290" y="2090252"/>
              <a:ext cx="97028" cy="97028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4426273" y="3686357"/>
              <a:ext cx="83062" cy="8306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4429271" y="4227254"/>
              <a:ext cx="77067" cy="7706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4430572" y="3821328"/>
              <a:ext cx="74466" cy="7446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4425318" y="2131102"/>
              <a:ext cx="84972" cy="8497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4443976" y="3146897"/>
              <a:ext cx="47657" cy="4765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4439928" y="2031528"/>
              <a:ext cx="95201" cy="95201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4434436" y="1965325"/>
              <a:ext cx="106183" cy="106183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4441135" y="3272981"/>
              <a:ext cx="92785" cy="9278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4443073" y="3950795"/>
              <a:ext cx="88910" cy="88910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4445515" y="4012458"/>
              <a:ext cx="84025" cy="8402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4438133" y="2035961"/>
              <a:ext cx="98790" cy="98790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4458085" y="3838146"/>
              <a:ext cx="58885" cy="5888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4460838" y="2067064"/>
              <a:ext cx="92827" cy="92827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4454247" y="1991664"/>
              <a:ext cx="106010" cy="106010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4459939" y="3301664"/>
              <a:ext cx="94626" cy="9462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4461222" y="3826254"/>
              <a:ext cx="92058" cy="92058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4462830" y="3925614"/>
              <a:ext cx="88843" cy="8884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4458355" y="2059737"/>
              <a:ext cx="97793" cy="9779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4469661" y="3338679"/>
              <a:ext cx="75182" cy="7518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4485618" y="2070189"/>
              <a:ext cx="82714" cy="82714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4482550" y="1962163"/>
              <a:ext cx="88851" cy="88851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4480786" y="3061032"/>
              <a:ext cx="92380" cy="92380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4480779" y="3840206"/>
              <a:ext cx="92392" cy="92392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4482681" y="3748739"/>
              <a:ext cx="88589" cy="8858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4482418" y="2075816"/>
              <a:ext cx="89116" cy="8911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4490841" y="3071308"/>
              <a:ext cx="72269" cy="7226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4498275" y="2016572"/>
              <a:ext cx="96848" cy="96848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4496638" y="1968328"/>
              <a:ext cx="100122" cy="100122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4495519" y="3006586"/>
              <a:ext cx="102361" cy="10236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4496453" y="3541736"/>
              <a:ext cx="100491" cy="10049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496536" y="3606224"/>
              <a:ext cx="100326" cy="10032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4496168" y="2049328"/>
              <a:ext cx="101063" cy="10106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4507301" y="3039653"/>
              <a:ext cx="78797" cy="7879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4521475" y="1905957"/>
              <a:ext cx="89895" cy="89895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4513138" y="1942631"/>
              <a:ext cx="106570" cy="106570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4515746" y="2931894"/>
              <a:ext cx="101353" cy="10135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4516181" y="3627277"/>
              <a:ext cx="100483" cy="10048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4514588" y="3533001"/>
              <a:ext cx="103669" cy="10366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4516385" y="1877413"/>
              <a:ext cx="100076" cy="10007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4526867" y="3041178"/>
              <a:ext cx="79111" cy="7911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4543187" y="1904633"/>
              <a:ext cx="85920" cy="85920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4532744" y="1855666"/>
              <a:ext cx="106804" cy="106804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4536505" y="2748754"/>
              <a:ext cx="99283" cy="9928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4538809" y="3516611"/>
              <a:ext cx="94675" cy="94675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4539013" y="3333430"/>
              <a:ext cx="94268" cy="9426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4538785" y="1833520"/>
              <a:ext cx="94723" cy="9472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4547001" y="3129040"/>
              <a:ext cx="78291" cy="7829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4559394" y="1967121"/>
              <a:ext cx="92953" cy="92953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4557325" y="1868265"/>
              <a:ext cx="97091" cy="97091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4558479" y="2865976"/>
              <a:ext cx="94783" cy="9478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4561508" y="3407796"/>
              <a:ext cx="88724" cy="88724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4561160" y="3379831"/>
              <a:ext cx="89420" cy="89420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4560320" y="1874340"/>
              <a:ext cx="91100" cy="91100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4568927" y="2694040"/>
              <a:ext cx="73886" cy="7388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4578493" y="1922928"/>
              <a:ext cx="94201" cy="94201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4570150" y="1830026"/>
              <a:ext cx="110887" cy="110887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4573886" y="2701281"/>
              <a:ext cx="103415" cy="10341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4576408" y="3371674"/>
              <a:ext cx="98373" cy="9837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4576270" y="3291694"/>
              <a:ext cx="98648" cy="9864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4574662" y="1844933"/>
              <a:ext cx="101865" cy="101865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4585447" y="2942846"/>
              <a:ext cx="80293" cy="8029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4602120" y="1857428"/>
              <a:ext cx="86396" cy="86396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4596548" y="1821269"/>
              <a:ext cx="97540" cy="97540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4596298" y="2594430"/>
              <a:ext cx="98039" cy="9803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4596977" y="3236574"/>
              <a:ext cx="96681" cy="9668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4595198" y="3279894"/>
              <a:ext cx="100239" cy="10023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4599599" y="1849431"/>
              <a:ext cx="91438" cy="9143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4606516" y="2745629"/>
              <a:ext cx="77602" cy="7760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4620542" y="1941411"/>
              <a:ext cx="88998" cy="88998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4614456" y="1737022"/>
              <a:ext cx="101171" cy="101171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4612877" y="2495461"/>
              <a:ext cx="104329" cy="10432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4614040" y="3052341"/>
              <a:ext cx="102003" cy="10200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4613107" y="3140807"/>
              <a:ext cx="103868" cy="10386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4617239" y="1842554"/>
              <a:ext cx="95605" cy="95605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4623770" y="2672026"/>
              <a:ext cx="82542" cy="8254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3939843" y="6066306"/>
              <a:ext cx="69737" cy="6973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3959609" y="6066535"/>
              <a:ext cx="69654" cy="6965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3980573" y="6068075"/>
              <a:ext cx="67173" cy="6717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3998373" y="6063358"/>
              <a:ext cx="71020" cy="71020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4019570" y="6068260"/>
              <a:ext cx="68073" cy="6807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4041912" y="6070740"/>
              <a:ext cx="62836" cy="6283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4060896" y="6070175"/>
              <a:ext cx="64316" cy="6431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4077746" y="6067110"/>
              <a:ext cx="70064" cy="7006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4096503" y="6059325"/>
              <a:ext cx="71997" cy="7199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4117787" y="6060074"/>
              <a:ext cx="68876" cy="6887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4135939" y="6065948"/>
              <a:ext cx="72020" cy="72020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4156574" y="6063244"/>
              <a:ext cx="70198" cy="70198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4180086" y="6064704"/>
              <a:ext cx="62620" cy="62620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4198359" y="6065266"/>
              <a:ext cx="65522" cy="65522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4214565" y="6058887"/>
              <a:ext cx="72557" cy="7255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4235082" y="6058937"/>
              <a:ext cx="70970" cy="70970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4255577" y="6046741"/>
              <a:ext cx="69429" cy="69429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4274238" y="6061787"/>
              <a:ext cx="71554" cy="7155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4295286" y="6066455"/>
              <a:ext cx="68906" cy="6890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4315738" y="6058010"/>
              <a:ext cx="67447" cy="6744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4333942" y="6065692"/>
              <a:ext cx="70487" cy="7048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4353563" y="6035220"/>
              <a:ext cx="70693" cy="7069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4375012" y="6021967"/>
              <a:ext cx="67242" cy="67242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4393088" y="6044927"/>
              <a:ext cx="70539" cy="70539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4418596" y="6055258"/>
              <a:ext cx="58968" cy="58968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4438620" y="6029249"/>
              <a:ext cx="58368" cy="58368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4455876" y="6012996"/>
              <a:ext cx="63304" cy="6330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4472814" y="6025221"/>
              <a:ext cx="68876" cy="6887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4492875" y="6048065"/>
              <a:ext cx="68200" cy="68200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4512631" y="6023111"/>
              <a:ext cx="68137" cy="6813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4534107" y="6020781"/>
              <a:ext cx="64631" cy="6463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4551101" y="6062061"/>
              <a:ext cx="70091" cy="7009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4576868" y="5854387"/>
              <a:ext cx="58004" cy="5800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4592812" y="5846985"/>
              <a:ext cx="65563" cy="6556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4612146" y="5870443"/>
              <a:ext cx="66342" cy="66342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4630145" y="5833843"/>
              <a:ext cx="69792" cy="69792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4647992" y="5915508"/>
              <a:ext cx="73547" cy="7354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4671528" y="5758641"/>
              <a:ext cx="65921" cy="6592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4690112" y="5894550"/>
              <a:ext cx="68200" cy="68200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4710490" y="5788294"/>
              <a:ext cx="66891" cy="6689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4731213" y="5623675"/>
              <a:ext cx="64894" cy="6489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4748501" y="5801912"/>
              <a:ext cx="69764" cy="6976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4768225" y="5838912"/>
              <a:ext cx="69764" cy="6976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4786960" y="5751751"/>
              <a:ext cx="71742" cy="71742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4804564" y="5717316"/>
              <a:ext cx="75981" cy="7598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4825227" y="5757149"/>
              <a:ext cx="74102" cy="74102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4845209" y="5355050"/>
              <a:ext cx="73587" cy="7358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4866253" y="5282442"/>
              <a:ext cx="70945" cy="70945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4884379" y="5542020"/>
              <a:ext cx="74141" cy="7414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4902821" y="5517199"/>
              <a:ext cx="76704" cy="7670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4923673" y="5498248"/>
              <a:ext cx="74447" cy="7444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4941895" y="5029952"/>
              <a:ext cx="77451" cy="7745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4961249" y="5109980"/>
              <a:ext cx="78190" cy="78190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4982111" y="4872382"/>
              <a:ext cx="75913" cy="7591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5002474" y="4828024"/>
              <a:ext cx="74634" cy="7463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5021627" y="5148120"/>
              <a:ext cx="75777" cy="7577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5038372" y="5184425"/>
              <a:ext cx="81734" cy="8173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5058999" y="5049766"/>
              <a:ext cx="79927" cy="7992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5078787" y="4645742"/>
              <a:ext cx="79798" cy="79798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5097762" y="5057209"/>
              <a:ext cx="81296" cy="8129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5115505" y="4796177"/>
              <a:ext cx="85257" cy="8525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5136156" y="4620500"/>
              <a:ext cx="83403" cy="8340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5162159" y="4478239"/>
              <a:ext cx="70845" cy="70845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5179895" y="4752740"/>
              <a:ext cx="74819" cy="74819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5200707" y="4807434"/>
              <a:ext cx="72644" cy="7264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5220905" y="4448131"/>
              <a:ext cx="71695" cy="71695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5240843" y="4578935"/>
              <a:ext cx="71265" cy="71265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5260616" y="4536251"/>
              <a:ext cx="71168" cy="71168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5281903" y="4444788"/>
              <a:ext cx="68041" cy="6804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5300947" y="4402238"/>
              <a:ext cx="69400" cy="69400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5339956" y="4368930"/>
              <a:ext cx="70277" cy="7027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5360233" y="4097134"/>
              <a:ext cx="69170" cy="69170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5378837" y="4352441"/>
              <a:ext cx="71410" cy="71410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5399207" y="4023399"/>
              <a:ext cx="70118" cy="70118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5420634" y="3707653"/>
              <a:ext cx="66711" cy="6671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5439157" y="3563227"/>
              <a:ext cx="69112" cy="69112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5456922" y="3766679"/>
              <a:ext cx="73030" cy="73030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5476148" y="4013589"/>
              <a:ext cx="74024" cy="7402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5496020" y="4060520"/>
              <a:ext cx="73728" cy="73728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5516384" y="3692562"/>
              <a:ext cx="72447" cy="7244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5535988" y="3360721"/>
              <a:ext cx="72687" cy="7268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5556533" y="3222260"/>
              <a:ext cx="71044" cy="7104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5576158" y="3281069"/>
              <a:ext cx="71241" cy="7124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5600416" y="3017110"/>
              <a:ext cx="62173" cy="6217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tx798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9" name="tx799"/>
            <p:cNvSpPr/>
            <p:nvPr/>
          </p:nvSpPr>
          <p:spPr>
            <a:xfrm>
              <a:off x="2001337" y="49185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00" name="tx800"/>
            <p:cNvSpPr/>
            <p:nvPr/>
          </p:nvSpPr>
          <p:spPr>
            <a:xfrm>
              <a:off x="2001337" y="377852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01" name="tx801"/>
            <p:cNvSpPr/>
            <p:nvPr/>
          </p:nvSpPr>
          <p:spPr>
            <a:xfrm>
              <a:off x="2001337" y="2639972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802" name="tx802"/>
            <p:cNvSpPr/>
            <p:nvPr/>
          </p:nvSpPr>
          <p:spPr>
            <a:xfrm>
              <a:off x="1933531" y="1498440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03" name="pl803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4"/>
            <p:cNvSpPr/>
            <p:nvPr/>
          </p:nvSpPr>
          <p:spPr>
            <a:xfrm>
              <a:off x="2164784" y="49640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5"/>
            <p:cNvSpPr/>
            <p:nvPr/>
          </p:nvSpPr>
          <p:spPr>
            <a:xfrm>
              <a:off x="2164784" y="3824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6"/>
            <p:cNvSpPr/>
            <p:nvPr/>
          </p:nvSpPr>
          <p:spPr>
            <a:xfrm>
              <a:off x="2164784" y="26839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7"/>
            <p:cNvSpPr/>
            <p:nvPr/>
          </p:nvSpPr>
          <p:spPr>
            <a:xfrm>
              <a:off x="2164784" y="1543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8"/>
            <p:cNvSpPr/>
            <p:nvPr/>
          </p:nvSpPr>
          <p:spPr>
            <a:xfrm>
              <a:off x="279129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9"/>
            <p:cNvSpPr/>
            <p:nvPr/>
          </p:nvSpPr>
          <p:spPr>
            <a:xfrm>
              <a:off x="460587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10"/>
            <p:cNvSpPr/>
            <p:nvPr/>
          </p:nvSpPr>
          <p:spPr>
            <a:xfrm>
              <a:off x="638100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tx811"/>
            <p:cNvSpPr/>
            <p:nvPr/>
          </p:nvSpPr>
          <p:spPr>
            <a:xfrm>
              <a:off x="2696457" y="6163691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812" name="tx812"/>
            <p:cNvSpPr/>
            <p:nvPr/>
          </p:nvSpPr>
          <p:spPr>
            <a:xfrm>
              <a:off x="4507584" y="6165239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813" name="tx813"/>
            <p:cNvSpPr/>
            <p:nvPr/>
          </p:nvSpPr>
          <p:spPr>
            <a:xfrm>
              <a:off x="6286140" y="6142498"/>
              <a:ext cx="18972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814" name="tx814"/>
            <p:cNvSpPr/>
            <p:nvPr/>
          </p:nvSpPr>
          <p:spPr>
            <a:xfrm>
              <a:off x="4082066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815" name="tx815"/>
            <p:cNvSpPr/>
            <p:nvPr/>
          </p:nvSpPr>
          <p:spPr>
            <a:xfrm rot="-5400000">
              <a:off x="587151" y="3752498"/>
              <a:ext cx="242299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501Y.V1 (%)</a:t>
              </a:r>
            </a:p>
          </p:txBody>
        </p:sp>
        <p:sp>
          <p:nvSpPr>
            <p:cNvPr id="816" name="rc816"/>
            <p:cNvSpPr/>
            <p:nvPr/>
          </p:nvSpPr>
          <p:spPr>
            <a:xfrm>
              <a:off x="7111893" y="2097623"/>
              <a:ext cx="1825199" cy="21231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rc817"/>
            <p:cNvSpPr/>
            <p:nvPr/>
          </p:nvSpPr>
          <p:spPr>
            <a:xfrm>
              <a:off x="7181482" y="2395528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18" name="rc818"/>
            <p:cNvSpPr/>
            <p:nvPr/>
          </p:nvSpPr>
          <p:spPr>
            <a:xfrm>
              <a:off x="7190482" y="2404528"/>
              <a:ext cx="201456" cy="201455"/>
            </a:xfrm>
            <a:prstGeom prst="rect">
              <a:avLst/>
            </a:prstGeom>
            <a:solidFill>
              <a:srgbClr val="FF00FF">
                <a:alpha val="29803"/>
              </a:srgbClr>
            </a:solidFill>
            <a:ln w="13550" cap="sq">
              <a:solidFill>
                <a:srgbClr val="FF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pl819"/>
            <p:cNvSpPr/>
            <p:nvPr/>
          </p:nvSpPr>
          <p:spPr>
            <a:xfrm>
              <a:off x="7203427" y="250525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7266384" y="2480430"/>
              <a:ext cx="49651" cy="4965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rc821"/>
            <p:cNvSpPr/>
            <p:nvPr/>
          </p:nvSpPr>
          <p:spPr>
            <a:xfrm>
              <a:off x="7181482" y="261498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22" name="rc822"/>
            <p:cNvSpPr/>
            <p:nvPr/>
          </p:nvSpPr>
          <p:spPr>
            <a:xfrm>
              <a:off x="7190482" y="2623984"/>
              <a:ext cx="201456" cy="201455"/>
            </a:xfrm>
            <a:prstGeom prst="rect">
              <a:avLst/>
            </a:prstGeom>
            <a:solidFill>
              <a:srgbClr val="0098FF">
                <a:alpha val="29803"/>
              </a:srgbClr>
            </a:solidFill>
            <a:ln w="13550" cap="sq">
              <a:solidFill>
                <a:srgbClr val="0098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pl823"/>
            <p:cNvSpPr/>
            <p:nvPr/>
          </p:nvSpPr>
          <p:spPr>
            <a:xfrm>
              <a:off x="7203427" y="272471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8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7266384" y="2699886"/>
              <a:ext cx="49651" cy="49651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rc825"/>
            <p:cNvSpPr/>
            <p:nvPr/>
          </p:nvSpPr>
          <p:spPr>
            <a:xfrm>
              <a:off x="7181482" y="283444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26" name="rc826"/>
            <p:cNvSpPr/>
            <p:nvPr/>
          </p:nvSpPr>
          <p:spPr>
            <a:xfrm>
              <a:off x="7190482" y="2843440"/>
              <a:ext cx="201456" cy="201456"/>
            </a:xfrm>
            <a:prstGeom prst="rect">
              <a:avLst/>
            </a:prstGeom>
            <a:solidFill>
              <a:srgbClr val="00CBFF">
                <a:alpha val="29803"/>
              </a:srgbClr>
            </a:solidFill>
            <a:ln w="13550" cap="sq">
              <a:solidFill>
                <a:srgbClr val="00CB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pl827"/>
            <p:cNvSpPr/>
            <p:nvPr/>
          </p:nvSpPr>
          <p:spPr>
            <a:xfrm>
              <a:off x="7203427" y="294416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B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7266384" y="2919342"/>
              <a:ext cx="49651" cy="49651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rc829"/>
            <p:cNvSpPr/>
            <p:nvPr/>
          </p:nvSpPr>
          <p:spPr>
            <a:xfrm>
              <a:off x="7181482" y="305389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30" name="rc830"/>
            <p:cNvSpPr/>
            <p:nvPr/>
          </p:nvSpPr>
          <p:spPr>
            <a:xfrm>
              <a:off x="7190482" y="3062896"/>
              <a:ext cx="201456" cy="201456"/>
            </a:xfrm>
            <a:prstGeom prst="rect">
              <a:avLst/>
            </a:prstGeom>
            <a:solidFill>
              <a:srgbClr val="00B847">
                <a:alpha val="29803"/>
              </a:srgbClr>
            </a:solidFill>
            <a:ln w="13550" cap="sq">
              <a:solidFill>
                <a:srgbClr val="00B84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pl831"/>
            <p:cNvSpPr/>
            <p:nvPr/>
          </p:nvSpPr>
          <p:spPr>
            <a:xfrm>
              <a:off x="7203427" y="316362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84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7266384" y="3138798"/>
              <a:ext cx="49651" cy="4965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rc833"/>
            <p:cNvSpPr/>
            <p:nvPr/>
          </p:nvSpPr>
          <p:spPr>
            <a:xfrm>
              <a:off x="7181482" y="327335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34" name="rc834"/>
            <p:cNvSpPr/>
            <p:nvPr/>
          </p:nvSpPr>
          <p:spPr>
            <a:xfrm>
              <a:off x="7190482" y="3282352"/>
              <a:ext cx="201456" cy="201456"/>
            </a:xfrm>
            <a:prstGeom prst="rect">
              <a:avLst/>
            </a:prstGeom>
            <a:solidFill>
              <a:srgbClr val="009F00">
                <a:alpha val="29803"/>
              </a:srgbClr>
            </a:solidFill>
            <a:ln w="13550" cap="sq">
              <a:solidFill>
                <a:srgbClr val="009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pl835"/>
            <p:cNvSpPr/>
            <p:nvPr/>
          </p:nvSpPr>
          <p:spPr>
            <a:xfrm>
              <a:off x="7203427" y="338308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7266384" y="3358254"/>
              <a:ext cx="49651" cy="4965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rc837"/>
            <p:cNvSpPr/>
            <p:nvPr/>
          </p:nvSpPr>
          <p:spPr>
            <a:xfrm>
              <a:off x="7181482" y="349280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38" name="rc838"/>
            <p:cNvSpPr/>
            <p:nvPr/>
          </p:nvSpPr>
          <p:spPr>
            <a:xfrm>
              <a:off x="7190482" y="3501808"/>
              <a:ext cx="201456" cy="201456"/>
            </a:xfrm>
            <a:prstGeom prst="rect">
              <a:avLst/>
            </a:prstGeom>
            <a:solidFill>
              <a:srgbClr val="8C8000">
                <a:alpha val="29803"/>
              </a:srgbClr>
            </a:solidFill>
            <a:ln w="13550" cap="sq">
              <a:solidFill>
                <a:srgbClr val="8C8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pl839"/>
            <p:cNvSpPr/>
            <p:nvPr/>
          </p:nvSpPr>
          <p:spPr>
            <a:xfrm>
              <a:off x="7203427" y="36025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C8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7266384" y="3577710"/>
              <a:ext cx="49651" cy="4965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rc841"/>
            <p:cNvSpPr/>
            <p:nvPr/>
          </p:nvSpPr>
          <p:spPr>
            <a:xfrm>
              <a:off x="7181482" y="371226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2" name="rc842"/>
            <p:cNvSpPr/>
            <p:nvPr/>
          </p:nvSpPr>
          <p:spPr>
            <a:xfrm>
              <a:off x="7190482" y="3721264"/>
              <a:ext cx="201456" cy="201455"/>
            </a:xfrm>
            <a:prstGeom prst="rect">
              <a:avLst/>
            </a:prstGeom>
            <a:solidFill>
              <a:srgbClr val="E14700">
                <a:alpha val="29803"/>
              </a:srgbClr>
            </a:solidFill>
            <a:ln w="13550" cap="sq">
              <a:solidFill>
                <a:srgbClr val="E14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pl843"/>
            <p:cNvSpPr/>
            <p:nvPr/>
          </p:nvSpPr>
          <p:spPr>
            <a:xfrm>
              <a:off x="7203427" y="382199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14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7266384" y="3797166"/>
              <a:ext cx="49651" cy="4965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rc845"/>
            <p:cNvSpPr/>
            <p:nvPr/>
          </p:nvSpPr>
          <p:spPr>
            <a:xfrm>
              <a:off x="7181482" y="393172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6" name="rc846"/>
            <p:cNvSpPr/>
            <p:nvPr/>
          </p:nvSpPr>
          <p:spPr>
            <a:xfrm>
              <a:off x="7190482" y="3940720"/>
              <a:ext cx="201456" cy="201455"/>
            </a:xfrm>
            <a:prstGeom prst="rect">
              <a:avLst/>
            </a:prstGeom>
            <a:solidFill>
              <a:srgbClr val="4682B4">
                <a:alpha val="29803"/>
              </a:srgbClr>
            </a:solidFill>
            <a:ln w="13550" cap="sq">
              <a:solidFill>
                <a:srgbClr val="4682B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pl847"/>
            <p:cNvSpPr/>
            <p:nvPr/>
          </p:nvSpPr>
          <p:spPr>
            <a:xfrm>
              <a:off x="7203427" y="40414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682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7266384" y="4016622"/>
              <a:ext cx="49651" cy="4965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tx849"/>
            <p:cNvSpPr/>
            <p:nvPr/>
          </p:nvSpPr>
          <p:spPr>
            <a:xfrm>
              <a:off x="7476853" y="2458643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850" name="tx850"/>
            <p:cNvSpPr/>
            <p:nvPr/>
          </p:nvSpPr>
          <p:spPr>
            <a:xfrm>
              <a:off x="7476853" y="2679646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851" name="tx851"/>
            <p:cNvSpPr/>
            <p:nvPr/>
          </p:nvSpPr>
          <p:spPr>
            <a:xfrm>
              <a:off x="7476853" y="2873385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852" name="tx852"/>
            <p:cNvSpPr/>
            <p:nvPr/>
          </p:nvSpPr>
          <p:spPr>
            <a:xfrm>
              <a:off x="7476853" y="3117011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853" name="tx853"/>
            <p:cNvSpPr/>
            <p:nvPr/>
          </p:nvSpPr>
          <p:spPr>
            <a:xfrm>
              <a:off x="7476853" y="3338014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854" name="tx854"/>
            <p:cNvSpPr/>
            <p:nvPr/>
          </p:nvSpPr>
          <p:spPr>
            <a:xfrm>
              <a:off x="7476853" y="3557470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855" name="tx855"/>
            <p:cNvSpPr/>
            <p:nvPr/>
          </p:nvSpPr>
          <p:spPr>
            <a:xfrm>
              <a:off x="7476853" y="3776926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856" name="tx856"/>
            <p:cNvSpPr/>
            <p:nvPr/>
          </p:nvSpPr>
          <p:spPr>
            <a:xfrm>
              <a:off x="7476853" y="3972153"/>
              <a:ext cx="44047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857" name="rc857"/>
            <p:cNvSpPr/>
            <p:nvPr/>
          </p:nvSpPr>
          <p:spPr>
            <a:xfrm>
              <a:off x="7111893" y="4359943"/>
              <a:ext cx="1548878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tx858"/>
            <p:cNvSpPr/>
            <p:nvPr/>
          </p:nvSpPr>
          <p:spPr>
            <a:xfrm>
              <a:off x="7181482" y="4447540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859" name="tx859"/>
            <p:cNvSpPr/>
            <p:nvPr/>
          </p:nvSpPr>
          <p:spPr>
            <a:xfrm>
              <a:off x="7181482" y="4581845"/>
              <a:ext cx="143567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 (Ct&lt;30)</a:t>
              </a:r>
            </a:p>
          </p:txBody>
        </p:sp>
        <p:sp>
          <p:nvSpPr>
            <p:cNvPr id="860" name="rc860"/>
            <p:cNvSpPr/>
            <p:nvPr/>
          </p:nvSpPr>
          <p:spPr>
            <a:xfrm>
              <a:off x="7181482" y="482243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7260902" y="4901859"/>
              <a:ext cx="60615" cy="60615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7260902" y="4901859"/>
              <a:ext cx="60615" cy="60615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rc863"/>
            <p:cNvSpPr/>
            <p:nvPr/>
          </p:nvSpPr>
          <p:spPr>
            <a:xfrm>
              <a:off x="7181482" y="504189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7250550" y="5110963"/>
              <a:ext cx="81319" cy="81319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7250550" y="5110963"/>
              <a:ext cx="81319" cy="81319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rc866"/>
            <p:cNvSpPr/>
            <p:nvPr/>
          </p:nvSpPr>
          <p:spPr>
            <a:xfrm>
              <a:off x="7181482" y="526135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7232507" y="5312376"/>
              <a:ext cx="117404" cy="11740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7232507" y="5312376"/>
              <a:ext cx="117404" cy="11740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tx869"/>
            <p:cNvSpPr/>
            <p:nvPr/>
          </p:nvSpPr>
          <p:spPr>
            <a:xfrm>
              <a:off x="7476853" y="4886685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70" name="tx870"/>
            <p:cNvSpPr/>
            <p:nvPr/>
          </p:nvSpPr>
          <p:spPr>
            <a:xfrm>
              <a:off x="7476853" y="5106141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71" name="tx871"/>
            <p:cNvSpPr/>
            <p:nvPr/>
          </p:nvSpPr>
          <p:spPr>
            <a:xfrm>
              <a:off x="7476853" y="5325597"/>
              <a:ext cx="339030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10000</a:t>
              </a:r>
            </a:p>
          </p:txBody>
        </p:sp>
        <p:sp>
          <p:nvSpPr>
            <p:cNvPr id="872" name="tx872"/>
            <p:cNvSpPr/>
            <p:nvPr/>
          </p:nvSpPr>
          <p:spPr>
            <a:xfrm>
              <a:off x="2934690" y="1103259"/>
              <a:ext cx="3302912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VARIANT 501Y.V1 IN THE</a:t>
              </a:r>
            </a:p>
          </p:txBody>
        </p:sp>
        <p:sp>
          <p:nvSpPr>
            <p:cNvPr id="873" name="tx873"/>
            <p:cNvSpPr/>
            <p:nvPr/>
          </p:nvSpPr>
          <p:spPr>
            <a:xfrm>
              <a:off x="2599515" y="1299966"/>
              <a:ext cx="3973264" cy="136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UK &amp; BELGIUM BASED ON S DROPOUT DATA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2021-02-24T19:11:01Z</dcterms:modified>
</cp:coreProperties>
</file>