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234281" y="581025"/>
            <a:ext cx="8229600" cy="6400800"/>
            <a:chOff x="1234281" y="581025"/>
            <a:chExt cx="8229600" cy="6400800"/>
          </a:xfrm>
        </p:grpSpPr>
        <p:sp>
          <p:nvSpPr>
            <p:cNvPr id="3" name="rc3"/>
            <p:cNvSpPr/>
            <p:nvPr/>
          </p:nvSpPr>
          <p:spPr>
            <a:xfrm>
              <a:off x="1234281" y="581025"/>
              <a:ext cx="82296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234281" y="581025"/>
              <a:ext cx="82295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777086" y="3562410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7086" y="3116084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777086" y="2653103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777086" y="2228867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77086" y="1804632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777086" y="1341651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777086" y="895325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1989629" y="895325"/>
              <a:ext cx="1625340" cy="2667084"/>
            </a:xfrm>
            <a:custGeom>
              <a:avLst/>
              <a:pathLst>
                <a:path w="1625340" h="2667084">
                  <a:moveTo>
                    <a:pt x="0" y="2667084"/>
                  </a:moveTo>
                  <a:lnTo>
                    <a:pt x="5215" y="2653789"/>
                  </a:lnTo>
                  <a:lnTo>
                    <a:pt x="13925" y="2631584"/>
                  </a:lnTo>
                  <a:lnTo>
                    <a:pt x="22636" y="2609375"/>
                  </a:lnTo>
                  <a:lnTo>
                    <a:pt x="31346" y="2587164"/>
                  </a:lnTo>
                  <a:lnTo>
                    <a:pt x="40056" y="2564949"/>
                  </a:lnTo>
                  <a:lnTo>
                    <a:pt x="48767" y="2542730"/>
                  </a:lnTo>
                  <a:lnTo>
                    <a:pt x="57477" y="2520508"/>
                  </a:lnTo>
                  <a:lnTo>
                    <a:pt x="66187" y="2498284"/>
                  </a:lnTo>
                  <a:lnTo>
                    <a:pt x="74898" y="2476060"/>
                  </a:lnTo>
                  <a:lnTo>
                    <a:pt x="83608" y="2453839"/>
                  </a:lnTo>
                  <a:lnTo>
                    <a:pt x="92318" y="2431621"/>
                  </a:lnTo>
                  <a:lnTo>
                    <a:pt x="101029" y="2409410"/>
                  </a:lnTo>
                  <a:lnTo>
                    <a:pt x="109739" y="2387207"/>
                  </a:lnTo>
                  <a:lnTo>
                    <a:pt x="118449" y="2365013"/>
                  </a:lnTo>
                  <a:lnTo>
                    <a:pt x="127160" y="2342832"/>
                  </a:lnTo>
                  <a:lnTo>
                    <a:pt x="135870" y="2320664"/>
                  </a:lnTo>
                  <a:lnTo>
                    <a:pt x="144580" y="2298511"/>
                  </a:lnTo>
                  <a:lnTo>
                    <a:pt x="153291" y="2276375"/>
                  </a:lnTo>
                  <a:lnTo>
                    <a:pt x="162001" y="2254256"/>
                  </a:lnTo>
                  <a:lnTo>
                    <a:pt x="170711" y="2232157"/>
                  </a:lnTo>
                  <a:lnTo>
                    <a:pt x="179422" y="2210078"/>
                  </a:lnTo>
                  <a:lnTo>
                    <a:pt x="188132" y="2188020"/>
                  </a:lnTo>
                  <a:lnTo>
                    <a:pt x="196843" y="2165984"/>
                  </a:lnTo>
                  <a:lnTo>
                    <a:pt x="205553" y="2143971"/>
                  </a:lnTo>
                  <a:lnTo>
                    <a:pt x="214263" y="2121979"/>
                  </a:lnTo>
                  <a:lnTo>
                    <a:pt x="222974" y="2100010"/>
                  </a:lnTo>
                  <a:lnTo>
                    <a:pt x="231684" y="2078062"/>
                  </a:lnTo>
                  <a:lnTo>
                    <a:pt x="240394" y="2056134"/>
                  </a:lnTo>
                  <a:lnTo>
                    <a:pt x="249105" y="2034225"/>
                  </a:lnTo>
                  <a:lnTo>
                    <a:pt x="257815" y="2012334"/>
                  </a:lnTo>
                  <a:lnTo>
                    <a:pt x="266525" y="1990459"/>
                  </a:lnTo>
                  <a:lnTo>
                    <a:pt x="275236" y="1968598"/>
                  </a:lnTo>
                  <a:lnTo>
                    <a:pt x="283946" y="1946750"/>
                  </a:lnTo>
                  <a:lnTo>
                    <a:pt x="292656" y="1924916"/>
                  </a:lnTo>
                  <a:lnTo>
                    <a:pt x="301367" y="1903098"/>
                  </a:lnTo>
                  <a:lnTo>
                    <a:pt x="310077" y="1881301"/>
                  </a:lnTo>
                  <a:lnTo>
                    <a:pt x="318787" y="1859535"/>
                  </a:lnTo>
                  <a:lnTo>
                    <a:pt x="327498" y="1837813"/>
                  </a:lnTo>
                  <a:lnTo>
                    <a:pt x="336208" y="1816153"/>
                  </a:lnTo>
                  <a:lnTo>
                    <a:pt x="344918" y="1794577"/>
                  </a:lnTo>
                  <a:lnTo>
                    <a:pt x="353629" y="1773110"/>
                  </a:lnTo>
                  <a:lnTo>
                    <a:pt x="362339" y="1751778"/>
                  </a:lnTo>
                  <a:lnTo>
                    <a:pt x="371050" y="1730606"/>
                  </a:lnTo>
                  <a:lnTo>
                    <a:pt x="379760" y="1709611"/>
                  </a:lnTo>
                  <a:lnTo>
                    <a:pt x="388470" y="1688808"/>
                  </a:lnTo>
                  <a:lnTo>
                    <a:pt x="397181" y="1668208"/>
                  </a:lnTo>
                  <a:lnTo>
                    <a:pt x="405891" y="1647816"/>
                  </a:lnTo>
                  <a:lnTo>
                    <a:pt x="414601" y="1627640"/>
                  </a:lnTo>
                  <a:lnTo>
                    <a:pt x="423312" y="1607683"/>
                  </a:lnTo>
                  <a:lnTo>
                    <a:pt x="432022" y="1587945"/>
                  </a:lnTo>
                  <a:lnTo>
                    <a:pt x="440732" y="1568428"/>
                  </a:lnTo>
                  <a:lnTo>
                    <a:pt x="449443" y="1549129"/>
                  </a:lnTo>
                  <a:lnTo>
                    <a:pt x="458153" y="1530048"/>
                  </a:lnTo>
                  <a:lnTo>
                    <a:pt x="466863" y="1511179"/>
                  </a:lnTo>
                  <a:lnTo>
                    <a:pt x="475574" y="1492521"/>
                  </a:lnTo>
                  <a:lnTo>
                    <a:pt x="484284" y="1474067"/>
                  </a:lnTo>
                  <a:lnTo>
                    <a:pt x="492994" y="1455813"/>
                  </a:lnTo>
                  <a:lnTo>
                    <a:pt x="501705" y="1437754"/>
                  </a:lnTo>
                  <a:lnTo>
                    <a:pt x="510415" y="1419884"/>
                  </a:lnTo>
                  <a:lnTo>
                    <a:pt x="519125" y="1402199"/>
                  </a:lnTo>
                  <a:lnTo>
                    <a:pt x="527836" y="1384696"/>
                  </a:lnTo>
                  <a:lnTo>
                    <a:pt x="536546" y="1367371"/>
                  </a:lnTo>
                  <a:lnTo>
                    <a:pt x="545256" y="1350223"/>
                  </a:lnTo>
                  <a:lnTo>
                    <a:pt x="553967" y="1333253"/>
                  </a:lnTo>
                  <a:lnTo>
                    <a:pt x="562677" y="1316462"/>
                  </a:lnTo>
                  <a:lnTo>
                    <a:pt x="571388" y="1299854"/>
                  </a:lnTo>
                  <a:lnTo>
                    <a:pt x="580098" y="1283436"/>
                  </a:lnTo>
                  <a:lnTo>
                    <a:pt x="588808" y="1267212"/>
                  </a:lnTo>
                  <a:lnTo>
                    <a:pt x="597519" y="1251191"/>
                  </a:lnTo>
                  <a:lnTo>
                    <a:pt x="606229" y="1235380"/>
                  </a:lnTo>
                  <a:lnTo>
                    <a:pt x="614939" y="1219788"/>
                  </a:lnTo>
                  <a:lnTo>
                    <a:pt x="623650" y="1204422"/>
                  </a:lnTo>
                  <a:lnTo>
                    <a:pt x="632360" y="1189290"/>
                  </a:lnTo>
                  <a:lnTo>
                    <a:pt x="641070" y="1174399"/>
                  </a:lnTo>
                  <a:lnTo>
                    <a:pt x="649781" y="1159757"/>
                  </a:lnTo>
                  <a:lnTo>
                    <a:pt x="658491" y="1145369"/>
                  </a:lnTo>
                  <a:lnTo>
                    <a:pt x="667201" y="1131240"/>
                  </a:lnTo>
                  <a:lnTo>
                    <a:pt x="675912" y="1117374"/>
                  </a:lnTo>
                  <a:lnTo>
                    <a:pt x="684622" y="1103773"/>
                  </a:lnTo>
                  <a:lnTo>
                    <a:pt x="693332" y="1090427"/>
                  </a:lnTo>
                  <a:lnTo>
                    <a:pt x="702043" y="1077324"/>
                  </a:lnTo>
                  <a:lnTo>
                    <a:pt x="710753" y="1064448"/>
                  </a:lnTo>
                  <a:lnTo>
                    <a:pt x="719463" y="1051783"/>
                  </a:lnTo>
                  <a:lnTo>
                    <a:pt x="728174" y="1039311"/>
                  </a:lnTo>
                  <a:lnTo>
                    <a:pt x="736884" y="1027011"/>
                  </a:lnTo>
                  <a:lnTo>
                    <a:pt x="745594" y="1014858"/>
                  </a:lnTo>
                  <a:lnTo>
                    <a:pt x="754305" y="1002830"/>
                  </a:lnTo>
                  <a:lnTo>
                    <a:pt x="763015" y="990901"/>
                  </a:lnTo>
                  <a:lnTo>
                    <a:pt x="771726" y="979049"/>
                  </a:lnTo>
                  <a:lnTo>
                    <a:pt x="780436" y="967254"/>
                  </a:lnTo>
                  <a:lnTo>
                    <a:pt x="789146" y="955499"/>
                  </a:lnTo>
                  <a:lnTo>
                    <a:pt x="797857" y="943774"/>
                  </a:lnTo>
                  <a:lnTo>
                    <a:pt x="806567" y="932074"/>
                  </a:lnTo>
                  <a:lnTo>
                    <a:pt x="815277" y="920397"/>
                  </a:lnTo>
                  <a:lnTo>
                    <a:pt x="823988" y="908743"/>
                  </a:lnTo>
                  <a:lnTo>
                    <a:pt x="832698" y="897114"/>
                  </a:lnTo>
                  <a:lnTo>
                    <a:pt x="841408" y="885512"/>
                  </a:lnTo>
                  <a:lnTo>
                    <a:pt x="850119" y="873941"/>
                  </a:lnTo>
                  <a:lnTo>
                    <a:pt x="858829" y="862400"/>
                  </a:lnTo>
                  <a:lnTo>
                    <a:pt x="867539" y="850892"/>
                  </a:lnTo>
                  <a:lnTo>
                    <a:pt x="876250" y="839416"/>
                  </a:lnTo>
                  <a:lnTo>
                    <a:pt x="884960" y="827971"/>
                  </a:lnTo>
                  <a:lnTo>
                    <a:pt x="893670" y="816557"/>
                  </a:lnTo>
                  <a:lnTo>
                    <a:pt x="902381" y="805172"/>
                  </a:lnTo>
                  <a:lnTo>
                    <a:pt x="911091" y="793813"/>
                  </a:lnTo>
                  <a:lnTo>
                    <a:pt x="919801" y="782480"/>
                  </a:lnTo>
                  <a:lnTo>
                    <a:pt x="928512" y="771168"/>
                  </a:lnTo>
                  <a:lnTo>
                    <a:pt x="937222" y="759876"/>
                  </a:lnTo>
                  <a:lnTo>
                    <a:pt x="945933" y="748599"/>
                  </a:lnTo>
                  <a:lnTo>
                    <a:pt x="954643" y="737336"/>
                  </a:lnTo>
                  <a:lnTo>
                    <a:pt x="963353" y="726082"/>
                  </a:lnTo>
                  <a:lnTo>
                    <a:pt x="972064" y="714834"/>
                  </a:lnTo>
                  <a:lnTo>
                    <a:pt x="980774" y="703589"/>
                  </a:lnTo>
                  <a:lnTo>
                    <a:pt x="989484" y="692342"/>
                  </a:lnTo>
                  <a:lnTo>
                    <a:pt x="998195" y="681091"/>
                  </a:lnTo>
                  <a:lnTo>
                    <a:pt x="1006905" y="669836"/>
                  </a:lnTo>
                  <a:lnTo>
                    <a:pt x="1015615" y="658578"/>
                  </a:lnTo>
                  <a:lnTo>
                    <a:pt x="1024326" y="647316"/>
                  </a:lnTo>
                  <a:lnTo>
                    <a:pt x="1033036" y="636050"/>
                  </a:lnTo>
                  <a:lnTo>
                    <a:pt x="1041746" y="624782"/>
                  </a:lnTo>
                  <a:lnTo>
                    <a:pt x="1050457" y="613512"/>
                  </a:lnTo>
                  <a:lnTo>
                    <a:pt x="1059167" y="602239"/>
                  </a:lnTo>
                  <a:lnTo>
                    <a:pt x="1067877" y="590965"/>
                  </a:lnTo>
                  <a:lnTo>
                    <a:pt x="1076588" y="579688"/>
                  </a:lnTo>
                  <a:lnTo>
                    <a:pt x="1085298" y="568410"/>
                  </a:lnTo>
                  <a:lnTo>
                    <a:pt x="1094008" y="557130"/>
                  </a:lnTo>
                  <a:lnTo>
                    <a:pt x="1102719" y="545849"/>
                  </a:lnTo>
                  <a:lnTo>
                    <a:pt x="1111429" y="534566"/>
                  </a:lnTo>
                  <a:lnTo>
                    <a:pt x="1120139" y="523283"/>
                  </a:lnTo>
                  <a:lnTo>
                    <a:pt x="1128850" y="511998"/>
                  </a:lnTo>
                  <a:lnTo>
                    <a:pt x="1137560" y="500712"/>
                  </a:lnTo>
                  <a:lnTo>
                    <a:pt x="1146271" y="489425"/>
                  </a:lnTo>
                  <a:lnTo>
                    <a:pt x="1154981" y="478137"/>
                  </a:lnTo>
                  <a:lnTo>
                    <a:pt x="1163691" y="466849"/>
                  </a:lnTo>
                  <a:lnTo>
                    <a:pt x="1172402" y="455559"/>
                  </a:lnTo>
                  <a:lnTo>
                    <a:pt x="1181112" y="444269"/>
                  </a:lnTo>
                  <a:lnTo>
                    <a:pt x="1189822" y="432979"/>
                  </a:lnTo>
                  <a:lnTo>
                    <a:pt x="1198533" y="421687"/>
                  </a:lnTo>
                  <a:lnTo>
                    <a:pt x="1207243" y="410395"/>
                  </a:lnTo>
                  <a:lnTo>
                    <a:pt x="1215953" y="399103"/>
                  </a:lnTo>
                  <a:lnTo>
                    <a:pt x="1224664" y="387810"/>
                  </a:lnTo>
                  <a:lnTo>
                    <a:pt x="1233374" y="376516"/>
                  </a:lnTo>
                  <a:lnTo>
                    <a:pt x="1242084" y="365222"/>
                  </a:lnTo>
                  <a:lnTo>
                    <a:pt x="1250795" y="353928"/>
                  </a:lnTo>
                  <a:lnTo>
                    <a:pt x="1259505" y="342633"/>
                  </a:lnTo>
                  <a:lnTo>
                    <a:pt x="1268215" y="331338"/>
                  </a:lnTo>
                  <a:lnTo>
                    <a:pt x="1276926" y="320042"/>
                  </a:lnTo>
                  <a:lnTo>
                    <a:pt x="1285636" y="308746"/>
                  </a:lnTo>
                  <a:lnTo>
                    <a:pt x="1294346" y="297450"/>
                  </a:lnTo>
                  <a:lnTo>
                    <a:pt x="1303057" y="286153"/>
                  </a:lnTo>
                  <a:lnTo>
                    <a:pt x="1311767" y="274857"/>
                  </a:lnTo>
                  <a:lnTo>
                    <a:pt x="1320478" y="263559"/>
                  </a:lnTo>
                  <a:lnTo>
                    <a:pt x="1329188" y="252262"/>
                  </a:lnTo>
                  <a:lnTo>
                    <a:pt x="1337898" y="240964"/>
                  </a:lnTo>
                  <a:lnTo>
                    <a:pt x="1346609" y="229666"/>
                  </a:lnTo>
                  <a:lnTo>
                    <a:pt x="1355319" y="218368"/>
                  </a:lnTo>
                  <a:lnTo>
                    <a:pt x="1364029" y="207070"/>
                  </a:lnTo>
                  <a:lnTo>
                    <a:pt x="1372740" y="195771"/>
                  </a:lnTo>
                  <a:lnTo>
                    <a:pt x="1381450" y="184472"/>
                  </a:lnTo>
                  <a:lnTo>
                    <a:pt x="1390160" y="173173"/>
                  </a:lnTo>
                  <a:lnTo>
                    <a:pt x="1398871" y="161874"/>
                  </a:lnTo>
                  <a:lnTo>
                    <a:pt x="1407581" y="150575"/>
                  </a:lnTo>
                  <a:lnTo>
                    <a:pt x="1416291" y="139275"/>
                  </a:lnTo>
                  <a:lnTo>
                    <a:pt x="1425002" y="127976"/>
                  </a:lnTo>
                  <a:lnTo>
                    <a:pt x="1433712" y="116676"/>
                  </a:lnTo>
                  <a:lnTo>
                    <a:pt x="1442422" y="105376"/>
                  </a:lnTo>
                  <a:lnTo>
                    <a:pt x="1451133" y="94076"/>
                  </a:lnTo>
                  <a:lnTo>
                    <a:pt x="1459843" y="82775"/>
                  </a:lnTo>
                  <a:lnTo>
                    <a:pt x="1468553" y="71475"/>
                  </a:lnTo>
                  <a:lnTo>
                    <a:pt x="1477264" y="60175"/>
                  </a:lnTo>
                  <a:lnTo>
                    <a:pt x="1485974" y="48874"/>
                  </a:lnTo>
                  <a:lnTo>
                    <a:pt x="1494684" y="37573"/>
                  </a:lnTo>
                  <a:lnTo>
                    <a:pt x="1503395" y="26272"/>
                  </a:lnTo>
                  <a:lnTo>
                    <a:pt x="1512105" y="14971"/>
                  </a:lnTo>
                  <a:lnTo>
                    <a:pt x="1520816" y="3670"/>
                  </a:lnTo>
                  <a:lnTo>
                    <a:pt x="1529526" y="0"/>
                  </a:lnTo>
                  <a:lnTo>
                    <a:pt x="1538236" y="0"/>
                  </a:lnTo>
                  <a:lnTo>
                    <a:pt x="1546947" y="0"/>
                  </a:lnTo>
                  <a:lnTo>
                    <a:pt x="1555657" y="0"/>
                  </a:lnTo>
                  <a:lnTo>
                    <a:pt x="1564367" y="0"/>
                  </a:lnTo>
                  <a:lnTo>
                    <a:pt x="1573078" y="0"/>
                  </a:lnTo>
                  <a:lnTo>
                    <a:pt x="1581788" y="0"/>
                  </a:lnTo>
                  <a:lnTo>
                    <a:pt x="1590498" y="0"/>
                  </a:lnTo>
                  <a:lnTo>
                    <a:pt x="1599209" y="0"/>
                  </a:lnTo>
                  <a:lnTo>
                    <a:pt x="1607919" y="0"/>
                  </a:lnTo>
                  <a:lnTo>
                    <a:pt x="1616629" y="0"/>
                  </a:lnTo>
                  <a:lnTo>
                    <a:pt x="1625340" y="0"/>
                  </a:lnTo>
                  <a:lnTo>
                    <a:pt x="1625340" y="177556"/>
                  </a:lnTo>
                  <a:lnTo>
                    <a:pt x="1616629" y="185603"/>
                  </a:lnTo>
                  <a:lnTo>
                    <a:pt x="1607919" y="193650"/>
                  </a:lnTo>
                  <a:lnTo>
                    <a:pt x="1599209" y="201697"/>
                  </a:lnTo>
                  <a:lnTo>
                    <a:pt x="1590498" y="209744"/>
                  </a:lnTo>
                  <a:lnTo>
                    <a:pt x="1581788" y="217791"/>
                  </a:lnTo>
                  <a:lnTo>
                    <a:pt x="1573078" y="225838"/>
                  </a:lnTo>
                  <a:lnTo>
                    <a:pt x="1564367" y="233885"/>
                  </a:lnTo>
                  <a:lnTo>
                    <a:pt x="1555657" y="241933"/>
                  </a:lnTo>
                  <a:lnTo>
                    <a:pt x="1546947" y="249980"/>
                  </a:lnTo>
                  <a:lnTo>
                    <a:pt x="1538236" y="258027"/>
                  </a:lnTo>
                  <a:lnTo>
                    <a:pt x="1529526" y="266075"/>
                  </a:lnTo>
                  <a:lnTo>
                    <a:pt x="1520816" y="274123"/>
                  </a:lnTo>
                  <a:lnTo>
                    <a:pt x="1512105" y="282170"/>
                  </a:lnTo>
                  <a:lnTo>
                    <a:pt x="1503395" y="290218"/>
                  </a:lnTo>
                  <a:lnTo>
                    <a:pt x="1494684" y="298266"/>
                  </a:lnTo>
                  <a:lnTo>
                    <a:pt x="1485974" y="306314"/>
                  </a:lnTo>
                  <a:lnTo>
                    <a:pt x="1477264" y="314362"/>
                  </a:lnTo>
                  <a:lnTo>
                    <a:pt x="1468553" y="322410"/>
                  </a:lnTo>
                  <a:lnTo>
                    <a:pt x="1459843" y="330458"/>
                  </a:lnTo>
                  <a:lnTo>
                    <a:pt x="1451133" y="338506"/>
                  </a:lnTo>
                  <a:lnTo>
                    <a:pt x="1442422" y="346555"/>
                  </a:lnTo>
                  <a:lnTo>
                    <a:pt x="1433712" y="354603"/>
                  </a:lnTo>
                  <a:lnTo>
                    <a:pt x="1425002" y="362652"/>
                  </a:lnTo>
                  <a:lnTo>
                    <a:pt x="1416291" y="370701"/>
                  </a:lnTo>
                  <a:lnTo>
                    <a:pt x="1407581" y="378750"/>
                  </a:lnTo>
                  <a:lnTo>
                    <a:pt x="1398871" y="386799"/>
                  </a:lnTo>
                  <a:lnTo>
                    <a:pt x="1390160" y="394848"/>
                  </a:lnTo>
                  <a:lnTo>
                    <a:pt x="1381450" y="402897"/>
                  </a:lnTo>
                  <a:lnTo>
                    <a:pt x="1372740" y="410947"/>
                  </a:lnTo>
                  <a:lnTo>
                    <a:pt x="1364029" y="418996"/>
                  </a:lnTo>
                  <a:lnTo>
                    <a:pt x="1355319" y="427046"/>
                  </a:lnTo>
                  <a:lnTo>
                    <a:pt x="1346609" y="435096"/>
                  </a:lnTo>
                  <a:lnTo>
                    <a:pt x="1337898" y="443146"/>
                  </a:lnTo>
                  <a:lnTo>
                    <a:pt x="1329188" y="451196"/>
                  </a:lnTo>
                  <a:lnTo>
                    <a:pt x="1320478" y="459247"/>
                  </a:lnTo>
                  <a:lnTo>
                    <a:pt x="1311767" y="467298"/>
                  </a:lnTo>
                  <a:lnTo>
                    <a:pt x="1303057" y="475349"/>
                  </a:lnTo>
                  <a:lnTo>
                    <a:pt x="1294346" y="483400"/>
                  </a:lnTo>
                  <a:lnTo>
                    <a:pt x="1285636" y="491451"/>
                  </a:lnTo>
                  <a:lnTo>
                    <a:pt x="1276926" y="499503"/>
                  </a:lnTo>
                  <a:lnTo>
                    <a:pt x="1268215" y="507555"/>
                  </a:lnTo>
                  <a:lnTo>
                    <a:pt x="1259505" y="515607"/>
                  </a:lnTo>
                  <a:lnTo>
                    <a:pt x="1250795" y="523660"/>
                  </a:lnTo>
                  <a:lnTo>
                    <a:pt x="1242084" y="531713"/>
                  </a:lnTo>
                  <a:lnTo>
                    <a:pt x="1233374" y="539766"/>
                  </a:lnTo>
                  <a:lnTo>
                    <a:pt x="1224664" y="547820"/>
                  </a:lnTo>
                  <a:lnTo>
                    <a:pt x="1215953" y="555874"/>
                  </a:lnTo>
                  <a:lnTo>
                    <a:pt x="1207243" y="563928"/>
                  </a:lnTo>
                  <a:lnTo>
                    <a:pt x="1198533" y="571983"/>
                  </a:lnTo>
                  <a:lnTo>
                    <a:pt x="1189822" y="580039"/>
                  </a:lnTo>
                  <a:lnTo>
                    <a:pt x="1181112" y="588095"/>
                  </a:lnTo>
                  <a:lnTo>
                    <a:pt x="1172402" y="596151"/>
                  </a:lnTo>
                  <a:lnTo>
                    <a:pt x="1163691" y="604208"/>
                  </a:lnTo>
                  <a:lnTo>
                    <a:pt x="1154981" y="612266"/>
                  </a:lnTo>
                  <a:lnTo>
                    <a:pt x="1146271" y="620324"/>
                  </a:lnTo>
                  <a:lnTo>
                    <a:pt x="1137560" y="628384"/>
                  </a:lnTo>
                  <a:lnTo>
                    <a:pt x="1128850" y="636444"/>
                  </a:lnTo>
                  <a:lnTo>
                    <a:pt x="1120139" y="644504"/>
                  </a:lnTo>
                  <a:lnTo>
                    <a:pt x="1111429" y="652566"/>
                  </a:lnTo>
                  <a:lnTo>
                    <a:pt x="1102719" y="660629"/>
                  </a:lnTo>
                  <a:lnTo>
                    <a:pt x="1094008" y="668693"/>
                  </a:lnTo>
                  <a:lnTo>
                    <a:pt x="1085298" y="676758"/>
                  </a:lnTo>
                  <a:lnTo>
                    <a:pt x="1076588" y="684825"/>
                  </a:lnTo>
                  <a:lnTo>
                    <a:pt x="1067877" y="692893"/>
                  </a:lnTo>
                  <a:lnTo>
                    <a:pt x="1059167" y="700962"/>
                  </a:lnTo>
                  <a:lnTo>
                    <a:pt x="1050457" y="709034"/>
                  </a:lnTo>
                  <a:lnTo>
                    <a:pt x="1041746" y="717107"/>
                  </a:lnTo>
                  <a:lnTo>
                    <a:pt x="1033036" y="725183"/>
                  </a:lnTo>
                  <a:lnTo>
                    <a:pt x="1024326" y="733261"/>
                  </a:lnTo>
                  <a:lnTo>
                    <a:pt x="1015615" y="741342"/>
                  </a:lnTo>
                  <a:lnTo>
                    <a:pt x="1006905" y="749426"/>
                  </a:lnTo>
                  <a:lnTo>
                    <a:pt x="998195" y="757514"/>
                  </a:lnTo>
                  <a:lnTo>
                    <a:pt x="989484" y="765605"/>
                  </a:lnTo>
                  <a:lnTo>
                    <a:pt x="980774" y="773702"/>
                  </a:lnTo>
                  <a:lnTo>
                    <a:pt x="972064" y="781813"/>
                  </a:lnTo>
                  <a:lnTo>
                    <a:pt x="963353" y="789947"/>
                  </a:lnTo>
                  <a:lnTo>
                    <a:pt x="954643" y="798112"/>
                  </a:lnTo>
                  <a:lnTo>
                    <a:pt x="945933" y="806318"/>
                  </a:lnTo>
                  <a:lnTo>
                    <a:pt x="937222" y="814575"/>
                  </a:lnTo>
                  <a:lnTo>
                    <a:pt x="928512" y="822891"/>
                  </a:lnTo>
                  <a:lnTo>
                    <a:pt x="919801" y="831277"/>
                  </a:lnTo>
                  <a:lnTo>
                    <a:pt x="911091" y="839742"/>
                  </a:lnTo>
                  <a:lnTo>
                    <a:pt x="902381" y="848296"/>
                  </a:lnTo>
                  <a:lnTo>
                    <a:pt x="893670" y="856950"/>
                  </a:lnTo>
                  <a:lnTo>
                    <a:pt x="884960" y="865714"/>
                  </a:lnTo>
                  <a:lnTo>
                    <a:pt x="876250" y="874600"/>
                  </a:lnTo>
                  <a:lnTo>
                    <a:pt x="867539" y="883619"/>
                  </a:lnTo>
                  <a:lnTo>
                    <a:pt x="858829" y="892783"/>
                  </a:lnTo>
                  <a:lnTo>
                    <a:pt x="850119" y="902105"/>
                  </a:lnTo>
                  <a:lnTo>
                    <a:pt x="841408" y="911598"/>
                  </a:lnTo>
                  <a:lnTo>
                    <a:pt x="832698" y="921277"/>
                  </a:lnTo>
                  <a:lnTo>
                    <a:pt x="823988" y="931157"/>
                  </a:lnTo>
                  <a:lnTo>
                    <a:pt x="815277" y="941252"/>
                  </a:lnTo>
                  <a:lnTo>
                    <a:pt x="806567" y="951577"/>
                  </a:lnTo>
                  <a:lnTo>
                    <a:pt x="797857" y="962146"/>
                  </a:lnTo>
                  <a:lnTo>
                    <a:pt x="789146" y="972969"/>
                  </a:lnTo>
                  <a:lnTo>
                    <a:pt x="780436" y="984052"/>
                  </a:lnTo>
                  <a:lnTo>
                    <a:pt x="771726" y="995399"/>
                  </a:lnTo>
                  <a:lnTo>
                    <a:pt x="763015" y="1007006"/>
                  </a:lnTo>
                  <a:lnTo>
                    <a:pt x="754305" y="1018866"/>
                  </a:lnTo>
                  <a:lnTo>
                    <a:pt x="745594" y="1030968"/>
                  </a:lnTo>
                  <a:lnTo>
                    <a:pt x="736884" y="1043300"/>
                  </a:lnTo>
                  <a:lnTo>
                    <a:pt x="728174" y="1055851"/>
                  </a:lnTo>
                  <a:lnTo>
                    <a:pt x="719463" y="1068611"/>
                  </a:lnTo>
                  <a:lnTo>
                    <a:pt x="710753" y="1081570"/>
                  </a:lnTo>
                  <a:lnTo>
                    <a:pt x="702043" y="1094723"/>
                  </a:lnTo>
                  <a:lnTo>
                    <a:pt x="693332" y="1108066"/>
                  </a:lnTo>
                  <a:lnTo>
                    <a:pt x="684622" y="1121596"/>
                  </a:lnTo>
                  <a:lnTo>
                    <a:pt x="675912" y="1135315"/>
                  </a:lnTo>
                  <a:lnTo>
                    <a:pt x="667201" y="1149222"/>
                  </a:lnTo>
                  <a:lnTo>
                    <a:pt x="658491" y="1163319"/>
                  </a:lnTo>
                  <a:lnTo>
                    <a:pt x="649781" y="1177608"/>
                  </a:lnTo>
                  <a:lnTo>
                    <a:pt x="641070" y="1192093"/>
                  </a:lnTo>
                  <a:lnTo>
                    <a:pt x="632360" y="1206778"/>
                  </a:lnTo>
                  <a:lnTo>
                    <a:pt x="623650" y="1221668"/>
                  </a:lnTo>
                  <a:lnTo>
                    <a:pt x="614939" y="1236767"/>
                  </a:lnTo>
                  <a:lnTo>
                    <a:pt x="606229" y="1252082"/>
                  </a:lnTo>
                  <a:lnTo>
                    <a:pt x="597519" y="1267620"/>
                  </a:lnTo>
                  <a:lnTo>
                    <a:pt x="588808" y="1283386"/>
                  </a:lnTo>
                  <a:lnTo>
                    <a:pt x="580098" y="1299386"/>
                  </a:lnTo>
                  <a:lnTo>
                    <a:pt x="571388" y="1315627"/>
                  </a:lnTo>
                  <a:lnTo>
                    <a:pt x="562677" y="1332112"/>
                  </a:lnTo>
                  <a:lnTo>
                    <a:pt x="553967" y="1348846"/>
                  </a:lnTo>
                  <a:lnTo>
                    <a:pt x="545256" y="1365832"/>
                  </a:lnTo>
                  <a:lnTo>
                    <a:pt x="536546" y="1383068"/>
                  </a:lnTo>
                  <a:lnTo>
                    <a:pt x="527836" y="1400555"/>
                  </a:lnTo>
                  <a:lnTo>
                    <a:pt x="519125" y="1418289"/>
                  </a:lnTo>
                  <a:lnTo>
                    <a:pt x="510415" y="1436267"/>
                  </a:lnTo>
                  <a:lnTo>
                    <a:pt x="501705" y="1454482"/>
                  </a:lnTo>
                  <a:lnTo>
                    <a:pt x="492994" y="1472928"/>
                  </a:lnTo>
                  <a:lnTo>
                    <a:pt x="484284" y="1491599"/>
                  </a:lnTo>
                  <a:lnTo>
                    <a:pt x="475574" y="1510489"/>
                  </a:lnTo>
                  <a:lnTo>
                    <a:pt x="466863" y="1529590"/>
                  </a:lnTo>
                  <a:lnTo>
                    <a:pt x="458153" y="1548896"/>
                  </a:lnTo>
                  <a:lnTo>
                    <a:pt x="449443" y="1568401"/>
                  </a:lnTo>
                  <a:lnTo>
                    <a:pt x="440732" y="1588101"/>
                  </a:lnTo>
                  <a:lnTo>
                    <a:pt x="432022" y="1607992"/>
                  </a:lnTo>
                  <a:lnTo>
                    <a:pt x="423312" y="1628070"/>
                  </a:lnTo>
                  <a:lnTo>
                    <a:pt x="414601" y="1648334"/>
                  </a:lnTo>
                  <a:lnTo>
                    <a:pt x="405891" y="1668784"/>
                  </a:lnTo>
                  <a:lnTo>
                    <a:pt x="397181" y="1689421"/>
                  </a:lnTo>
                  <a:lnTo>
                    <a:pt x="388470" y="1710248"/>
                  </a:lnTo>
                  <a:lnTo>
                    <a:pt x="379760" y="1731271"/>
                  </a:lnTo>
                  <a:lnTo>
                    <a:pt x="371050" y="1752499"/>
                  </a:lnTo>
                  <a:lnTo>
                    <a:pt x="362339" y="1773944"/>
                  </a:lnTo>
                  <a:lnTo>
                    <a:pt x="353629" y="1795619"/>
                  </a:lnTo>
                  <a:lnTo>
                    <a:pt x="344918" y="1817541"/>
                  </a:lnTo>
                  <a:lnTo>
                    <a:pt x="336208" y="1839724"/>
                  </a:lnTo>
                  <a:lnTo>
                    <a:pt x="327498" y="1862183"/>
                  </a:lnTo>
                  <a:lnTo>
                    <a:pt x="318787" y="1884928"/>
                  </a:lnTo>
                  <a:lnTo>
                    <a:pt x="310077" y="1907966"/>
                  </a:lnTo>
                  <a:lnTo>
                    <a:pt x="301367" y="1931301"/>
                  </a:lnTo>
                  <a:lnTo>
                    <a:pt x="292656" y="1954929"/>
                  </a:lnTo>
                  <a:lnTo>
                    <a:pt x="283946" y="1978846"/>
                  </a:lnTo>
                  <a:lnTo>
                    <a:pt x="275236" y="2003043"/>
                  </a:lnTo>
                  <a:lnTo>
                    <a:pt x="266525" y="2027510"/>
                  </a:lnTo>
                  <a:lnTo>
                    <a:pt x="257815" y="2052234"/>
                  </a:lnTo>
                  <a:lnTo>
                    <a:pt x="249105" y="2077202"/>
                  </a:lnTo>
                  <a:lnTo>
                    <a:pt x="240394" y="2102404"/>
                  </a:lnTo>
                  <a:lnTo>
                    <a:pt x="231684" y="2127825"/>
                  </a:lnTo>
                  <a:lnTo>
                    <a:pt x="222974" y="2153453"/>
                  </a:lnTo>
                  <a:lnTo>
                    <a:pt x="214263" y="2179278"/>
                  </a:lnTo>
                  <a:lnTo>
                    <a:pt x="205553" y="2205287"/>
                  </a:lnTo>
                  <a:lnTo>
                    <a:pt x="196843" y="2231468"/>
                  </a:lnTo>
                  <a:lnTo>
                    <a:pt x="188132" y="2257813"/>
                  </a:lnTo>
                  <a:lnTo>
                    <a:pt x="179422" y="2284308"/>
                  </a:lnTo>
                  <a:lnTo>
                    <a:pt x="170711" y="2310946"/>
                  </a:lnTo>
                  <a:lnTo>
                    <a:pt x="162001" y="2337715"/>
                  </a:lnTo>
                  <a:lnTo>
                    <a:pt x="153291" y="2364606"/>
                  </a:lnTo>
                  <a:lnTo>
                    <a:pt x="144580" y="2391609"/>
                  </a:lnTo>
                  <a:lnTo>
                    <a:pt x="135870" y="2418714"/>
                  </a:lnTo>
                  <a:lnTo>
                    <a:pt x="127160" y="2445913"/>
                  </a:lnTo>
                  <a:lnTo>
                    <a:pt x="118449" y="2473196"/>
                  </a:lnTo>
                  <a:lnTo>
                    <a:pt x="109739" y="2500554"/>
                  </a:lnTo>
                  <a:lnTo>
                    <a:pt x="101029" y="2527978"/>
                  </a:lnTo>
                  <a:lnTo>
                    <a:pt x="92318" y="2555459"/>
                  </a:lnTo>
                  <a:lnTo>
                    <a:pt x="83608" y="2582988"/>
                  </a:lnTo>
                  <a:lnTo>
                    <a:pt x="74898" y="2610556"/>
                  </a:lnTo>
                  <a:lnTo>
                    <a:pt x="66187" y="2638155"/>
                  </a:lnTo>
                  <a:lnTo>
                    <a:pt x="57477" y="2665775"/>
                  </a:lnTo>
                  <a:lnTo>
                    <a:pt x="57064" y="2667084"/>
                  </a:lnTo>
                  <a:close/>
                </a:path>
              </a:pathLst>
            </a:custGeom>
            <a:solidFill>
              <a:srgbClr val="FF006B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989629" y="895325"/>
              <a:ext cx="1625340" cy="2667084"/>
            </a:xfrm>
            <a:custGeom>
              <a:avLst/>
              <a:pathLst>
                <a:path w="1625340" h="2667084">
                  <a:moveTo>
                    <a:pt x="0" y="2667084"/>
                  </a:moveTo>
                  <a:lnTo>
                    <a:pt x="5215" y="2653789"/>
                  </a:lnTo>
                  <a:lnTo>
                    <a:pt x="13925" y="2631584"/>
                  </a:lnTo>
                  <a:lnTo>
                    <a:pt x="22636" y="2609375"/>
                  </a:lnTo>
                  <a:lnTo>
                    <a:pt x="31346" y="2587164"/>
                  </a:lnTo>
                  <a:lnTo>
                    <a:pt x="40056" y="2564949"/>
                  </a:lnTo>
                  <a:lnTo>
                    <a:pt x="48767" y="2542730"/>
                  </a:lnTo>
                  <a:lnTo>
                    <a:pt x="57477" y="2520508"/>
                  </a:lnTo>
                  <a:lnTo>
                    <a:pt x="66187" y="2498284"/>
                  </a:lnTo>
                  <a:lnTo>
                    <a:pt x="74898" y="2476060"/>
                  </a:lnTo>
                  <a:lnTo>
                    <a:pt x="83608" y="2453839"/>
                  </a:lnTo>
                  <a:lnTo>
                    <a:pt x="92318" y="2431621"/>
                  </a:lnTo>
                  <a:lnTo>
                    <a:pt x="101029" y="2409410"/>
                  </a:lnTo>
                  <a:lnTo>
                    <a:pt x="109739" y="2387207"/>
                  </a:lnTo>
                  <a:lnTo>
                    <a:pt x="118449" y="2365013"/>
                  </a:lnTo>
                  <a:lnTo>
                    <a:pt x="127160" y="2342832"/>
                  </a:lnTo>
                  <a:lnTo>
                    <a:pt x="135870" y="2320664"/>
                  </a:lnTo>
                  <a:lnTo>
                    <a:pt x="144580" y="2298511"/>
                  </a:lnTo>
                  <a:lnTo>
                    <a:pt x="153291" y="2276375"/>
                  </a:lnTo>
                  <a:lnTo>
                    <a:pt x="162001" y="2254256"/>
                  </a:lnTo>
                  <a:lnTo>
                    <a:pt x="170711" y="2232157"/>
                  </a:lnTo>
                  <a:lnTo>
                    <a:pt x="179422" y="2210078"/>
                  </a:lnTo>
                  <a:lnTo>
                    <a:pt x="188132" y="2188020"/>
                  </a:lnTo>
                  <a:lnTo>
                    <a:pt x="196843" y="2165984"/>
                  </a:lnTo>
                  <a:lnTo>
                    <a:pt x="205553" y="2143971"/>
                  </a:lnTo>
                  <a:lnTo>
                    <a:pt x="214263" y="2121979"/>
                  </a:lnTo>
                  <a:lnTo>
                    <a:pt x="222974" y="2100010"/>
                  </a:lnTo>
                  <a:lnTo>
                    <a:pt x="231684" y="2078062"/>
                  </a:lnTo>
                  <a:lnTo>
                    <a:pt x="240394" y="2056134"/>
                  </a:lnTo>
                  <a:lnTo>
                    <a:pt x="249105" y="2034225"/>
                  </a:lnTo>
                  <a:lnTo>
                    <a:pt x="257815" y="2012334"/>
                  </a:lnTo>
                  <a:lnTo>
                    <a:pt x="266525" y="1990459"/>
                  </a:lnTo>
                  <a:lnTo>
                    <a:pt x="275236" y="1968598"/>
                  </a:lnTo>
                  <a:lnTo>
                    <a:pt x="283946" y="1946750"/>
                  </a:lnTo>
                  <a:lnTo>
                    <a:pt x="292656" y="1924916"/>
                  </a:lnTo>
                  <a:lnTo>
                    <a:pt x="301367" y="1903098"/>
                  </a:lnTo>
                  <a:lnTo>
                    <a:pt x="310077" y="1881301"/>
                  </a:lnTo>
                  <a:lnTo>
                    <a:pt x="318787" y="1859535"/>
                  </a:lnTo>
                  <a:lnTo>
                    <a:pt x="327498" y="1837813"/>
                  </a:lnTo>
                  <a:lnTo>
                    <a:pt x="336208" y="1816153"/>
                  </a:lnTo>
                  <a:lnTo>
                    <a:pt x="344918" y="1794577"/>
                  </a:lnTo>
                  <a:lnTo>
                    <a:pt x="353629" y="1773110"/>
                  </a:lnTo>
                  <a:lnTo>
                    <a:pt x="362339" y="1751778"/>
                  </a:lnTo>
                  <a:lnTo>
                    <a:pt x="371050" y="1730606"/>
                  </a:lnTo>
                  <a:lnTo>
                    <a:pt x="379760" y="1709611"/>
                  </a:lnTo>
                  <a:lnTo>
                    <a:pt x="388470" y="1688808"/>
                  </a:lnTo>
                  <a:lnTo>
                    <a:pt x="397181" y="1668208"/>
                  </a:lnTo>
                  <a:lnTo>
                    <a:pt x="405891" y="1647816"/>
                  </a:lnTo>
                  <a:lnTo>
                    <a:pt x="414601" y="1627640"/>
                  </a:lnTo>
                  <a:lnTo>
                    <a:pt x="423312" y="1607683"/>
                  </a:lnTo>
                  <a:lnTo>
                    <a:pt x="432022" y="1587945"/>
                  </a:lnTo>
                  <a:lnTo>
                    <a:pt x="440732" y="1568428"/>
                  </a:lnTo>
                  <a:lnTo>
                    <a:pt x="449443" y="1549129"/>
                  </a:lnTo>
                  <a:lnTo>
                    <a:pt x="458153" y="1530048"/>
                  </a:lnTo>
                  <a:lnTo>
                    <a:pt x="466863" y="1511179"/>
                  </a:lnTo>
                  <a:lnTo>
                    <a:pt x="475574" y="1492521"/>
                  </a:lnTo>
                  <a:lnTo>
                    <a:pt x="484284" y="1474067"/>
                  </a:lnTo>
                  <a:lnTo>
                    <a:pt x="492994" y="1455813"/>
                  </a:lnTo>
                  <a:lnTo>
                    <a:pt x="501705" y="1437754"/>
                  </a:lnTo>
                  <a:lnTo>
                    <a:pt x="510415" y="1419884"/>
                  </a:lnTo>
                  <a:lnTo>
                    <a:pt x="519125" y="1402199"/>
                  </a:lnTo>
                  <a:lnTo>
                    <a:pt x="527836" y="1384696"/>
                  </a:lnTo>
                  <a:lnTo>
                    <a:pt x="536546" y="1367371"/>
                  </a:lnTo>
                  <a:lnTo>
                    <a:pt x="545256" y="1350223"/>
                  </a:lnTo>
                  <a:lnTo>
                    <a:pt x="553967" y="1333253"/>
                  </a:lnTo>
                  <a:lnTo>
                    <a:pt x="562677" y="1316462"/>
                  </a:lnTo>
                  <a:lnTo>
                    <a:pt x="571388" y="1299854"/>
                  </a:lnTo>
                  <a:lnTo>
                    <a:pt x="580098" y="1283436"/>
                  </a:lnTo>
                  <a:lnTo>
                    <a:pt x="588808" y="1267212"/>
                  </a:lnTo>
                  <a:lnTo>
                    <a:pt x="597519" y="1251191"/>
                  </a:lnTo>
                  <a:lnTo>
                    <a:pt x="606229" y="1235380"/>
                  </a:lnTo>
                  <a:lnTo>
                    <a:pt x="614939" y="1219788"/>
                  </a:lnTo>
                  <a:lnTo>
                    <a:pt x="623650" y="1204422"/>
                  </a:lnTo>
                  <a:lnTo>
                    <a:pt x="632360" y="1189290"/>
                  </a:lnTo>
                  <a:lnTo>
                    <a:pt x="641070" y="1174399"/>
                  </a:lnTo>
                  <a:lnTo>
                    <a:pt x="649781" y="1159757"/>
                  </a:lnTo>
                  <a:lnTo>
                    <a:pt x="658491" y="1145369"/>
                  </a:lnTo>
                  <a:lnTo>
                    <a:pt x="667201" y="1131240"/>
                  </a:lnTo>
                  <a:lnTo>
                    <a:pt x="675912" y="1117374"/>
                  </a:lnTo>
                  <a:lnTo>
                    <a:pt x="684622" y="1103773"/>
                  </a:lnTo>
                  <a:lnTo>
                    <a:pt x="693332" y="1090427"/>
                  </a:lnTo>
                  <a:lnTo>
                    <a:pt x="702043" y="1077324"/>
                  </a:lnTo>
                  <a:lnTo>
                    <a:pt x="710753" y="1064448"/>
                  </a:lnTo>
                  <a:lnTo>
                    <a:pt x="719463" y="1051783"/>
                  </a:lnTo>
                  <a:lnTo>
                    <a:pt x="728174" y="1039311"/>
                  </a:lnTo>
                  <a:lnTo>
                    <a:pt x="736884" y="1027011"/>
                  </a:lnTo>
                  <a:lnTo>
                    <a:pt x="745594" y="1014858"/>
                  </a:lnTo>
                  <a:lnTo>
                    <a:pt x="754305" y="1002830"/>
                  </a:lnTo>
                  <a:lnTo>
                    <a:pt x="763015" y="990901"/>
                  </a:lnTo>
                  <a:lnTo>
                    <a:pt x="771726" y="979049"/>
                  </a:lnTo>
                  <a:lnTo>
                    <a:pt x="780436" y="967254"/>
                  </a:lnTo>
                  <a:lnTo>
                    <a:pt x="789146" y="955499"/>
                  </a:lnTo>
                  <a:lnTo>
                    <a:pt x="797857" y="943774"/>
                  </a:lnTo>
                  <a:lnTo>
                    <a:pt x="806567" y="932074"/>
                  </a:lnTo>
                  <a:lnTo>
                    <a:pt x="815277" y="920397"/>
                  </a:lnTo>
                  <a:lnTo>
                    <a:pt x="823988" y="908743"/>
                  </a:lnTo>
                  <a:lnTo>
                    <a:pt x="832698" y="897114"/>
                  </a:lnTo>
                  <a:lnTo>
                    <a:pt x="841408" y="885512"/>
                  </a:lnTo>
                  <a:lnTo>
                    <a:pt x="850119" y="873941"/>
                  </a:lnTo>
                  <a:lnTo>
                    <a:pt x="858829" y="862400"/>
                  </a:lnTo>
                  <a:lnTo>
                    <a:pt x="867539" y="850892"/>
                  </a:lnTo>
                  <a:lnTo>
                    <a:pt x="876250" y="839416"/>
                  </a:lnTo>
                  <a:lnTo>
                    <a:pt x="884960" y="827971"/>
                  </a:lnTo>
                  <a:lnTo>
                    <a:pt x="893670" y="816557"/>
                  </a:lnTo>
                  <a:lnTo>
                    <a:pt x="902381" y="805172"/>
                  </a:lnTo>
                  <a:lnTo>
                    <a:pt x="911091" y="793813"/>
                  </a:lnTo>
                  <a:lnTo>
                    <a:pt x="919801" y="782480"/>
                  </a:lnTo>
                  <a:lnTo>
                    <a:pt x="928512" y="771168"/>
                  </a:lnTo>
                  <a:lnTo>
                    <a:pt x="937222" y="759876"/>
                  </a:lnTo>
                  <a:lnTo>
                    <a:pt x="945933" y="748599"/>
                  </a:lnTo>
                  <a:lnTo>
                    <a:pt x="954643" y="737336"/>
                  </a:lnTo>
                  <a:lnTo>
                    <a:pt x="963353" y="726082"/>
                  </a:lnTo>
                  <a:lnTo>
                    <a:pt x="972064" y="714834"/>
                  </a:lnTo>
                  <a:lnTo>
                    <a:pt x="980774" y="703589"/>
                  </a:lnTo>
                  <a:lnTo>
                    <a:pt x="989484" y="692342"/>
                  </a:lnTo>
                  <a:lnTo>
                    <a:pt x="998195" y="681091"/>
                  </a:lnTo>
                  <a:lnTo>
                    <a:pt x="1006905" y="669836"/>
                  </a:lnTo>
                  <a:lnTo>
                    <a:pt x="1015615" y="658578"/>
                  </a:lnTo>
                  <a:lnTo>
                    <a:pt x="1024326" y="647316"/>
                  </a:lnTo>
                  <a:lnTo>
                    <a:pt x="1033036" y="636050"/>
                  </a:lnTo>
                  <a:lnTo>
                    <a:pt x="1041746" y="624782"/>
                  </a:lnTo>
                  <a:lnTo>
                    <a:pt x="1050457" y="613512"/>
                  </a:lnTo>
                  <a:lnTo>
                    <a:pt x="1059167" y="602239"/>
                  </a:lnTo>
                  <a:lnTo>
                    <a:pt x="1067877" y="590965"/>
                  </a:lnTo>
                  <a:lnTo>
                    <a:pt x="1076588" y="579688"/>
                  </a:lnTo>
                  <a:lnTo>
                    <a:pt x="1085298" y="568410"/>
                  </a:lnTo>
                  <a:lnTo>
                    <a:pt x="1094008" y="557130"/>
                  </a:lnTo>
                  <a:lnTo>
                    <a:pt x="1102719" y="545849"/>
                  </a:lnTo>
                  <a:lnTo>
                    <a:pt x="1111429" y="534566"/>
                  </a:lnTo>
                  <a:lnTo>
                    <a:pt x="1120139" y="523283"/>
                  </a:lnTo>
                  <a:lnTo>
                    <a:pt x="1128850" y="511998"/>
                  </a:lnTo>
                  <a:lnTo>
                    <a:pt x="1137560" y="500712"/>
                  </a:lnTo>
                  <a:lnTo>
                    <a:pt x="1146271" y="489425"/>
                  </a:lnTo>
                  <a:lnTo>
                    <a:pt x="1154981" y="478137"/>
                  </a:lnTo>
                  <a:lnTo>
                    <a:pt x="1163691" y="466849"/>
                  </a:lnTo>
                  <a:lnTo>
                    <a:pt x="1172402" y="455559"/>
                  </a:lnTo>
                  <a:lnTo>
                    <a:pt x="1181112" y="444269"/>
                  </a:lnTo>
                  <a:lnTo>
                    <a:pt x="1189822" y="432979"/>
                  </a:lnTo>
                  <a:lnTo>
                    <a:pt x="1198533" y="421687"/>
                  </a:lnTo>
                  <a:lnTo>
                    <a:pt x="1207243" y="410395"/>
                  </a:lnTo>
                  <a:lnTo>
                    <a:pt x="1215953" y="399103"/>
                  </a:lnTo>
                  <a:lnTo>
                    <a:pt x="1224664" y="387810"/>
                  </a:lnTo>
                  <a:lnTo>
                    <a:pt x="1233374" y="376516"/>
                  </a:lnTo>
                  <a:lnTo>
                    <a:pt x="1242084" y="365222"/>
                  </a:lnTo>
                  <a:lnTo>
                    <a:pt x="1250795" y="353928"/>
                  </a:lnTo>
                  <a:lnTo>
                    <a:pt x="1259505" y="342633"/>
                  </a:lnTo>
                  <a:lnTo>
                    <a:pt x="1268215" y="331338"/>
                  </a:lnTo>
                  <a:lnTo>
                    <a:pt x="1276926" y="320042"/>
                  </a:lnTo>
                  <a:lnTo>
                    <a:pt x="1285636" y="308746"/>
                  </a:lnTo>
                  <a:lnTo>
                    <a:pt x="1294346" y="297450"/>
                  </a:lnTo>
                  <a:lnTo>
                    <a:pt x="1303057" y="286153"/>
                  </a:lnTo>
                  <a:lnTo>
                    <a:pt x="1311767" y="274857"/>
                  </a:lnTo>
                  <a:lnTo>
                    <a:pt x="1320478" y="263559"/>
                  </a:lnTo>
                  <a:lnTo>
                    <a:pt x="1329188" y="252262"/>
                  </a:lnTo>
                  <a:lnTo>
                    <a:pt x="1337898" y="240964"/>
                  </a:lnTo>
                  <a:lnTo>
                    <a:pt x="1346609" y="229666"/>
                  </a:lnTo>
                  <a:lnTo>
                    <a:pt x="1355319" y="218368"/>
                  </a:lnTo>
                  <a:lnTo>
                    <a:pt x="1364029" y="207070"/>
                  </a:lnTo>
                  <a:lnTo>
                    <a:pt x="1372740" y="195771"/>
                  </a:lnTo>
                  <a:lnTo>
                    <a:pt x="1381450" y="184472"/>
                  </a:lnTo>
                  <a:lnTo>
                    <a:pt x="1390160" y="173173"/>
                  </a:lnTo>
                  <a:lnTo>
                    <a:pt x="1398871" y="161874"/>
                  </a:lnTo>
                  <a:lnTo>
                    <a:pt x="1407581" y="150575"/>
                  </a:lnTo>
                  <a:lnTo>
                    <a:pt x="1416291" y="139275"/>
                  </a:lnTo>
                  <a:lnTo>
                    <a:pt x="1425002" y="127976"/>
                  </a:lnTo>
                  <a:lnTo>
                    <a:pt x="1433712" y="116676"/>
                  </a:lnTo>
                  <a:lnTo>
                    <a:pt x="1442422" y="105376"/>
                  </a:lnTo>
                  <a:lnTo>
                    <a:pt x="1451133" y="94076"/>
                  </a:lnTo>
                  <a:lnTo>
                    <a:pt x="1459843" y="82775"/>
                  </a:lnTo>
                  <a:lnTo>
                    <a:pt x="1468553" y="71475"/>
                  </a:lnTo>
                  <a:lnTo>
                    <a:pt x="1477264" y="60175"/>
                  </a:lnTo>
                  <a:lnTo>
                    <a:pt x="1485974" y="48874"/>
                  </a:lnTo>
                  <a:lnTo>
                    <a:pt x="1494684" y="37573"/>
                  </a:lnTo>
                  <a:lnTo>
                    <a:pt x="1503395" y="26272"/>
                  </a:lnTo>
                  <a:lnTo>
                    <a:pt x="1512105" y="14971"/>
                  </a:lnTo>
                  <a:lnTo>
                    <a:pt x="1520816" y="3670"/>
                  </a:lnTo>
                  <a:lnTo>
                    <a:pt x="1529526" y="0"/>
                  </a:lnTo>
                  <a:lnTo>
                    <a:pt x="1538236" y="0"/>
                  </a:lnTo>
                  <a:lnTo>
                    <a:pt x="1546947" y="0"/>
                  </a:lnTo>
                  <a:lnTo>
                    <a:pt x="1555657" y="0"/>
                  </a:lnTo>
                  <a:lnTo>
                    <a:pt x="1564367" y="0"/>
                  </a:lnTo>
                  <a:lnTo>
                    <a:pt x="1573078" y="0"/>
                  </a:lnTo>
                  <a:lnTo>
                    <a:pt x="1581788" y="0"/>
                  </a:lnTo>
                  <a:lnTo>
                    <a:pt x="1590498" y="0"/>
                  </a:lnTo>
                  <a:lnTo>
                    <a:pt x="1599209" y="0"/>
                  </a:lnTo>
                  <a:lnTo>
                    <a:pt x="1607919" y="0"/>
                  </a:lnTo>
                  <a:lnTo>
                    <a:pt x="1616629" y="0"/>
                  </a:lnTo>
                  <a:lnTo>
                    <a:pt x="1625340" y="0"/>
                  </a:lnTo>
                  <a:lnTo>
                    <a:pt x="162534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46694" y="1072882"/>
              <a:ext cx="1568275" cy="2489527"/>
            </a:xfrm>
            <a:custGeom>
              <a:avLst/>
              <a:pathLst>
                <a:path w="1568275" h="2489527">
                  <a:moveTo>
                    <a:pt x="1568275" y="0"/>
                  </a:moveTo>
                  <a:lnTo>
                    <a:pt x="1568275" y="0"/>
                  </a:lnTo>
                  <a:lnTo>
                    <a:pt x="1559564" y="8046"/>
                  </a:lnTo>
                  <a:lnTo>
                    <a:pt x="1550854" y="16093"/>
                  </a:lnTo>
                  <a:lnTo>
                    <a:pt x="1542144" y="24140"/>
                  </a:lnTo>
                  <a:lnTo>
                    <a:pt x="1533433" y="32187"/>
                  </a:lnTo>
                  <a:lnTo>
                    <a:pt x="1524723" y="40234"/>
                  </a:lnTo>
                  <a:lnTo>
                    <a:pt x="1516013" y="48282"/>
                  </a:lnTo>
                  <a:lnTo>
                    <a:pt x="1507302" y="56329"/>
                  </a:lnTo>
                  <a:lnTo>
                    <a:pt x="1498592" y="64376"/>
                  </a:lnTo>
                  <a:lnTo>
                    <a:pt x="1489882" y="72423"/>
                  </a:lnTo>
                  <a:lnTo>
                    <a:pt x="1481171" y="80471"/>
                  </a:lnTo>
                  <a:lnTo>
                    <a:pt x="1472461" y="88518"/>
                  </a:lnTo>
                  <a:lnTo>
                    <a:pt x="1463751" y="96566"/>
                  </a:lnTo>
                  <a:lnTo>
                    <a:pt x="1455040" y="104614"/>
                  </a:lnTo>
                  <a:lnTo>
                    <a:pt x="1446330" y="112661"/>
                  </a:lnTo>
                  <a:lnTo>
                    <a:pt x="1437620" y="120709"/>
                  </a:lnTo>
                  <a:lnTo>
                    <a:pt x="1428909" y="128757"/>
                  </a:lnTo>
                  <a:lnTo>
                    <a:pt x="1420199" y="136805"/>
                  </a:lnTo>
                  <a:lnTo>
                    <a:pt x="1411488" y="144853"/>
                  </a:lnTo>
                  <a:lnTo>
                    <a:pt x="1402778" y="152901"/>
                  </a:lnTo>
                  <a:lnTo>
                    <a:pt x="1394068" y="160950"/>
                  </a:lnTo>
                  <a:lnTo>
                    <a:pt x="1385357" y="168998"/>
                  </a:lnTo>
                  <a:lnTo>
                    <a:pt x="1376647" y="177047"/>
                  </a:lnTo>
                  <a:lnTo>
                    <a:pt x="1367937" y="185095"/>
                  </a:lnTo>
                  <a:lnTo>
                    <a:pt x="1359226" y="193144"/>
                  </a:lnTo>
                  <a:lnTo>
                    <a:pt x="1350516" y="201193"/>
                  </a:lnTo>
                  <a:lnTo>
                    <a:pt x="1341806" y="209242"/>
                  </a:lnTo>
                  <a:lnTo>
                    <a:pt x="1333095" y="217291"/>
                  </a:lnTo>
                  <a:lnTo>
                    <a:pt x="1324385" y="225341"/>
                  </a:lnTo>
                  <a:lnTo>
                    <a:pt x="1315675" y="233390"/>
                  </a:lnTo>
                  <a:lnTo>
                    <a:pt x="1306964" y="241440"/>
                  </a:lnTo>
                  <a:lnTo>
                    <a:pt x="1298254" y="249489"/>
                  </a:lnTo>
                  <a:lnTo>
                    <a:pt x="1289544" y="257539"/>
                  </a:lnTo>
                  <a:lnTo>
                    <a:pt x="1280833" y="265590"/>
                  </a:lnTo>
                  <a:lnTo>
                    <a:pt x="1272123" y="273640"/>
                  </a:lnTo>
                  <a:lnTo>
                    <a:pt x="1263413" y="281690"/>
                  </a:lnTo>
                  <a:lnTo>
                    <a:pt x="1254702" y="289741"/>
                  </a:lnTo>
                  <a:lnTo>
                    <a:pt x="1245992" y="297792"/>
                  </a:lnTo>
                  <a:lnTo>
                    <a:pt x="1237282" y="305843"/>
                  </a:lnTo>
                  <a:lnTo>
                    <a:pt x="1228571" y="313895"/>
                  </a:lnTo>
                  <a:lnTo>
                    <a:pt x="1219861" y="321947"/>
                  </a:lnTo>
                  <a:lnTo>
                    <a:pt x="1211150" y="329999"/>
                  </a:lnTo>
                  <a:lnTo>
                    <a:pt x="1202440" y="338051"/>
                  </a:lnTo>
                  <a:lnTo>
                    <a:pt x="1193730" y="346103"/>
                  </a:lnTo>
                  <a:lnTo>
                    <a:pt x="1185019" y="354156"/>
                  </a:lnTo>
                  <a:lnTo>
                    <a:pt x="1176309" y="362210"/>
                  </a:lnTo>
                  <a:lnTo>
                    <a:pt x="1167599" y="370263"/>
                  </a:lnTo>
                  <a:lnTo>
                    <a:pt x="1158888" y="378317"/>
                  </a:lnTo>
                  <a:lnTo>
                    <a:pt x="1150178" y="386372"/>
                  </a:lnTo>
                  <a:lnTo>
                    <a:pt x="1141468" y="394427"/>
                  </a:lnTo>
                  <a:lnTo>
                    <a:pt x="1132757" y="402482"/>
                  </a:lnTo>
                  <a:lnTo>
                    <a:pt x="1124047" y="410538"/>
                  </a:lnTo>
                  <a:lnTo>
                    <a:pt x="1115337" y="418595"/>
                  </a:lnTo>
                  <a:lnTo>
                    <a:pt x="1106626" y="426652"/>
                  </a:lnTo>
                  <a:lnTo>
                    <a:pt x="1097916" y="434709"/>
                  </a:lnTo>
                  <a:lnTo>
                    <a:pt x="1089206" y="442768"/>
                  </a:lnTo>
                  <a:lnTo>
                    <a:pt x="1080495" y="450827"/>
                  </a:lnTo>
                  <a:lnTo>
                    <a:pt x="1071785" y="458887"/>
                  </a:lnTo>
                  <a:lnTo>
                    <a:pt x="1063075" y="466948"/>
                  </a:lnTo>
                  <a:lnTo>
                    <a:pt x="1054364" y="475010"/>
                  </a:lnTo>
                  <a:lnTo>
                    <a:pt x="1045654" y="483072"/>
                  </a:lnTo>
                  <a:lnTo>
                    <a:pt x="1036944" y="491136"/>
                  </a:lnTo>
                  <a:lnTo>
                    <a:pt x="1028233" y="499202"/>
                  </a:lnTo>
                  <a:lnTo>
                    <a:pt x="1019523" y="507268"/>
                  </a:lnTo>
                  <a:lnTo>
                    <a:pt x="1010812" y="515336"/>
                  </a:lnTo>
                  <a:lnTo>
                    <a:pt x="1002102" y="523406"/>
                  </a:lnTo>
                  <a:lnTo>
                    <a:pt x="993392" y="531477"/>
                  </a:lnTo>
                  <a:lnTo>
                    <a:pt x="984681" y="539551"/>
                  </a:lnTo>
                  <a:lnTo>
                    <a:pt x="975971" y="547626"/>
                  </a:lnTo>
                  <a:lnTo>
                    <a:pt x="967261" y="555704"/>
                  </a:lnTo>
                  <a:lnTo>
                    <a:pt x="958550" y="563785"/>
                  </a:lnTo>
                  <a:lnTo>
                    <a:pt x="949840" y="571869"/>
                  </a:lnTo>
                  <a:lnTo>
                    <a:pt x="941130" y="579957"/>
                  </a:lnTo>
                  <a:lnTo>
                    <a:pt x="932419" y="588048"/>
                  </a:lnTo>
                  <a:lnTo>
                    <a:pt x="923709" y="596146"/>
                  </a:lnTo>
                  <a:lnTo>
                    <a:pt x="914999" y="604257"/>
                  </a:lnTo>
                  <a:lnTo>
                    <a:pt x="906288" y="612390"/>
                  </a:lnTo>
                  <a:lnTo>
                    <a:pt x="897578" y="620556"/>
                  </a:lnTo>
                  <a:lnTo>
                    <a:pt x="888868" y="628762"/>
                  </a:lnTo>
                  <a:lnTo>
                    <a:pt x="880157" y="637018"/>
                  </a:lnTo>
                  <a:lnTo>
                    <a:pt x="871447" y="645334"/>
                  </a:lnTo>
                  <a:lnTo>
                    <a:pt x="862737" y="653720"/>
                  </a:lnTo>
                  <a:lnTo>
                    <a:pt x="854026" y="662185"/>
                  </a:lnTo>
                  <a:lnTo>
                    <a:pt x="845316" y="670739"/>
                  </a:lnTo>
                  <a:lnTo>
                    <a:pt x="836605" y="679393"/>
                  </a:lnTo>
                  <a:lnTo>
                    <a:pt x="827895" y="688158"/>
                  </a:lnTo>
                  <a:lnTo>
                    <a:pt x="819185" y="697043"/>
                  </a:lnTo>
                  <a:lnTo>
                    <a:pt x="810474" y="706062"/>
                  </a:lnTo>
                  <a:lnTo>
                    <a:pt x="801764" y="715226"/>
                  </a:lnTo>
                  <a:lnTo>
                    <a:pt x="793054" y="724548"/>
                  </a:lnTo>
                  <a:lnTo>
                    <a:pt x="784343" y="734042"/>
                  </a:lnTo>
                  <a:lnTo>
                    <a:pt x="775633" y="743721"/>
                  </a:lnTo>
                  <a:lnTo>
                    <a:pt x="766923" y="753601"/>
                  </a:lnTo>
                  <a:lnTo>
                    <a:pt x="758212" y="763696"/>
                  </a:lnTo>
                  <a:lnTo>
                    <a:pt x="749502" y="774021"/>
                  </a:lnTo>
                  <a:lnTo>
                    <a:pt x="740792" y="784589"/>
                  </a:lnTo>
                  <a:lnTo>
                    <a:pt x="732081" y="795412"/>
                  </a:lnTo>
                  <a:lnTo>
                    <a:pt x="723371" y="806496"/>
                  </a:lnTo>
                  <a:lnTo>
                    <a:pt x="714661" y="817843"/>
                  </a:lnTo>
                  <a:lnTo>
                    <a:pt x="705950" y="829450"/>
                  </a:lnTo>
                  <a:lnTo>
                    <a:pt x="697240" y="841310"/>
                  </a:lnTo>
                  <a:lnTo>
                    <a:pt x="688530" y="853412"/>
                  </a:lnTo>
                  <a:lnTo>
                    <a:pt x="679819" y="865744"/>
                  </a:lnTo>
                  <a:lnTo>
                    <a:pt x="671109" y="878295"/>
                  </a:lnTo>
                  <a:lnTo>
                    <a:pt x="662399" y="891054"/>
                  </a:lnTo>
                  <a:lnTo>
                    <a:pt x="653688" y="904013"/>
                  </a:lnTo>
                  <a:lnTo>
                    <a:pt x="644978" y="917166"/>
                  </a:lnTo>
                  <a:lnTo>
                    <a:pt x="636267" y="930509"/>
                  </a:lnTo>
                  <a:lnTo>
                    <a:pt x="627557" y="944040"/>
                  </a:lnTo>
                  <a:lnTo>
                    <a:pt x="618847" y="957758"/>
                  </a:lnTo>
                  <a:lnTo>
                    <a:pt x="610136" y="971665"/>
                  </a:lnTo>
                  <a:lnTo>
                    <a:pt x="601426" y="985762"/>
                  </a:lnTo>
                  <a:lnTo>
                    <a:pt x="592716" y="1000052"/>
                  </a:lnTo>
                  <a:lnTo>
                    <a:pt x="584005" y="1014537"/>
                  </a:lnTo>
                  <a:lnTo>
                    <a:pt x="575295" y="1029222"/>
                  </a:lnTo>
                  <a:lnTo>
                    <a:pt x="566585" y="1044111"/>
                  </a:lnTo>
                  <a:lnTo>
                    <a:pt x="557874" y="1059210"/>
                  </a:lnTo>
                  <a:lnTo>
                    <a:pt x="549164" y="1074526"/>
                  </a:lnTo>
                  <a:lnTo>
                    <a:pt x="540454" y="1090063"/>
                  </a:lnTo>
                  <a:lnTo>
                    <a:pt x="531743" y="1105829"/>
                  </a:lnTo>
                  <a:lnTo>
                    <a:pt x="523033" y="1121829"/>
                  </a:lnTo>
                  <a:lnTo>
                    <a:pt x="514323" y="1138070"/>
                  </a:lnTo>
                  <a:lnTo>
                    <a:pt x="505612" y="1154556"/>
                  </a:lnTo>
                  <a:lnTo>
                    <a:pt x="496902" y="1171290"/>
                  </a:lnTo>
                  <a:lnTo>
                    <a:pt x="488192" y="1188275"/>
                  </a:lnTo>
                  <a:lnTo>
                    <a:pt x="479481" y="1205512"/>
                  </a:lnTo>
                  <a:lnTo>
                    <a:pt x="470771" y="1222998"/>
                  </a:lnTo>
                  <a:lnTo>
                    <a:pt x="462060" y="1240733"/>
                  </a:lnTo>
                  <a:lnTo>
                    <a:pt x="453350" y="1258710"/>
                  </a:lnTo>
                  <a:lnTo>
                    <a:pt x="444640" y="1276925"/>
                  </a:lnTo>
                  <a:lnTo>
                    <a:pt x="435929" y="1295372"/>
                  </a:lnTo>
                  <a:lnTo>
                    <a:pt x="427219" y="1314043"/>
                  </a:lnTo>
                  <a:lnTo>
                    <a:pt x="418509" y="1332932"/>
                  </a:lnTo>
                  <a:lnTo>
                    <a:pt x="409798" y="1352033"/>
                  </a:lnTo>
                  <a:lnTo>
                    <a:pt x="401088" y="1371339"/>
                  </a:lnTo>
                  <a:lnTo>
                    <a:pt x="392378" y="1390845"/>
                  </a:lnTo>
                  <a:lnTo>
                    <a:pt x="383667" y="1410545"/>
                  </a:lnTo>
                  <a:lnTo>
                    <a:pt x="374957" y="1430435"/>
                  </a:lnTo>
                  <a:lnTo>
                    <a:pt x="366247" y="1450514"/>
                  </a:lnTo>
                  <a:lnTo>
                    <a:pt x="357536" y="1470778"/>
                  </a:lnTo>
                  <a:lnTo>
                    <a:pt x="348826" y="1491227"/>
                  </a:lnTo>
                  <a:lnTo>
                    <a:pt x="340116" y="1511864"/>
                  </a:lnTo>
                  <a:lnTo>
                    <a:pt x="331405" y="1532691"/>
                  </a:lnTo>
                  <a:lnTo>
                    <a:pt x="322695" y="1553714"/>
                  </a:lnTo>
                  <a:lnTo>
                    <a:pt x="313985" y="1574943"/>
                  </a:lnTo>
                  <a:lnTo>
                    <a:pt x="305274" y="1596387"/>
                  </a:lnTo>
                  <a:lnTo>
                    <a:pt x="296564" y="1618063"/>
                  </a:lnTo>
                  <a:lnTo>
                    <a:pt x="287854" y="1639984"/>
                  </a:lnTo>
                  <a:lnTo>
                    <a:pt x="279143" y="1662168"/>
                  </a:lnTo>
                  <a:lnTo>
                    <a:pt x="270433" y="1684626"/>
                  </a:lnTo>
                  <a:lnTo>
                    <a:pt x="261722" y="1707371"/>
                  </a:lnTo>
                  <a:lnTo>
                    <a:pt x="253012" y="1730410"/>
                  </a:lnTo>
                  <a:lnTo>
                    <a:pt x="244302" y="1753744"/>
                  </a:lnTo>
                  <a:lnTo>
                    <a:pt x="235591" y="1777373"/>
                  </a:lnTo>
                  <a:lnTo>
                    <a:pt x="226881" y="1801290"/>
                  </a:lnTo>
                  <a:lnTo>
                    <a:pt x="218171" y="1825487"/>
                  </a:lnTo>
                  <a:lnTo>
                    <a:pt x="209460" y="1849953"/>
                  </a:lnTo>
                  <a:lnTo>
                    <a:pt x="200750" y="1874677"/>
                  </a:lnTo>
                  <a:lnTo>
                    <a:pt x="192040" y="1899646"/>
                  </a:lnTo>
                  <a:lnTo>
                    <a:pt x="183329" y="1924847"/>
                  </a:lnTo>
                  <a:lnTo>
                    <a:pt x="174619" y="1950268"/>
                  </a:lnTo>
                  <a:lnTo>
                    <a:pt x="165909" y="1975897"/>
                  </a:lnTo>
                  <a:lnTo>
                    <a:pt x="157198" y="2001721"/>
                  </a:lnTo>
                  <a:lnTo>
                    <a:pt x="148488" y="2027730"/>
                  </a:lnTo>
                  <a:lnTo>
                    <a:pt x="139778" y="2053912"/>
                  </a:lnTo>
                  <a:lnTo>
                    <a:pt x="131067" y="2080256"/>
                  </a:lnTo>
                  <a:lnTo>
                    <a:pt x="122357" y="2106752"/>
                  </a:lnTo>
                  <a:lnTo>
                    <a:pt x="113647" y="2133389"/>
                  </a:lnTo>
                  <a:lnTo>
                    <a:pt x="104936" y="2160158"/>
                  </a:lnTo>
                  <a:lnTo>
                    <a:pt x="96226" y="2187049"/>
                  </a:lnTo>
                  <a:lnTo>
                    <a:pt x="87515" y="2214052"/>
                  </a:lnTo>
                  <a:lnTo>
                    <a:pt x="78805" y="2241158"/>
                  </a:lnTo>
                  <a:lnTo>
                    <a:pt x="70095" y="2268357"/>
                  </a:lnTo>
                  <a:lnTo>
                    <a:pt x="61384" y="2295640"/>
                  </a:lnTo>
                  <a:lnTo>
                    <a:pt x="52674" y="2322998"/>
                  </a:lnTo>
                  <a:lnTo>
                    <a:pt x="43964" y="2350422"/>
                  </a:lnTo>
                  <a:lnTo>
                    <a:pt x="35253" y="2377903"/>
                  </a:lnTo>
                  <a:lnTo>
                    <a:pt x="26543" y="2405432"/>
                  </a:lnTo>
                  <a:lnTo>
                    <a:pt x="17833" y="2433000"/>
                  </a:lnTo>
                  <a:lnTo>
                    <a:pt x="9122" y="2460598"/>
                  </a:lnTo>
                  <a:lnTo>
                    <a:pt x="412" y="2488219"/>
                  </a:lnTo>
                  <a:lnTo>
                    <a:pt x="0" y="248952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2003436" y="895325"/>
              <a:ext cx="1611533" cy="2667084"/>
            </a:xfrm>
            <a:custGeom>
              <a:avLst/>
              <a:pathLst>
                <a:path w="1611533" h="2667084">
                  <a:moveTo>
                    <a:pt x="0" y="2667084"/>
                  </a:moveTo>
                  <a:lnTo>
                    <a:pt x="118" y="2666840"/>
                  </a:lnTo>
                  <a:lnTo>
                    <a:pt x="8829" y="2648992"/>
                  </a:lnTo>
                  <a:lnTo>
                    <a:pt x="17539" y="2631140"/>
                  </a:lnTo>
                  <a:lnTo>
                    <a:pt x="26249" y="2613284"/>
                  </a:lnTo>
                  <a:lnTo>
                    <a:pt x="34960" y="2595424"/>
                  </a:lnTo>
                  <a:lnTo>
                    <a:pt x="43670" y="2577558"/>
                  </a:lnTo>
                  <a:lnTo>
                    <a:pt x="52381" y="2559682"/>
                  </a:lnTo>
                  <a:lnTo>
                    <a:pt x="61091" y="2541791"/>
                  </a:lnTo>
                  <a:lnTo>
                    <a:pt x="69801" y="2523879"/>
                  </a:lnTo>
                  <a:lnTo>
                    <a:pt x="78512" y="2505941"/>
                  </a:lnTo>
                  <a:lnTo>
                    <a:pt x="87222" y="2487972"/>
                  </a:lnTo>
                  <a:lnTo>
                    <a:pt x="95932" y="2469967"/>
                  </a:lnTo>
                  <a:lnTo>
                    <a:pt x="104643" y="2451919"/>
                  </a:lnTo>
                  <a:lnTo>
                    <a:pt x="113353" y="2433823"/>
                  </a:lnTo>
                  <a:lnTo>
                    <a:pt x="122063" y="2415674"/>
                  </a:lnTo>
                  <a:lnTo>
                    <a:pt x="130774" y="2397465"/>
                  </a:lnTo>
                  <a:lnTo>
                    <a:pt x="139484" y="2379192"/>
                  </a:lnTo>
                  <a:lnTo>
                    <a:pt x="148194" y="2360847"/>
                  </a:lnTo>
                  <a:lnTo>
                    <a:pt x="156905" y="2342424"/>
                  </a:lnTo>
                  <a:lnTo>
                    <a:pt x="165615" y="2323918"/>
                  </a:lnTo>
                  <a:lnTo>
                    <a:pt x="174325" y="2305321"/>
                  </a:lnTo>
                  <a:lnTo>
                    <a:pt x="183036" y="2286627"/>
                  </a:lnTo>
                  <a:lnTo>
                    <a:pt x="191746" y="2267828"/>
                  </a:lnTo>
                  <a:lnTo>
                    <a:pt x="200456" y="2248916"/>
                  </a:lnTo>
                  <a:lnTo>
                    <a:pt x="209167" y="2229886"/>
                  </a:lnTo>
                  <a:lnTo>
                    <a:pt x="217877" y="2210727"/>
                  </a:lnTo>
                  <a:lnTo>
                    <a:pt x="226587" y="2191432"/>
                  </a:lnTo>
                  <a:lnTo>
                    <a:pt x="235298" y="2171993"/>
                  </a:lnTo>
                  <a:lnTo>
                    <a:pt x="244008" y="2152401"/>
                  </a:lnTo>
                  <a:lnTo>
                    <a:pt x="252719" y="2132648"/>
                  </a:lnTo>
                  <a:lnTo>
                    <a:pt x="261429" y="2112726"/>
                  </a:lnTo>
                  <a:lnTo>
                    <a:pt x="270139" y="2092630"/>
                  </a:lnTo>
                  <a:lnTo>
                    <a:pt x="278850" y="2072354"/>
                  </a:lnTo>
                  <a:lnTo>
                    <a:pt x="287560" y="2051898"/>
                  </a:lnTo>
                  <a:lnTo>
                    <a:pt x="296270" y="2031262"/>
                  </a:lnTo>
                  <a:lnTo>
                    <a:pt x="304981" y="2010452"/>
                  </a:lnTo>
                  <a:lnTo>
                    <a:pt x="313691" y="1989476"/>
                  </a:lnTo>
                  <a:lnTo>
                    <a:pt x="322401" y="1968347"/>
                  </a:lnTo>
                  <a:lnTo>
                    <a:pt x="331112" y="1947078"/>
                  </a:lnTo>
                  <a:lnTo>
                    <a:pt x="339822" y="1925687"/>
                  </a:lnTo>
                  <a:lnTo>
                    <a:pt x="348532" y="1904190"/>
                  </a:lnTo>
                  <a:lnTo>
                    <a:pt x="357243" y="1882605"/>
                  </a:lnTo>
                  <a:lnTo>
                    <a:pt x="365953" y="1860953"/>
                  </a:lnTo>
                  <a:lnTo>
                    <a:pt x="374663" y="1839253"/>
                  </a:lnTo>
                  <a:lnTo>
                    <a:pt x="383374" y="1817524"/>
                  </a:lnTo>
                  <a:lnTo>
                    <a:pt x="392084" y="1795779"/>
                  </a:lnTo>
                  <a:lnTo>
                    <a:pt x="400794" y="1774033"/>
                  </a:lnTo>
                  <a:lnTo>
                    <a:pt x="409505" y="1752296"/>
                  </a:lnTo>
                  <a:lnTo>
                    <a:pt x="418215" y="1730577"/>
                  </a:lnTo>
                  <a:lnTo>
                    <a:pt x="426926" y="1708887"/>
                  </a:lnTo>
                  <a:lnTo>
                    <a:pt x="435636" y="1687231"/>
                  </a:lnTo>
                  <a:lnTo>
                    <a:pt x="444346" y="1665618"/>
                  </a:lnTo>
                  <a:lnTo>
                    <a:pt x="453057" y="1644051"/>
                  </a:lnTo>
                  <a:lnTo>
                    <a:pt x="461767" y="1622537"/>
                  </a:lnTo>
                  <a:lnTo>
                    <a:pt x="470477" y="1601080"/>
                  </a:lnTo>
                  <a:lnTo>
                    <a:pt x="479188" y="1579683"/>
                  </a:lnTo>
                  <a:lnTo>
                    <a:pt x="487898" y="1558351"/>
                  </a:lnTo>
                  <a:lnTo>
                    <a:pt x="496608" y="1537086"/>
                  </a:lnTo>
                  <a:lnTo>
                    <a:pt x="505319" y="1515894"/>
                  </a:lnTo>
                  <a:lnTo>
                    <a:pt x="514029" y="1494777"/>
                  </a:lnTo>
                  <a:lnTo>
                    <a:pt x="522739" y="1473743"/>
                  </a:lnTo>
                  <a:lnTo>
                    <a:pt x="531450" y="1452797"/>
                  </a:lnTo>
                  <a:lnTo>
                    <a:pt x="540160" y="1431947"/>
                  </a:lnTo>
                  <a:lnTo>
                    <a:pt x="548870" y="1411204"/>
                  </a:lnTo>
                  <a:lnTo>
                    <a:pt x="557581" y="1390580"/>
                  </a:lnTo>
                  <a:lnTo>
                    <a:pt x="566291" y="1370088"/>
                  </a:lnTo>
                  <a:lnTo>
                    <a:pt x="575001" y="1349743"/>
                  </a:lnTo>
                  <a:lnTo>
                    <a:pt x="583712" y="1329561"/>
                  </a:lnTo>
                  <a:lnTo>
                    <a:pt x="592422" y="1309559"/>
                  </a:lnTo>
                  <a:lnTo>
                    <a:pt x="601132" y="1289753"/>
                  </a:lnTo>
                  <a:lnTo>
                    <a:pt x="609843" y="1270161"/>
                  </a:lnTo>
                  <a:lnTo>
                    <a:pt x="618553" y="1250799"/>
                  </a:lnTo>
                  <a:lnTo>
                    <a:pt x="627264" y="1231683"/>
                  </a:lnTo>
                  <a:lnTo>
                    <a:pt x="635974" y="1212830"/>
                  </a:lnTo>
                  <a:lnTo>
                    <a:pt x="644684" y="1194254"/>
                  </a:lnTo>
                  <a:lnTo>
                    <a:pt x="653395" y="1175969"/>
                  </a:lnTo>
                  <a:lnTo>
                    <a:pt x="662105" y="1157989"/>
                  </a:lnTo>
                  <a:lnTo>
                    <a:pt x="670815" y="1140322"/>
                  </a:lnTo>
                  <a:lnTo>
                    <a:pt x="679526" y="1122959"/>
                  </a:lnTo>
                  <a:lnTo>
                    <a:pt x="688236" y="1105888"/>
                  </a:lnTo>
                  <a:lnTo>
                    <a:pt x="696946" y="1089091"/>
                  </a:lnTo>
                  <a:lnTo>
                    <a:pt x="705657" y="1072552"/>
                  </a:lnTo>
                  <a:lnTo>
                    <a:pt x="714367" y="1056252"/>
                  </a:lnTo>
                  <a:lnTo>
                    <a:pt x="723077" y="1040167"/>
                  </a:lnTo>
                  <a:lnTo>
                    <a:pt x="731788" y="1024275"/>
                  </a:lnTo>
                  <a:lnTo>
                    <a:pt x="740498" y="1008551"/>
                  </a:lnTo>
                  <a:lnTo>
                    <a:pt x="749208" y="992968"/>
                  </a:lnTo>
                  <a:lnTo>
                    <a:pt x="757919" y="977502"/>
                  </a:lnTo>
                  <a:lnTo>
                    <a:pt x="766629" y="962133"/>
                  </a:lnTo>
                  <a:lnTo>
                    <a:pt x="775339" y="946841"/>
                  </a:lnTo>
                  <a:lnTo>
                    <a:pt x="784050" y="931616"/>
                  </a:lnTo>
                  <a:lnTo>
                    <a:pt x="792760" y="916450"/>
                  </a:lnTo>
                  <a:lnTo>
                    <a:pt x="801471" y="901339"/>
                  </a:lnTo>
                  <a:lnTo>
                    <a:pt x="810181" y="886283"/>
                  </a:lnTo>
                  <a:lnTo>
                    <a:pt x="818891" y="871280"/>
                  </a:lnTo>
                  <a:lnTo>
                    <a:pt x="827602" y="856333"/>
                  </a:lnTo>
                  <a:lnTo>
                    <a:pt x="836312" y="841441"/>
                  </a:lnTo>
                  <a:lnTo>
                    <a:pt x="845022" y="826605"/>
                  </a:lnTo>
                  <a:lnTo>
                    <a:pt x="853733" y="811824"/>
                  </a:lnTo>
                  <a:lnTo>
                    <a:pt x="862443" y="797097"/>
                  </a:lnTo>
                  <a:lnTo>
                    <a:pt x="871153" y="782420"/>
                  </a:lnTo>
                  <a:lnTo>
                    <a:pt x="879864" y="767793"/>
                  </a:lnTo>
                  <a:lnTo>
                    <a:pt x="888574" y="753211"/>
                  </a:lnTo>
                  <a:lnTo>
                    <a:pt x="897284" y="738671"/>
                  </a:lnTo>
                  <a:lnTo>
                    <a:pt x="905995" y="724170"/>
                  </a:lnTo>
                  <a:lnTo>
                    <a:pt x="914705" y="709703"/>
                  </a:lnTo>
                  <a:lnTo>
                    <a:pt x="923415" y="695265"/>
                  </a:lnTo>
                  <a:lnTo>
                    <a:pt x="932126" y="680853"/>
                  </a:lnTo>
                  <a:lnTo>
                    <a:pt x="940836" y="666461"/>
                  </a:lnTo>
                  <a:lnTo>
                    <a:pt x="949546" y="652085"/>
                  </a:lnTo>
                  <a:lnTo>
                    <a:pt x="958257" y="637720"/>
                  </a:lnTo>
                  <a:lnTo>
                    <a:pt x="966967" y="623360"/>
                  </a:lnTo>
                  <a:lnTo>
                    <a:pt x="975677" y="609000"/>
                  </a:lnTo>
                  <a:lnTo>
                    <a:pt x="984388" y="594637"/>
                  </a:lnTo>
                  <a:lnTo>
                    <a:pt x="993098" y="580270"/>
                  </a:lnTo>
                  <a:lnTo>
                    <a:pt x="1001809" y="565899"/>
                  </a:lnTo>
                  <a:lnTo>
                    <a:pt x="1010519" y="551524"/>
                  </a:lnTo>
                  <a:lnTo>
                    <a:pt x="1019229" y="537147"/>
                  </a:lnTo>
                  <a:lnTo>
                    <a:pt x="1027940" y="522767"/>
                  </a:lnTo>
                  <a:lnTo>
                    <a:pt x="1036650" y="508384"/>
                  </a:lnTo>
                  <a:lnTo>
                    <a:pt x="1045360" y="494000"/>
                  </a:lnTo>
                  <a:lnTo>
                    <a:pt x="1054071" y="479613"/>
                  </a:lnTo>
                  <a:lnTo>
                    <a:pt x="1062781" y="465225"/>
                  </a:lnTo>
                  <a:lnTo>
                    <a:pt x="1071491" y="450834"/>
                  </a:lnTo>
                  <a:lnTo>
                    <a:pt x="1080202" y="436443"/>
                  </a:lnTo>
                  <a:lnTo>
                    <a:pt x="1088912" y="422050"/>
                  </a:lnTo>
                  <a:lnTo>
                    <a:pt x="1097622" y="407656"/>
                  </a:lnTo>
                  <a:lnTo>
                    <a:pt x="1106333" y="393260"/>
                  </a:lnTo>
                  <a:lnTo>
                    <a:pt x="1115043" y="378864"/>
                  </a:lnTo>
                  <a:lnTo>
                    <a:pt x="1123753" y="364466"/>
                  </a:lnTo>
                  <a:lnTo>
                    <a:pt x="1132464" y="350068"/>
                  </a:lnTo>
                  <a:lnTo>
                    <a:pt x="1141174" y="335669"/>
                  </a:lnTo>
                  <a:lnTo>
                    <a:pt x="1149884" y="321269"/>
                  </a:lnTo>
                  <a:lnTo>
                    <a:pt x="1158595" y="306868"/>
                  </a:lnTo>
                  <a:lnTo>
                    <a:pt x="1167305" y="292467"/>
                  </a:lnTo>
                  <a:lnTo>
                    <a:pt x="1176015" y="278065"/>
                  </a:lnTo>
                  <a:lnTo>
                    <a:pt x="1184726" y="263662"/>
                  </a:lnTo>
                  <a:lnTo>
                    <a:pt x="1193436" y="249259"/>
                  </a:lnTo>
                  <a:lnTo>
                    <a:pt x="1202147" y="234855"/>
                  </a:lnTo>
                  <a:lnTo>
                    <a:pt x="1210857" y="220451"/>
                  </a:lnTo>
                  <a:lnTo>
                    <a:pt x="1219567" y="206046"/>
                  </a:lnTo>
                  <a:lnTo>
                    <a:pt x="1228278" y="191641"/>
                  </a:lnTo>
                  <a:lnTo>
                    <a:pt x="1236988" y="177235"/>
                  </a:lnTo>
                  <a:lnTo>
                    <a:pt x="1245698" y="162829"/>
                  </a:lnTo>
                  <a:lnTo>
                    <a:pt x="1254409" y="148423"/>
                  </a:lnTo>
                  <a:lnTo>
                    <a:pt x="1263119" y="134016"/>
                  </a:lnTo>
                  <a:lnTo>
                    <a:pt x="1271829" y="119609"/>
                  </a:lnTo>
                  <a:lnTo>
                    <a:pt x="1280540" y="105202"/>
                  </a:lnTo>
                  <a:lnTo>
                    <a:pt x="1289250" y="90794"/>
                  </a:lnTo>
                  <a:lnTo>
                    <a:pt x="1297960" y="76386"/>
                  </a:lnTo>
                  <a:lnTo>
                    <a:pt x="1306671" y="61978"/>
                  </a:lnTo>
                  <a:lnTo>
                    <a:pt x="1315381" y="47570"/>
                  </a:lnTo>
                  <a:lnTo>
                    <a:pt x="1324091" y="33161"/>
                  </a:lnTo>
                  <a:lnTo>
                    <a:pt x="1332802" y="18752"/>
                  </a:lnTo>
                  <a:lnTo>
                    <a:pt x="1341512" y="4343"/>
                  </a:lnTo>
                  <a:lnTo>
                    <a:pt x="1350222" y="0"/>
                  </a:lnTo>
                  <a:lnTo>
                    <a:pt x="1358933" y="0"/>
                  </a:lnTo>
                  <a:lnTo>
                    <a:pt x="1367643" y="0"/>
                  </a:lnTo>
                  <a:lnTo>
                    <a:pt x="1376354" y="0"/>
                  </a:lnTo>
                  <a:lnTo>
                    <a:pt x="1385064" y="0"/>
                  </a:lnTo>
                  <a:lnTo>
                    <a:pt x="1393774" y="0"/>
                  </a:lnTo>
                  <a:lnTo>
                    <a:pt x="1402485" y="0"/>
                  </a:lnTo>
                  <a:lnTo>
                    <a:pt x="1411195" y="0"/>
                  </a:lnTo>
                  <a:lnTo>
                    <a:pt x="1419905" y="0"/>
                  </a:lnTo>
                  <a:lnTo>
                    <a:pt x="1428616" y="0"/>
                  </a:lnTo>
                  <a:lnTo>
                    <a:pt x="1437326" y="0"/>
                  </a:lnTo>
                  <a:lnTo>
                    <a:pt x="1446036" y="0"/>
                  </a:lnTo>
                  <a:lnTo>
                    <a:pt x="1454747" y="0"/>
                  </a:lnTo>
                  <a:lnTo>
                    <a:pt x="1463457" y="0"/>
                  </a:lnTo>
                  <a:lnTo>
                    <a:pt x="1472167" y="0"/>
                  </a:lnTo>
                  <a:lnTo>
                    <a:pt x="1480878" y="0"/>
                  </a:lnTo>
                  <a:lnTo>
                    <a:pt x="1489588" y="0"/>
                  </a:lnTo>
                  <a:lnTo>
                    <a:pt x="1498298" y="0"/>
                  </a:lnTo>
                  <a:lnTo>
                    <a:pt x="1507009" y="0"/>
                  </a:lnTo>
                  <a:lnTo>
                    <a:pt x="1515719" y="0"/>
                  </a:lnTo>
                  <a:lnTo>
                    <a:pt x="1524429" y="0"/>
                  </a:lnTo>
                  <a:lnTo>
                    <a:pt x="1533140" y="0"/>
                  </a:lnTo>
                  <a:lnTo>
                    <a:pt x="1541850" y="0"/>
                  </a:lnTo>
                  <a:lnTo>
                    <a:pt x="1550560" y="0"/>
                  </a:lnTo>
                  <a:lnTo>
                    <a:pt x="1559271" y="0"/>
                  </a:lnTo>
                  <a:lnTo>
                    <a:pt x="1567981" y="0"/>
                  </a:lnTo>
                  <a:lnTo>
                    <a:pt x="1576692" y="0"/>
                  </a:lnTo>
                  <a:lnTo>
                    <a:pt x="1585402" y="0"/>
                  </a:lnTo>
                  <a:lnTo>
                    <a:pt x="1594112" y="0"/>
                  </a:lnTo>
                  <a:lnTo>
                    <a:pt x="1602823" y="0"/>
                  </a:lnTo>
                  <a:lnTo>
                    <a:pt x="1611533" y="0"/>
                  </a:lnTo>
                  <a:lnTo>
                    <a:pt x="1602823" y="0"/>
                  </a:lnTo>
                  <a:lnTo>
                    <a:pt x="1594112" y="0"/>
                  </a:lnTo>
                  <a:lnTo>
                    <a:pt x="1585402" y="0"/>
                  </a:lnTo>
                  <a:lnTo>
                    <a:pt x="1576692" y="0"/>
                  </a:lnTo>
                  <a:lnTo>
                    <a:pt x="1567981" y="0"/>
                  </a:lnTo>
                  <a:lnTo>
                    <a:pt x="1559271" y="0"/>
                  </a:lnTo>
                  <a:lnTo>
                    <a:pt x="1550560" y="0"/>
                  </a:lnTo>
                  <a:lnTo>
                    <a:pt x="1541850" y="0"/>
                  </a:lnTo>
                  <a:lnTo>
                    <a:pt x="1533140" y="0"/>
                  </a:lnTo>
                  <a:lnTo>
                    <a:pt x="1524429" y="0"/>
                  </a:lnTo>
                  <a:lnTo>
                    <a:pt x="1515719" y="0"/>
                  </a:lnTo>
                  <a:lnTo>
                    <a:pt x="1507009" y="0"/>
                  </a:lnTo>
                  <a:lnTo>
                    <a:pt x="1498298" y="4210"/>
                  </a:lnTo>
                  <a:lnTo>
                    <a:pt x="1489588" y="15462"/>
                  </a:lnTo>
                  <a:lnTo>
                    <a:pt x="1480878" y="26714"/>
                  </a:lnTo>
                  <a:lnTo>
                    <a:pt x="1472167" y="37966"/>
                  </a:lnTo>
                  <a:lnTo>
                    <a:pt x="1463457" y="49218"/>
                  </a:lnTo>
                  <a:lnTo>
                    <a:pt x="1454747" y="60470"/>
                  </a:lnTo>
                  <a:lnTo>
                    <a:pt x="1446036" y="71722"/>
                  </a:lnTo>
                  <a:lnTo>
                    <a:pt x="1437326" y="82975"/>
                  </a:lnTo>
                  <a:lnTo>
                    <a:pt x="1428616" y="94227"/>
                  </a:lnTo>
                  <a:lnTo>
                    <a:pt x="1419905" y="105480"/>
                  </a:lnTo>
                  <a:lnTo>
                    <a:pt x="1411195" y="116733"/>
                  </a:lnTo>
                  <a:lnTo>
                    <a:pt x="1402485" y="127986"/>
                  </a:lnTo>
                  <a:lnTo>
                    <a:pt x="1393774" y="139239"/>
                  </a:lnTo>
                  <a:lnTo>
                    <a:pt x="1385064" y="150492"/>
                  </a:lnTo>
                  <a:lnTo>
                    <a:pt x="1376354" y="161745"/>
                  </a:lnTo>
                  <a:lnTo>
                    <a:pt x="1367643" y="172999"/>
                  </a:lnTo>
                  <a:lnTo>
                    <a:pt x="1358933" y="184252"/>
                  </a:lnTo>
                  <a:lnTo>
                    <a:pt x="1350222" y="195506"/>
                  </a:lnTo>
                  <a:lnTo>
                    <a:pt x="1341512" y="206760"/>
                  </a:lnTo>
                  <a:lnTo>
                    <a:pt x="1332802" y="218014"/>
                  </a:lnTo>
                  <a:lnTo>
                    <a:pt x="1324091" y="229269"/>
                  </a:lnTo>
                  <a:lnTo>
                    <a:pt x="1315381" y="240523"/>
                  </a:lnTo>
                  <a:lnTo>
                    <a:pt x="1306671" y="251778"/>
                  </a:lnTo>
                  <a:lnTo>
                    <a:pt x="1297960" y="263033"/>
                  </a:lnTo>
                  <a:lnTo>
                    <a:pt x="1289250" y="274288"/>
                  </a:lnTo>
                  <a:lnTo>
                    <a:pt x="1280540" y="285544"/>
                  </a:lnTo>
                  <a:lnTo>
                    <a:pt x="1271829" y="296799"/>
                  </a:lnTo>
                  <a:lnTo>
                    <a:pt x="1263119" y="308055"/>
                  </a:lnTo>
                  <a:lnTo>
                    <a:pt x="1254409" y="319311"/>
                  </a:lnTo>
                  <a:lnTo>
                    <a:pt x="1245698" y="330568"/>
                  </a:lnTo>
                  <a:lnTo>
                    <a:pt x="1236988" y="341825"/>
                  </a:lnTo>
                  <a:lnTo>
                    <a:pt x="1228278" y="353082"/>
                  </a:lnTo>
                  <a:lnTo>
                    <a:pt x="1219567" y="364339"/>
                  </a:lnTo>
                  <a:lnTo>
                    <a:pt x="1210857" y="375597"/>
                  </a:lnTo>
                  <a:lnTo>
                    <a:pt x="1202147" y="386855"/>
                  </a:lnTo>
                  <a:lnTo>
                    <a:pt x="1193436" y="398114"/>
                  </a:lnTo>
                  <a:lnTo>
                    <a:pt x="1184726" y="409373"/>
                  </a:lnTo>
                  <a:lnTo>
                    <a:pt x="1176015" y="420633"/>
                  </a:lnTo>
                  <a:lnTo>
                    <a:pt x="1167305" y="431893"/>
                  </a:lnTo>
                  <a:lnTo>
                    <a:pt x="1158595" y="443153"/>
                  </a:lnTo>
                  <a:lnTo>
                    <a:pt x="1149884" y="454415"/>
                  </a:lnTo>
                  <a:lnTo>
                    <a:pt x="1141174" y="465676"/>
                  </a:lnTo>
                  <a:lnTo>
                    <a:pt x="1132464" y="476939"/>
                  </a:lnTo>
                  <a:lnTo>
                    <a:pt x="1123753" y="488202"/>
                  </a:lnTo>
                  <a:lnTo>
                    <a:pt x="1115043" y="499466"/>
                  </a:lnTo>
                  <a:lnTo>
                    <a:pt x="1106333" y="510731"/>
                  </a:lnTo>
                  <a:lnTo>
                    <a:pt x="1097622" y="521997"/>
                  </a:lnTo>
                  <a:lnTo>
                    <a:pt x="1088912" y="533263"/>
                  </a:lnTo>
                  <a:lnTo>
                    <a:pt x="1080202" y="544531"/>
                  </a:lnTo>
                  <a:lnTo>
                    <a:pt x="1071491" y="555800"/>
                  </a:lnTo>
                  <a:lnTo>
                    <a:pt x="1062781" y="567071"/>
                  </a:lnTo>
                  <a:lnTo>
                    <a:pt x="1054071" y="578342"/>
                  </a:lnTo>
                  <a:lnTo>
                    <a:pt x="1045360" y="589616"/>
                  </a:lnTo>
                  <a:lnTo>
                    <a:pt x="1036650" y="600891"/>
                  </a:lnTo>
                  <a:lnTo>
                    <a:pt x="1027940" y="612168"/>
                  </a:lnTo>
                  <a:lnTo>
                    <a:pt x="1019229" y="623447"/>
                  </a:lnTo>
                  <a:lnTo>
                    <a:pt x="1010519" y="634728"/>
                  </a:lnTo>
                  <a:lnTo>
                    <a:pt x="1001809" y="646012"/>
                  </a:lnTo>
                  <a:lnTo>
                    <a:pt x="993098" y="657300"/>
                  </a:lnTo>
                  <a:lnTo>
                    <a:pt x="984388" y="668590"/>
                  </a:lnTo>
                  <a:lnTo>
                    <a:pt x="975677" y="679884"/>
                  </a:lnTo>
                  <a:lnTo>
                    <a:pt x="966967" y="691185"/>
                  </a:lnTo>
                  <a:lnTo>
                    <a:pt x="958257" y="702500"/>
                  </a:lnTo>
                  <a:lnTo>
                    <a:pt x="949546" y="713840"/>
                  </a:lnTo>
                  <a:lnTo>
                    <a:pt x="940836" y="725216"/>
                  </a:lnTo>
                  <a:lnTo>
                    <a:pt x="932126" y="736638"/>
                  </a:lnTo>
                  <a:lnTo>
                    <a:pt x="923415" y="748118"/>
                  </a:lnTo>
                  <a:lnTo>
                    <a:pt x="914705" y="759665"/>
                  </a:lnTo>
                  <a:lnTo>
                    <a:pt x="905995" y="771292"/>
                  </a:lnTo>
                  <a:lnTo>
                    <a:pt x="897284" y="783008"/>
                  </a:lnTo>
                  <a:lnTo>
                    <a:pt x="888574" y="794826"/>
                  </a:lnTo>
                  <a:lnTo>
                    <a:pt x="879864" y="806758"/>
                  </a:lnTo>
                  <a:lnTo>
                    <a:pt x="871153" y="818814"/>
                  </a:lnTo>
                  <a:lnTo>
                    <a:pt x="862443" y="831009"/>
                  </a:lnTo>
                  <a:lnTo>
                    <a:pt x="853733" y="843354"/>
                  </a:lnTo>
                  <a:lnTo>
                    <a:pt x="845022" y="855864"/>
                  </a:lnTo>
                  <a:lnTo>
                    <a:pt x="836312" y="868552"/>
                  </a:lnTo>
                  <a:lnTo>
                    <a:pt x="827602" y="881433"/>
                  </a:lnTo>
                  <a:lnTo>
                    <a:pt x="818891" y="894522"/>
                  </a:lnTo>
                  <a:lnTo>
                    <a:pt x="810181" y="907837"/>
                  </a:lnTo>
                  <a:lnTo>
                    <a:pt x="801471" y="921392"/>
                  </a:lnTo>
                  <a:lnTo>
                    <a:pt x="792760" y="935204"/>
                  </a:lnTo>
                  <a:lnTo>
                    <a:pt x="784050" y="949287"/>
                  </a:lnTo>
                  <a:lnTo>
                    <a:pt x="775339" y="963653"/>
                  </a:lnTo>
                  <a:lnTo>
                    <a:pt x="766629" y="978311"/>
                  </a:lnTo>
                  <a:lnTo>
                    <a:pt x="757919" y="993262"/>
                  </a:lnTo>
                  <a:lnTo>
                    <a:pt x="749208" y="1008506"/>
                  </a:lnTo>
                  <a:lnTo>
                    <a:pt x="740498" y="1024036"/>
                  </a:lnTo>
                  <a:lnTo>
                    <a:pt x="731788" y="1039844"/>
                  </a:lnTo>
                  <a:lnTo>
                    <a:pt x="723077" y="1055920"/>
                  </a:lnTo>
                  <a:lnTo>
                    <a:pt x="714367" y="1072252"/>
                  </a:lnTo>
                  <a:lnTo>
                    <a:pt x="705657" y="1088835"/>
                  </a:lnTo>
                  <a:lnTo>
                    <a:pt x="696946" y="1105660"/>
                  </a:lnTo>
                  <a:lnTo>
                    <a:pt x="688236" y="1122724"/>
                  </a:lnTo>
                  <a:lnTo>
                    <a:pt x="679526" y="1140025"/>
                  </a:lnTo>
                  <a:lnTo>
                    <a:pt x="670815" y="1157563"/>
                  </a:lnTo>
                  <a:lnTo>
                    <a:pt x="662105" y="1175340"/>
                  </a:lnTo>
                  <a:lnTo>
                    <a:pt x="653395" y="1193357"/>
                  </a:lnTo>
                  <a:lnTo>
                    <a:pt x="644684" y="1211608"/>
                  </a:lnTo>
                  <a:lnTo>
                    <a:pt x="635974" y="1230089"/>
                  </a:lnTo>
                  <a:lnTo>
                    <a:pt x="627264" y="1248792"/>
                  </a:lnTo>
                  <a:lnTo>
                    <a:pt x="618553" y="1267715"/>
                  </a:lnTo>
                  <a:lnTo>
                    <a:pt x="609843" y="1286854"/>
                  </a:lnTo>
                  <a:lnTo>
                    <a:pt x="601132" y="1306207"/>
                  </a:lnTo>
                  <a:lnTo>
                    <a:pt x="592422" y="1325769"/>
                  </a:lnTo>
                  <a:lnTo>
                    <a:pt x="583712" y="1345541"/>
                  </a:lnTo>
                  <a:lnTo>
                    <a:pt x="575001" y="1365519"/>
                  </a:lnTo>
                  <a:lnTo>
                    <a:pt x="566291" y="1385702"/>
                  </a:lnTo>
                  <a:lnTo>
                    <a:pt x="557581" y="1406086"/>
                  </a:lnTo>
                  <a:lnTo>
                    <a:pt x="548870" y="1426667"/>
                  </a:lnTo>
                  <a:lnTo>
                    <a:pt x="540160" y="1447440"/>
                  </a:lnTo>
                  <a:lnTo>
                    <a:pt x="531450" y="1468398"/>
                  </a:lnTo>
                  <a:lnTo>
                    <a:pt x="522739" y="1489532"/>
                  </a:lnTo>
                  <a:lnTo>
                    <a:pt x="514029" y="1510832"/>
                  </a:lnTo>
                  <a:lnTo>
                    <a:pt x="505319" y="1532283"/>
                  </a:lnTo>
                  <a:lnTo>
                    <a:pt x="496608" y="1553874"/>
                  </a:lnTo>
                  <a:lnTo>
                    <a:pt x="487898" y="1575589"/>
                  </a:lnTo>
                  <a:lnTo>
                    <a:pt x="479188" y="1597413"/>
                  </a:lnTo>
                  <a:lnTo>
                    <a:pt x="470477" y="1619329"/>
                  </a:lnTo>
                  <a:lnTo>
                    <a:pt x="461767" y="1641323"/>
                  </a:lnTo>
                  <a:lnTo>
                    <a:pt x="453057" y="1663378"/>
                  </a:lnTo>
                  <a:lnTo>
                    <a:pt x="444346" y="1685479"/>
                  </a:lnTo>
                  <a:lnTo>
                    <a:pt x="435636" y="1707612"/>
                  </a:lnTo>
                  <a:lnTo>
                    <a:pt x="426926" y="1729763"/>
                  </a:lnTo>
                  <a:lnTo>
                    <a:pt x="418215" y="1751919"/>
                  </a:lnTo>
                  <a:lnTo>
                    <a:pt x="409505" y="1774066"/>
                  </a:lnTo>
                  <a:lnTo>
                    <a:pt x="400794" y="1796195"/>
                  </a:lnTo>
                  <a:lnTo>
                    <a:pt x="392084" y="1818296"/>
                  </a:lnTo>
                  <a:lnTo>
                    <a:pt x="383374" y="1840359"/>
                  </a:lnTo>
                  <a:lnTo>
                    <a:pt x="374663" y="1862379"/>
                  </a:lnTo>
                  <a:lnTo>
                    <a:pt x="365953" y="1884350"/>
                  </a:lnTo>
                  <a:lnTo>
                    <a:pt x="357243" y="1906270"/>
                  </a:lnTo>
                  <a:lnTo>
                    <a:pt x="348532" y="1928139"/>
                  </a:lnTo>
                  <a:lnTo>
                    <a:pt x="339822" y="1949963"/>
                  </a:lnTo>
                  <a:lnTo>
                    <a:pt x="331112" y="1971758"/>
                  </a:lnTo>
                  <a:lnTo>
                    <a:pt x="322401" y="1993546"/>
                  </a:lnTo>
                  <a:lnTo>
                    <a:pt x="313691" y="2015346"/>
                  </a:lnTo>
                  <a:lnTo>
                    <a:pt x="304981" y="2037178"/>
                  </a:lnTo>
                  <a:lnTo>
                    <a:pt x="296270" y="2059056"/>
                  </a:lnTo>
                  <a:lnTo>
                    <a:pt x="287560" y="2080993"/>
                  </a:lnTo>
                  <a:lnTo>
                    <a:pt x="278850" y="2102998"/>
                  </a:lnTo>
                  <a:lnTo>
                    <a:pt x="270139" y="2125077"/>
                  </a:lnTo>
                  <a:lnTo>
                    <a:pt x="261429" y="2147230"/>
                  </a:lnTo>
                  <a:lnTo>
                    <a:pt x="252719" y="2169458"/>
                  </a:lnTo>
                  <a:lnTo>
                    <a:pt x="244008" y="2191758"/>
                  </a:lnTo>
                  <a:lnTo>
                    <a:pt x="235298" y="2214127"/>
                  </a:lnTo>
                  <a:lnTo>
                    <a:pt x="226587" y="2236560"/>
                  </a:lnTo>
                  <a:lnTo>
                    <a:pt x="217877" y="2259053"/>
                  </a:lnTo>
                  <a:lnTo>
                    <a:pt x="209167" y="2281601"/>
                  </a:lnTo>
                  <a:lnTo>
                    <a:pt x="200456" y="2304199"/>
                  </a:lnTo>
                  <a:lnTo>
                    <a:pt x="191746" y="2326844"/>
                  </a:lnTo>
                  <a:lnTo>
                    <a:pt x="183036" y="2349531"/>
                  </a:lnTo>
                  <a:lnTo>
                    <a:pt x="174325" y="2372258"/>
                  </a:lnTo>
                  <a:lnTo>
                    <a:pt x="165615" y="2395020"/>
                  </a:lnTo>
                  <a:lnTo>
                    <a:pt x="156905" y="2417814"/>
                  </a:lnTo>
                  <a:lnTo>
                    <a:pt x="148194" y="2440639"/>
                  </a:lnTo>
                  <a:lnTo>
                    <a:pt x="139484" y="2463491"/>
                  </a:lnTo>
                  <a:lnTo>
                    <a:pt x="130774" y="2486368"/>
                  </a:lnTo>
                  <a:lnTo>
                    <a:pt x="122063" y="2509267"/>
                  </a:lnTo>
                  <a:lnTo>
                    <a:pt x="113353" y="2532187"/>
                  </a:lnTo>
                  <a:lnTo>
                    <a:pt x="104643" y="2555126"/>
                  </a:lnTo>
                  <a:lnTo>
                    <a:pt x="95932" y="2578081"/>
                  </a:lnTo>
                  <a:lnTo>
                    <a:pt x="87222" y="2601052"/>
                  </a:lnTo>
                  <a:lnTo>
                    <a:pt x="78512" y="2624037"/>
                  </a:lnTo>
                  <a:lnTo>
                    <a:pt x="69801" y="2647033"/>
                  </a:lnTo>
                  <a:lnTo>
                    <a:pt x="62210" y="2667084"/>
                  </a:lnTo>
                  <a:close/>
                </a:path>
              </a:pathLst>
            </a:custGeom>
            <a:solidFill>
              <a:srgbClr val="FC38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03436" y="895325"/>
              <a:ext cx="1611533" cy="2667084"/>
            </a:xfrm>
            <a:custGeom>
              <a:avLst/>
              <a:pathLst>
                <a:path w="1611533" h="2667084">
                  <a:moveTo>
                    <a:pt x="0" y="2667084"/>
                  </a:moveTo>
                  <a:lnTo>
                    <a:pt x="118" y="2666840"/>
                  </a:lnTo>
                  <a:lnTo>
                    <a:pt x="8829" y="2648992"/>
                  </a:lnTo>
                  <a:lnTo>
                    <a:pt x="17539" y="2631140"/>
                  </a:lnTo>
                  <a:lnTo>
                    <a:pt x="26249" y="2613284"/>
                  </a:lnTo>
                  <a:lnTo>
                    <a:pt x="34960" y="2595424"/>
                  </a:lnTo>
                  <a:lnTo>
                    <a:pt x="43670" y="2577558"/>
                  </a:lnTo>
                  <a:lnTo>
                    <a:pt x="52381" y="2559682"/>
                  </a:lnTo>
                  <a:lnTo>
                    <a:pt x="61091" y="2541791"/>
                  </a:lnTo>
                  <a:lnTo>
                    <a:pt x="69801" y="2523879"/>
                  </a:lnTo>
                  <a:lnTo>
                    <a:pt x="78512" y="2505941"/>
                  </a:lnTo>
                  <a:lnTo>
                    <a:pt x="87222" y="2487972"/>
                  </a:lnTo>
                  <a:lnTo>
                    <a:pt x="95932" y="2469967"/>
                  </a:lnTo>
                  <a:lnTo>
                    <a:pt x="104643" y="2451919"/>
                  </a:lnTo>
                  <a:lnTo>
                    <a:pt x="113353" y="2433823"/>
                  </a:lnTo>
                  <a:lnTo>
                    <a:pt x="122063" y="2415674"/>
                  </a:lnTo>
                  <a:lnTo>
                    <a:pt x="130774" y="2397465"/>
                  </a:lnTo>
                  <a:lnTo>
                    <a:pt x="139484" y="2379192"/>
                  </a:lnTo>
                  <a:lnTo>
                    <a:pt x="148194" y="2360847"/>
                  </a:lnTo>
                  <a:lnTo>
                    <a:pt x="156905" y="2342424"/>
                  </a:lnTo>
                  <a:lnTo>
                    <a:pt x="165615" y="2323918"/>
                  </a:lnTo>
                  <a:lnTo>
                    <a:pt x="174325" y="2305321"/>
                  </a:lnTo>
                  <a:lnTo>
                    <a:pt x="183036" y="2286627"/>
                  </a:lnTo>
                  <a:lnTo>
                    <a:pt x="191746" y="2267828"/>
                  </a:lnTo>
                  <a:lnTo>
                    <a:pt x="200456" y="2248916"/>
                  </a:lnTo>
                  <a:lnTo>
                    <a:pt x="209167" y="2229886"/>
                  </a:lnTo>
                  <a:lnTo>
                    <a:pt x="217877" y="2210727"/>
                  </a:lnTo>
                  <a:lnTo>
                    <a:pt x="226587" y="2191432"/>
                  </a:lnTo>
                  <a:lnTo>
                    <a:pt x="235298" y="2171993"/>
                  </a:lnTo>
                  <a:lnTo>
                    <a:pt x="244008" y="2152401"/>
                  </a:lnTo>
                  <a:lnTo>
                    <a:pt x="252719" y="2132648"/>
                  </a:lnTo>
                  <a:lnTo>
                    <a:pt x="261429" y="2112726"/>
                  </a:lnTo>
                  <a:lnTo>
                    <a:pt x="270139" y="2092630"/>
                  </a:lnTo>
                  <a:lnTo>
                    <a:pt x="278850" y="2072354"/>
                  </a:lnTo>
                  <a:lnTo>
                    <a:pt x="287560" y="2051898"/>
                  </a:lnTo>
                  <a:lnTo>
                    <a:pt x="296270" y="2031262"/>
                  </a:lnTo>
                  <a:lnTo>
                    <a:pt x="304981" y="2010452"/>
                  </a:lnTo>
                  <a:lnTo>
                    <a:pt x="313691" y="1989476"/>
                  </a:lnTo>
                  <a:lnTo>
                    <a:pt x="322401" y="1968347"/>
                  </a:lnTo>
                  <a:lnTo>
                    <a:pt x="331112" y="1947078"/>
                  </a:lnTo>
                  <a:lnTo>
                    <a:pt x="339822" y="1925687"/>
                  </a:lnTo>
                  <a:lnTo>
                    <a:pt x="348532" y="1904190"/>
                  </a:lnTo>
                  <a:lnTo>
                    <a:pt x="357243" y="1882605"/>
                  </a:lnTo>
                  <a:lnTo>
                    <a:pt x="365953" y="1860953"/>
                  </a:lnTo>
                  <a:lnTo>
                    <a:pt x="374663" y="1839253"/>
                  </a:lnTo>
                  <a:lnTo>
                    <a:pt x="383374" y="1817524"/>
                  </a:lnTo>
                  <a:lnTo>
                    <a:pt x="392084" y="1795779"/>
                  </a:lnTo>
                  <a:lnTo>
                    <a:pt x="400794" y="1774033"/>
                  </a:lnTo>
                  <a:lnTo>
                    <a:pt x="409505" y="1752296"/>
                  </a:lnTo>
                  <a:lnTo>
                    <a:pt x="418215" y="1730577"/>
                  </a:lnTo>
                  <a:lnTo>
                    <a:pt x="426926" y="1708887"/>
                  </a:lnTo>
                  <a:lnTo>
                    <a:pt x="435636" y="1687231"/>
                  </a:lnTo>
                  <a:lnTo>
                    <a:pt x="444346" y="1665618"/>
                  </a:lnTo>
                  <a:lnTo>
                    <a:pt x="453057" y="1644051"/>
                  </a:lnTo>
                  <a:lnTo>
                    <a:pt x="461767" y="1622537"/>
                  </a:lnTo>
                  <a:lnTo>
                    <a:pt x="470477" y="1601080"/>
                  </a:lnTo>
                  <a:lnTo>
                    <a:pt x="479188" y="1579683"/>
                  </a:lnTo>
                  <a:lnTo>
                    <a:pt x="487898" y="1558351"/>
                  </a:lnTo>
                  <a:lnTo>
                    <a:pt x="496608" y="1537086"/>
                  </a:lnTo>
                  <a:lnTo>
                    <a:pt x="505319" y="1515894"/>
                  </a:lnTo>
                  <a:lnTo>
                    <a:pt x="514029" y="1494777"/>
                  </a:lnTo>
                  <a:lnTo>
                    <a:pt x="522739" y="1473743"/>
                  </a:lnTo>
                  <a:lnTo>
                    <a:pt x="531450" y="1452797"/>
                  </a:lnTo>
                  <a:lnTo>
                    <a:pt x="540160" y="1431947"/>
                  </a:lnTo>
                  <a:lnTo>
                    <a:pt x="548870" y="1411204"/>
                  </a:lnTo>
                  <a:lnTo>
                    <a:pt x="557581" y="1390580"/>
                  </a:lnTo>
                  <a:lnTo>
                    <a:pt x="566291" y="1370088"/>
                  </a:lnTo>
                  <a:lnTo>
                    <a:pt x="575001" y="1349743"/>
                  </a:lnTo>
                  <a:lnTo>
                    <a:pt x="583712" y="1329561"/>
                  </a:lnTo>
                  <a:lnTo>
                    <a:pt x="592422" y="1309559"/>
                  </a:lnTo>
                  <a:lnTo>
                    <a:pt x="601132" y="1289753"/>
                  </a:lnTo>
                  <a:lnTo>
                    <a:pt x="609843" y="1270161"/>
                  </a:lnTo>
                  <a:lnTo>
                    <a:pt x="618553" y="1250799"/>
                  </a:lnTo>
                  <a:lnTo>
                    <a:pt x="627264" y="1231683"/>
                  </a:lnTo>
                  <a:lnTo>
                    <a:pt x="635974" y="1212830"/>
                  </a:lnTo>
                  <a:lnTo>
                    <a:pt x="644684" y="1194254"/>
                  </a:lnTo>
                  <a:lnTo>
                    <a:pt x="653395" y="1175969"/>
                  </a:lnTo>
                  <a:lnTo>
                    <a:pt x="662105" y="1157989"/>
                  </a:lnTo>
                  <a:lnTo>
                    <a:pt x="670815" y="1140322"/>
                  </a:lnTo>
                  <a:lnTo>
                    <a:pt x="679526" y="1122959"/>
                  </a:lnTo>
                  <a:lnTo>
                    <a:pt x="688236" y="1105888"/>
                  </a:lnTo>
                  <a:lnTo>
                    <a:pt x="696946" y="1089091"/>
                  </a:lnTo>
                  <a:lnTo>
                    <a:pt x="705657" y="1072552"/>
                  </a:lnTo>
                  <a:lnTo>
                    <a:pt x="714367" y="1056252"/>
                  </a:lnTo>
                  <a:lnTo>
                    <a:pt x="723077" y="1040167"/>
                  </a:lnTo>
                  <a:lnTo>
                    <a:pt x="731788" y="1024275"/>
                  </a:lnTo>
                  <a:lnTo>
                    <a:pt x="740498" y="1008551"/>
                  </a:lnTo>
                  <a:lnTo>
                    <a:pt x="749208" y="992968"/>
                  </a:lnTo>
                  <a:lnTo>
                    <a:pt x="757919" y="977502"/>
                  </a:lnTo>
                  <a:lnTo>
                    <a:pt x="766629" y="962133"/>
                  </a:lnTo>
                  <a:lnTo>
                    <a:pt x="775339" y="946841"/>
                  </a:lnTo>
                  <a:lnTo>
                    <a:pt x="784050" y="931616"/>
                  </a:lnTo>
                  <a:lnTo>
                    <a:pt x="792760" y="916450"/>
                  </a:lnTo>
                  <a:lnTo>
                    <a:pt x="801471" y="901339"/>
                  </a:lnTo>
                  <a:lnTo>
                    <a:pt x="810181" y="886283"/>
                  </a:lnTo>
                  <a:lnTo>
                    <a:pt x="818891" y="871280"/>
                  </a:lnTo>
                  <a:lnTo>
                    <a:pt x="827602" y="856333"/>
                  </a:lnTo>
                  <a:lnTo>
                    <a:pt x="836312" y="841441"/>
                  </a:lnTo>
                  <a:lnTo>
                    <a:pt x="845022" y="826605"/>
                  </a:lnTo>
                  <a:lnTo>
                    <a:pt x="853733" y="811824"/>
                  </a:lnTo>
                  <a:lnTo>
                    <a:pt x="862443" y="797097"/>
                  </a:lnTo>
                  <a:lnTo>
                    <a:pt x="871153" y="782420"/>
                  </a:lnTo>
                  <a:lnTo>
                    <a:pt x="879864" y="767793"/>
                  </a:lnTo>
                  <a:lnTo>
                    <a:pt x="888574" y="753211"/>
                  </a:lnTo>
                  <a:lnTo>
                    <a:pt x="897284" y="738671"/>
                  </a:lnTo>
                  <a:lnTo>
                    <a:pt x="905995" y="724170"/>
                  </a:lnTo>
                  <a:lnTo>
                    <a:pt x="914705" y="709703"/>
                  </a:lnTo>
                  <a:lnTo>
                    <a:pt x="923415" y="695265"/>
                  </a:lnTo>
                  <a:lnTo>
                    <a:pt x="932126" y="680853"/>
                  </a:lnTo>
                  <a:lnTo>
                    <a:pt x="940836" y="666461"/>
                  </a:lnTo>
                  <a:lnTo>
                    <a:pt x="949546" y="652085"/>
                  </a:lnTo>
                  <a:lnTo>
                    <a:pt x="958257" y="637720"/>
                  </a:lnTo>
                  <a:lnTo>
                    <a:pt x="966967" y="623360"/>
                  </a:lnTo>
                  <a:lnTo>
                    <a:pt x="975677" y="609000"/>
                  </a:lnTo>
                  <a:lnTo>
                    <a:pt x="984388" y="594637"/>
                  </a:lnTo>
                  <a:lnTo>
                    <a:pt x="993098" y="580270"/>
                  </a:lnTo>
                  <a:lnTo>
                    <a:pt x="1001809" y="565899"/>
                  </a:lnTo>
                  <a:lnTo>
                    <a:pt x="1010519" y="551524"/>
                  </a:lnTo>
                  <a:lnTo>
                    <a:pt x="1019229" y="537147"/>
                  </a:lnTo>
                  <a:lnTo>
                    <a:pt x="1027940" y="522767"/>
                  </a:lnTo>
                  <a:lnTo>
                    <a:pt x="1036650" y="508384"/>
                  </a:lnTo>
                  <a:lnTo>
                    <a:pt x="1045360" y="494000"/>
                  </a:lnTo>
                  <a:lnTo>
                    <a:pt x="1054071" y="479613"/>
                  </a:lnTo>
                  <a:lnTo>
                    <a:pt x="1062781" y="465225"/>
                  </a:lnTo>
                  <a:lnTo>
                    <a:pt x="1071491" y="450834"/>
                  </a:lnTo>
                  <a:lnTo>
                    <a:pt x="1080202" y="436443"/>
                  </a:lnTo>
                  <a:lnTo>
                    <a:pt x="1088912" y="422050"/>
                  </a:lnTo>
                  <a:lnTo>
                    <a:pt x="1097622" y="407656"/>
                  </a:lnTo>
                  <a:lnTo>
                    <a:pt x="1106333" y="393260"/>
                  </a:lnTo>
                  <a:lnTo>
                    <a:pt x="1115043" y="378864"/>
                  </a:lnTo>
                  <a:lnTo>
                    <a:pt x="1123753" y="364466"/>
                  </a:lnTo>
                  <a:lnTo>
                    <a:pt x="1132464" y="350068"/>
                  </a:lnTo>
                  <a:lnTo>
                    <a:pt x="1141174" y="335669"/>
                  </a:lnTo>
                  <a:lnTo>
                    <a:pt x="1149884" y="321269"/>
                  </a:lnTo>
                  <a:lnTo>
                    <a:pt x="1158595" y="306868"/>
                  </a:lnTo>
                  <a:lnTo>
                    <a:pt x="1167305" y="292467"/>
                  </a:lnTo>
                  <a:lnTo>
                    <a:pt x="1176015" y="278065"/>
                  </a:lnTo>
                  <a:lnTo>
                    <a:pt x="1184726" y="263662"/>
                  </a:lnTo>
                  <a:lnTo>
                    <a:pt x="1193436" y="249259"/>
                  </a:lnTo>
                  <a:lnTo>
                    <a:pt x="1202147" y="234855"/>
                  </a:lnTo>
                  <a:lnTo>
                    <a:pt x="1210857" y="220451"/>
                  </a:lnTo>
                  <a:lnTo>
                    <a:pt x="1219567" y="206046"/>
                  </a:lnTo>
                  <a:lnTo>
                    <a:pt x="1228278" y="191641"/>
                  </a:lnTo>
                  <a:lnTo>
                    <a:pt x="1236988" y="177235"/>
                  </a:lnTo>
                  <a:lnTo>
                    <a:pt x="1245698" y="162829"/>
                  </a:lnTo>
                  <a:lnTo>
                    <a:pt x="1254409" y="148423"/>
                  </a:lnTo>
                  <a:lnTo>
                    <a:pt x="1263119" y="134016"/>
                  </a:lnTo>
                  <a:lnTo>
                    <a:pt x="1271829" y="119609"/>
                  </a:lnTo>
                  <a:lnTo>
                    <a:pt x="1280540" y="105202"/>
                  </a:lnTo>
                  <a:lnTo>
                    <a:pt x="1289250" y="90794"/>
                  </a:lnTo>
                  <a:lnTo>
                    <a:pt x="1297960" y="76386"/>
                  </a:lnTo>
                  <a:lnTo>
                    <a:pt x="1306671" y="61978"/>
                  </a:lnTo>
                  <a:lnTo>
                    <a:pt x="1315381" y="47570"/>
                  </a:lnTo>
                  <a:lnTo>
                    <a:pt x="1324091" y="33161"/>
                  </a:lnTo>
                  <a:lnTo>
                    <a:pt x="1332802" y="18752"/>
                  </a:lnTo>
                  <a:lnTo>
                    <a:pt x="1341512" y="4343"/>
                  </a:lnTo>
                  <a:lnTo>
                    <a:pt x="1350222" y="0"/>
                  </a:lnTo>
                  <a:lnTo>
                    <a:pt x="1358933" y="0"/>
                  </a:lnTo>
                  <a:lnTo>
                    <a:pt x="1367643" y="0"/>
                  </a:lnTo>
                  <a:lnTo>
                    <a:pt x="1376354" y="0"/>
                  </a:lnTo>
                  <a:lnTo>
                    <a:pt x="1385064" y="0"/>
                  </a:lnTo>
                  <a:lnTo>
                    <a:pt x="1393774" y="0"/>
                  </a:lnTo>
                  <a:lnTo>
                    <a:pt x="1402485" y="0"/>
                  </a:lnTo>
                  <a:lnTo>
                    <a:pt x="1411195" y="0"/>
                  </a:lnTo>
                  <a:lnTo>
                    <a:pt x="1419905" y="0"/>
                  </a:lnTo>
                  <a:lnTo>
                    <a:pt x="1428616" y="0"/>
                  </a:lnTo>
                  <a:lnTo>
                    <a:pt x="1437326" y="0"/>
                  </a:lnTo>
                  <a:lnTo>
                    <a:pt x="1446036" y="0"/>
                  </a:lnTo>
                  <a:lnTo>
                    <a:pt x="1454747" y="0"/>
                  </a:lnTo>
                  <a:lnTo>
                    <a:pt x="1463457" y="0"/>
                  </a:lnTo>
                  <a:lnTo>
                    <a:pt x="1472167" y="0"/>
                  </a:lnTo>
                  <a:lnTo>
                    <a:pt x="1480878" y="0"/>
                  </a:lnTo>
                  <a:lnTo>
                    <a:pt x="1489588" y="0"/>
                  </a:lnTo>
                  <a:lnTo>
                    <a:pt x="1498298" y="0"/>
                  </a:lnTo>
                  <a:lnTo>
                    <a:pt x="1507009" y="0"/>
                  </a:lnTo>
                  <a:lnTo>
                    <a:pt x="1515719" y="0"/>
                  </a:lnTo>
                  <a:lnTo>
                    <a:pt x="1524429" y="0"/>
                  </a:lnTo>
                  <a:lnTo>
                    <a:pt x="1533140" y="0"/>
                  </a:lnTo>
                  <a:lnTo>
                    <a:pt x="1541850" y="0"/>
                  </a:lnTo>
                  <a:lnTo>
                    <a:pt x="1550560" y="0"/>
                  </a:lnTo>
                  <a:lnTo>
                    <a:pt x="1559271" y="0"/>
                  </a:lnTo>
                  <a:lnTo>
                    <a:pt x="1567981" y="0"/>
                  </a:lnTo>
                  <a:lnTo>
                    <a:pt x="1576692" y="0"/>
                  </a:lnTo>
                  <a:lnTo>
                    <a:pt x="1585402" y="0"/>
                  </a:lnTo>
                  <a:lnTo>
                    <a:pt x="1594112" y="0"/>
                  </a:lnTo>
                  <a:lnTo>
                    <a:pt x="1602823" y="0"/>
                  </a:lnTo>
                  <a:lnTo>
                    <a:pt x="1611533" y="0"/>
                  </a:lnTo>
                  <a:lnTo>
                    <a:pt x="161153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65646" y="895325"/>
              <a:ext cx="1549323" cy="2667084"/>
            </a:xfrm>
            <a:custGeom>
              <a:avLst/>
              <a:pathLst>
                <a:path w="1549323" h="2667084">
                  <a:moveTo>
                    <a:pt x="1549323" y="0"/>
                  </a:moveTo>
                  <a:lnTo>
                    <a:pt x="1549323" y="0"/>
                  </a:lnTo>
                  <a:lnTo>
                    <a:pt x="1540612" y="0"/>
                  </a:lnTo>
                  <a:lnTo>
                    <a:pt x="1531902" y="0"/>
                  </a:lnTo>
                  <a:lnTo>
                    <a:pt x="1523191" y="0"/>
                  </a:lnTo>
                  <a:lnTo>
                    <a:pt x="1514481" y="0"/>
                  </a:lnTo>
                  <a:lnTo>
                    <a:pt x="1505771" y="0"/>
                  </a:lnTo>
                  <a:lnTo>
                    <a:pt x="1497060" y="0"/>
                  </a:lnTo>
                  <a:lnTo>
                    <a:pt x="1488350" y="0"/>
                  </a:lnTo>
                  <a:lnTo>
                    <a:pt x="1479640" y="0"/>
                  </a:lnTo>
                  <a:lnTo>
                    <a:pt x="1470929" y="0"/>
                  </a:lnTo>
                  <a:lnTo>
                    <a:pt x="1462219" y="0"/>
                  </a:lnTo>
                  <a:lnTo>
                    <a:pt x="1453509" y="0"/>
                  </a:lnTo>
                  <a:lnTo>
                    <a:pt x="1444798" y="0"/>
                  </a:lnTo>
                  <a:lnTo>
                    <a:pt x="1436088" y="4210"/>
                  </a:lnTo>
                  <a:lnTo>
                    <a:pt x="1427378" y="15462"/>
                  </a:lnTo>
                  <a:lnTo>
                    <a:pt x="1418667" y="26714"/>
                  </a:lnTo>
                  <a:lnTo>
                    <a:pt x="1409957" y="37966"/>
                  </a:lnTo>
                  <a:lnTo>
                    <a:pt x="1401247" y="49218"/>
                  </a:lnTo>
                  <a:lnTo>
                    <a:pt x="1392536" y="60470"/>
                  </a:lnTo>
                  <a:lnTo>
                    <a:pt x="1383826" y="71722"/>
                  </a:lnTo>
                  <a:lnTo>
                    <a:pt x="1375116" y="82975"/>
                  </a:lnTo>
                  <a:lnTo>
                    <a:pt x="1366405" y="94227"/>
                  </a:lnTo>
                  <a:lnTo>
                    <a:pt x="1357695" y="105480"/>
                  </a:lnTo>
                  <a:lnTo>
                    <a:pt x="1348985" y="116733"/>
                  </a:lnTo>
                  <a:lnTo>
                    <a:pt x="1340274" y="127986"/>
                  </a:lnTo>
                  <a:lnTo>
                    <a:pt x="1331564" y="139239"/>
                  </a:lnTo>
                  <a:lnTo>
                    <a:pt x="1322853" y="150492"/>
                  </a:lnTo>
                  <a:lnTo>
                    <a:pt x="1314143" y="161745"/>
                  </a:lnTo>
                  <a:lnTo>
                    <a:pt x="1305433" y="172999"/>
                  </a:lnTo>
                  <a:lnTo>
                    <a:pt x="1296722" y="184252"/>
                  </a:lnTo>
                  <a:lnTo>
                    <a:pt x="1288012" y="195506"/>
                  </a:lnTo>
                  <a:lnTo>
                    <a:pt x="1279302" y="206760"/>
                  </a:lnTo>
                  <a:lnTo>
                    <a:pt x="1270591" y="218014"/>
                  </a:lnTo>
                  <a:lnTo>
                    <a:pt x="1261881" y="229269"/>
                  </a:lnTo>
                  <a:lnTo>
                    <a:pt x="1253171" y="240523"/>
                  </a:lnTo>
                  <a:lnTo>
                    <a:pt x="1244460" y="251778"/>
                  </a:lnTo>
                  <a:lnTo>
                    <a:pt x="1235750" y="263033"/>
                  </a:lnTo>
                  <a:lnTo>
                    <a:pt x="1227040" y="274288"/>
                  </a:lnTo>
                  <a:lnTo>
                    <a:pt x="1218329" y="285544"/>
                  </a:lnTo>
                  <a:lnTo>
                    <a:pt x="1209619" y="296799"/>
                  </a:lnTo>
                  <a:lnTo>
                    <a:pt x="1200909" y="308055"/>
                  </a:lnTo>
                  <a:lnTo>
                    <a:pt x="1192198" y="319311"/>
                  </a:lnTo>
                  <a:lnTo>
                    <a:pt x="1183488" y="330568"/>
                  </a:lnTo>
                  <a:lnTo>
                    <a:pt x="1174778" y="341825"/>
                  </a:lnTo>
                  <a:lnTo>
                    <a:pt x="1166067" y="353082"/>
                  </a:lnTo>
                  <a:lnTo>
                    <a:pt x="1157357" y="364339"/>
                  </a:lnTo>
                  <a:lnTo>
                    <a:pt x="1148646" y="375597"/>
                  </a:lnTo>
                  <a:lnTo>
                    <a:pt x="1139936" y="386855"/>
                  </a:lnTo>
                  <a:lnTo>
                    <a:pt x="1131226" y="398114"/>
                  </a:lnTo>
                  <a:lnTo>
                    <a:pt x="1122515" y="409373"/>
                  </a:lnTo>
                  <a:lnTo>
                    <a:pt x="1113805" y="420633"/>
                  </a:lnTo>
                  <a:lnTo>
                    <a:pt x="1105095" y="431893"/>
                  </a:lnTo>
                  <a:lnTo>
                    <a:pt x="1096384" y="443153"/>
                  </a:lnTo>
                  <a:lnTo>
                    <a:pt x="1087674" y="454415"/>
                  </a:lnTo>
                  <a:lnTo>
                    <a:pt x="1078964" y="465676"/>
                  </a:lnTo>
                  <a:lnTo>
                    <a:pt x="1070253" y="476939"/>
                  </a:lnTo>
                  <a:lnTo>
                    <a:pt x="1061543" y="488202"/>
                  </a:lnTo>
                  <a:lnTo>
                    <a:pt x="1052833" y="499466"/>
                  </a:lnTo>
                  <a:lnTo>
                    <a:pt x="1044122" y="510731"/>
                  </a:lnTo>
                  <a:lnTo>
                    <a:pt x="1035412" y="521997"/>
                  </a:lnTo>
                  <a:lnTo>
                    <a:pt x="1026702" y="533263"/>
                  </a:lnTo>
                  <a:lnTo>
                    <a:pt x="1017991" y="544531"/>
                  </a:lnTo>
                  <a:lnTo>
                    <a:pt x="1009281" y="555800"/>
                  </a:lnTo>
                  <a:lnTo>
                    <a:pt x="1000571" y="567071"/>
                  </a:lnTo>
                  <a:lnTo>
                    <a:pt x="991860" y="578342"/>
                  </a:lnTo>
                  <a:lnTo>
                    <a:pt x="983150" y="589616"/>
                  </a:lnTo>
                  <a:lnTo>
                    <a:pt x="974440" y="600891"/>
                  </a:lnTo>
                  <a:lnTo>
                    <a:pt x="965729" y="612168"/>
                  </a:lnTo>
                  <a:lnTo>
                    <a:pt x="957019" y="623447"/>
                  </a:lnTo>
                  <a:lnTo>
                    <a:pt x="948308" y="634728"/>
                  </a:lnTo>
                  <a:lnTo>
                    <a:pt x="939598" y="646012"/>
                  </a:lnTo>
                  <a:lnTo>
                    <a:pt x="930888" y="657300"/>
                  </a:lnTo>
                  <a:lnTo>
                    <a:pt x="922177" y="668590"/>
                  </a:lnTo>
                  <a:lnTo>
                    <a:pt x="913467" y="679884"/>
                  </a:lnTo>
                  <a:lnTo>
                    <a:pt x="904757" y="691185"/>
                  </a:lnTo>
                  <a:lnTo>
                    <a:pt x="896046" y="702500"/>
                  </a:lnTo>
                  <a:lnTo>
                    <a:pt x="887336" y="713840"/>
                  </a:lnTo>
                  <a:lnTo>
                    <a:pt x="878626" y="725216"/>
                  </a:lnTo>
                  <a:lnTo>
                    <a:pt x="869915" y="736638"/>
                  </a:lnTo>
                  <a:lnTo>
                    <a:pt x="861205" y="748118"/>
                  </a:lnTo>
                  <a:lnTo>
                    <a:pt x="852495" y="759665"/>
                  </a:lnTo>
                  <a:lnTo>
                    <a:pt x="843784" y="771292"/>
                  </a:lnTo>
                  <a:lnTo>
                    <a:pt x="835074" y="783008"/>
                  </a:lnTo>
                  <a:lnTo>
                    <a:pt x="826364" y="794826"/>
                  </a:lnTo>
                  <a:lnTo>
                    <a:pt x="817653" y="806758"/>
                  </a:lnTo>
                  <a:lnTo>
                    <a:pt x="808943" y="818814"/>
                  </a:lnTo>
                  <a:lnTo>
                    <a:pt x="800233" y="831009"/>
                  </a:lnTo>
                  <a:lnTo>
                    <a:pt x="791522" y="843354"/>
                  </a:lnTo>
                  <a:lnTo>
                    <a:pt x="782812" y="855864"/>
                  </a:lnTo>
                  <a:lnTo>
                    <a:pt x="774101" y="868552"/>
                  </a:lnTo>
                  <a:lnTo>
                    <a:pt x="765391" y="881433"/>
                  </a:lnTo>
                  <a:lnTo>
                    <a:pt x="756681" y="894522"/>
                  </a:lnTo>
                  <a:lnTo>
                    <a:pt x="747970" y="907837"/>
                  </a:lnTo>
                  <a:lnTo>
                    <a:pt x="739260" y="921392"/>
                  </a:lnTo>
                  <a:lnTo>
                    <a:pt x="730550" y="935204"/>
                  </a:lnTo>
                  <a:lnTo>
                    <a:pt x="721839" y="949287"/>
                  </a:lnTo>
                  <a:lnTo>
                    <a:pt x="713129" y="963653"/>
                  </a:lnTo>
                  <a:lnTo>
                    <a:pt x="704419" y="978311"/>
                  </a:lnTo>
                  <a:lnTo>
                    <a:pt x="695708" y="993262"/>
                  </a:lnTo>
                  <a:lnTo>
                    <a:pt x="686998" y="1008506"/>
                  </a:lnTo>
                  <a:lnTo>
                    <a:pt x="678288" y="1024036"/>
                  </a:lnTo>
                  <a:lnTo>
                    <a:pt x="669577" y="1039844"/>
                  </a:lnTo>
                  <a:lnTo>
                    <a:pt x="660867" y="1055920"/>
                  </a:lnTo>
                  <a:lnTo>
                    <a:pt x="652157" y="1072252"/>
                  </a:lnTo>
                  <a:lnTo>
                    <a:pt x="643446" y="1088835"/>
                  </a:lnTo>
                  <a:lnTo>
                    <a:pt x="634736" y="1105660"/>
                  </a:lnTo>
                  <a:lnTo>
                    <a:pt x="626026" y="1122724"/>
                  </a:lnTo>
                  <a:lnTo>
                    <a:pt x="617315" y="1140025"/>
                  </a:lnTo>
                  <a:lnTo>
                    <a:pt x="608605" y="1157563"/>
                  </a:lnTo>
                  <a:lnTo>
                    <a:pt x="599895" y="1175340"/>
                  </a:lnTo>
                  <a:lnTo>
                    <a:pt x="591184" y="1193357"/>
                  </a:lnTo>
                  <a:lnTo>
                    <a:pt x="582474" y="1211608"/>
                  </a:lnTo>
                  <a:lnTo>
                    <a:pt x="573763" y="1230089"/>
                  </a:lnTo>
                  <a:lnTo>
                    <a:pt x="565053" y="1248792"/>
                  </a:lnTo>
                  <a:lnTo>
                    <a:pt x="556343" y="1267715"/>
                  </a:lnTo>
                  <a:lnTo>
                    <a:pt x="547632" y="1286854"/>
                  </a:lnTo>
                  <a:lnTo>
                    <a:pt x="538922" y="1306207"/>
                  </a:lnTo>
                  <a:lnTo>
                    <a:pt x="530212" y="1325769"/>
                  </a:lnTo>
                  <a:lnTo>
                    <a:pt x="521501" y="1345541"/>
                  </a:lnTo>
                  <a:lnTo>
                    <a:pt x="512791" y="1365519"/>
                  </a:lnTo>
                  <a:lnTo>
                    <a:pt x="504081" y="1385702"/>
                  </a:lnTo>
                  <a:lnTo>
                    <a:pt x="495370" y="1406086"/>
                  </a:lnTo>
                  <a:lnTo>
                    <a:pt x="486660" y="1426667"/>
                  </a:lnTo>
                  <a:lnTo>
                    <a:pt x="477950" y="1447440"/>
                  </a:lnTo>
                  <a:lnTo>
                    <a:pt x="469239" y="1468398"/>
                  </a:lnTo>
                  <a:lnTo>
                    <a:pt x="460529" y="1489532"/>
                  </a:lnTo>
                  <a:lnTo>
                    <a:pt x="451819" y="1510832"/>
                  </a:lnTo>
                  <a:lnTo>
                    <a:pt x="443108" y="1532283"/>
                  </a:lnTo>
                  <a:lnTo>
                    <a:pt x="434398" y="1553874"/>
                  </a:lnTo>
                  <a:lnTo>
                    <a:pt x="425688" y="1575589"/>
                  </a:lnTo>
                  <a:lnTo>
                    <a:pt x="416977" y="1597413"/>
                  </a:lnTo>
                  <a:lnTo>
                    <a:pt x="408267" y="1619329"/>
                  </a:lnTo>
                  <a:lnTo>
                    <a:pt x="399557" y="1641323"/>
                  </a:lnTo>
                  <a:lnTo>
                    <a:pt x="390846" y="1663378"/>
                  </a:lnTo>
                  <a:lnTo>
                    <a:pt x="382136" y="1685479"/>
                  </a:lnTo>
                  <a:lnTo>
                    <a:pt x="373425" y="1707612"/>
                  </a:lnTo>
                  <a:lnTo>
                    <a:pt x="364715" y="1729763"/>
                  </a:lnTo>
                  <a:lnTo>
                    <a:pt x="356005" y="1751919"/>
                  </a:lnTo>
                  <a:lnTo>
                    <a:pt x="347294" y="1774066"/>
                  </a:lnTo>
                  <a:lnTo>
                    <a:pt x="338584" y="1796195"/>
                  </a:lnTo>
                  <a:lnTo>
                    <a:pt x="329874" y="1818296"/>
                  </a:lnTo>
                  <a:lnTo>
                    <a:pt x="321163" y="1840359"/>
                  </a:lnTo>
                  <a:lnTo>
                    <a:pt x="312453" y="1862379"/>
                  </a:lnTo>
                  <a:lnTo>
                    <a:pt x="303743" y="1884350"/>
                  </a:lnTo>
                  <a:lnTo>
                    <a:pt x="295032" y="1906270"/>
                  </a:lnTo>
                  <a:lnTo>
                    <a:pt x="286322" y="1928139"/>
                  </a:lnTo>
                  <a:lnTo>
                    <a:pt x="277612" y="1949963"/>
                  </a:lnTo>
                  <a:lnTo>
                    <a:pt x="268901" y="1971758"/>
                  </a:lnTo>
                  <a:lnTo>
                    <a:pt x="260191" y="1993546"/>
                  </a:lnTo>
                  <a:lnTo>
                    <a:pt x="251481" y="2015346"/>
                  </a:lnTo>
                  <a:lnTo>
                    <a:pt x="242770" y="2037178"/>
                  </a:lnTo>
                  <a:lnTo>
                    <a:pt x="234060" y="2059056"/>
                  </a:lnTo>
                  <a:lnTo>
                    <a:pt x="225350" y="2080993"/>
                  </a:lnTo>
                  <a:lnTo>
                    <a:pt x="216639" y="2102998"/>
                  </a:lnTo>
                  <a:lnTo>
                    <a:pt x="207929" y="2125077"/>
                  </a:lnTo>
                  <a:lnTo>
                    <a:pt x="199218" y="2147230"/>
                  </a:lnTo>
                  <a:lnTo>
                    <a:pt x="190508" y="2169458"/>
                  </a:lnTo>
                  <a:lnTo>
                    <a:pt x="181798" y="2191758"/>
                  </a:lnTo>
                  <a:lnTo>
                    <a:pt x="173087" y="2214127"/>
                  </a:lnTo>
                  <a:lnTo>
                    <a:pt x="164377" y="2236560"/>
                  </a:lnTo>
                  <a:lnTo>
                    <a:pt x="155667" y="2259053"/>
                  </a:lnTo>
                  <a:lnTo>
                    <a:pt x="146956" y="2281601"/>
                  </a:lnTo>
                  <a:lnTo>
                    <a:pt x="138246" y="2304199"/>
                  </a:lnTo>
                  <a:lnTo>
                    <a:pt x="129536" y="2326844"/>
                  </a:lnTo>
                  <a:lnTo>
                    <a:pt x="120825" y="2349531"/>
                  </a:lnTo>
                  <a:lnTo>
                    <a:pt x="112115" y="2372258"/>
                  </a:lnTo>
                  <a:lnTo>
                    <a:pt x="103405" y="2395020"/>
                  </a:lnTo>
                  <a:lnTo>
                    <a:pt x="94694" y="2417814"/>
                  </a:lnTo>
                  <a:lnTo>
                    <a:pt x="85984" y="2440639"/>
                  </a:lnTo>
                  <a:lnTo>
                    <a:pt x="77274" y="2463491"/>
                  </a:lnTo>
                  <a:lnTo>
                    <a:pt x="68563" y="2486368"/>
                  </a:lnTo>
                  <a:lnTo>
                    <a:pt x="59853" y="2509267"/>
                  </a:lnTo>
                  <a:lnTo>
                    <a:pt x="51143" y="2532187"/>
                  </a:lnTo>
                  <a:lnTo>
                    <a:pt x="42432" y="2555126"/>
                  </a:lnTo>
                  <a:lnTo>
                    <a:pt x="33722" y="2578081"/>
                  </a:lnTo>
                  <a:lnTo>
                    <a:pt x="25012" y="2601052"/>
                  </a:lnTo>
                  <a:lnTo>
                    <a:pt x="16301" y="2624037"/>
                  </a:lnTo>
                  <a:lnTo>
                    <a:pt x="7591" y="2647033"/>
                  </a:lnTo>
                  <a:lnTo>
                    <a:pt x="0" y="266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1901007" y="895325"/>
              <a:ext cx="1713962" cy="2667084"/>
            </a:xfrm>
            <a:custGeom>
              <a:avLst/>
              <a:pathLst>
                <a:path w="1713962" h="2667084">
                  <a:moveTo>
                    <a:pt x="0" y="2667084"/>
                  </a:moveTo>
                  <a:lnTo>
                    <a:pt x="6734" y="2657555"/>
                  </a:lnTo>
                  <a:lnTo>
                    <a:pt x="15444" y="2645229"/>
                  </a:lnTo>
                  <a:lnTo>
                    <a:pt x="24154" y="2632901"/>
                  </a:lnTo>
                  <a:lnTo>
                    <a:pt x="32865" y="2620571"/>
                  </a:lnTo>
                  <a:lnTo>
                    <a:pt x="41575" y="2608239"/>
                  </a:lnTo>
                  <a:lnTo>
                    <a:pt x="50285" y="2595904"/>
                  </a:lnTo>
                  <a:lnTo>
                    <a:pt x="58996" y="2583567"/>
                  </a:lnTo>
                  <a:lnTo>
                    <a:pt x="67706" y="2571227"/>
                  </a:lnTo>
                  <a:lnTo>
                    <a:pt x="76417" y="2558884"/>
                  </a:lnTo>
                  <a:lnTo>
                    <a:pt x="85127" y="2546538"/>
                  </a:lnTo>
                  <a:lnTo>
                    <a:pt x="93837" y="2534188"/>
                  </a:lnTo>
                  <a:lnTo>
                    <a:pt x="102548" y="2521835"/>
                  </a:lnTo>
                  <a:lnTo>
                    <a:pt x="111258" y="2509477"/>
                  </a:lnTo>
                  <a:lnTo>
                    <a:pt x="119968" y="2497115"/>
                  </a:lnTo>
                  <a:lnTo>
                    <a:pt x="128679" y="2484747"/>
                  </a:lnTo>
                  <a:lnTo>
                    <a:pt x="137389" y="2472374"/>
                  </a:lnTo>
                  <a:lnTo>
                    <a:pt x="146099" y="2459993"/>
                  </a:lnTo>
                  <a:lnTo>
                    <a:pt x="154810" y="2447593"/>
                  </a:lnTo>
                  <a:lnTo>
                    <a:pt x="163520" y="2435162"/>
                  </a:lnTo>
                  <a:lnTo>
                    <a:pt x="172230" y="2422688"/>
                  </a:lnTo>
                  <a:lnTo>
                    <a:pt x="180941" y="2410158"/>
                  </a:lnTo>
                  <a:lnTo>
                    <a:pt x="189651" y="2397561"/>
                  </a:lnTo>
                  <a:lnTo>
                    <a:pt x="198361" y="2384882"/>
                  </a:lnTo>
                  <a:lnTo>
                    <a:pt x="207072" y="2372110"/>
                  </a:lnTo>
                  <a:lnTo>
                    <a:pt x="215782" y="2359233"/>
                  </a:lnTo>
                  <a:lnTo>
                    <a:pt x="224492" y="2346236"/>
                  </a:lnTo>
                  <a:lnTo>
                    <a:pt x="233203" y="2333107"/>
                  </a:lnTo>
                  <a:lnTo>
                    <a:pt x="241913" y="2319834"/>
                  </a:lnTo>
                  <a:lnTo>
                    <a:pt x="250623" y="2306402"/>
                  </a:lnTo>
                  <a:lnTo>
                    <a:pt x="259334" y="2292799"/>
                  </a:lnTo>
                  <a:lnTo>
                    <a:pt x="268044" y="2279011"/>
                  </a:lnTo>
                  <a:lnTo>
                    <a:pt x="276755" y="2265024"/>
                  </a:lnTo>
                  <a:lnTo>
                    <a:pt x="285465" y="2250824"/>
                  </a:lnTo>
                  <a:lnTo>
                    <a:pt x="294175" y="2236397"/>
                  </a:lnTo>
                  <a:lnTo>
                    <a:pt x="302886" y="2221728"/>
                  </a:lnTo>
                  <a:lnTo>
                    <a:pt x="311596" y="2206802"/>
                  </a:lnTo>
                  <a:lnTo>
                    <a:pt x="320306" y="2191604"/>
                  </a:lnTo>
                  <a:lnTo>
                    <a:pt x="329017" y="2176119"/>
                  </a:lnTo>
                  <a:lnTo>
                    <a:pt x="337727" y="2160331"/>
                  </a:lnTo>
                  <a:lnTo>
                    <a:pt x="346437" y="2144224"/>
                  </a:lnTo>
                  <a:lnTo>
                    <a:pt x="355148" y="2127783"/>
                  </a:lnTo>
                  <a:lnTo>
                    <a:pt x="363858" y="2110993"/>
                  </a:lnTo>
                  <a:lnTo>
                    <a:pt x="372568" y="2093839"/>
                  </a:lnTo>
                  <a:lnTo>
                    <a:pt x="381279" y="2076308"/>
                  </a:lnTo>
                  <a:lnTo>
                    <a:pt x="389989" y="2058391"/>
                  </a:lnTo>
                  <a:lnTo>
                    <a:pt x="398699" y="2040080"/>
                  </a:lnTo>
                  <a:lnTo>
                    <a:pt x="407410" y="2021370"/>
                  </a:lnTo>
                  <a:lnTo>
                    <a:pt x="416120" y="2002263"/>
                  </a:lnTo>
                  <a:lnTo>
                    <a:pt x="424830" y="1982762"/>
                  </a:lnTo>
                  <a:lnTo>
                    <a:pt x="433541" y="1962878"/>
                  </a:lnTo>
                  <a:lnTo>
                    <a:pt x="442251" y="1942622"/>
                  </a:lnTo>
                  <a:lnTo>
                    <a:pt x="450961" y="1922009"/>
                  </a:lnTo>
                  <a:lnTo>
                    <a:pt x="459672" y="1901060"/>
                  </a:lnTo>
                  <a:lnTo>
                    <a:pt x="468382" y="1879810"/>
                  </a:lnTo>
                  <a:lnTo>
                    <a:pt x="477093" y="1858298"/>
                  </a:lnTo>
                  <a:lnTo>
                    <a:pt x="485803" y="1836557"/>
                  </a:lnTo>
                  <a:lnTo>
                    <a:pt x="494513" y="1814620"/>
                  </a:lnTo>
                  <a:lnTo>
                    <a:pt x="503224" y="1792516"/>
                  </a:lnTo>
                  <a:lnTo>
                    <a:pt x="511934" y="1770272"/>
                  </a:lnTo>
                  <a:lnTo>
                    <a:pt x="520644" y="1747913"/>
                  </a:lnTo>
                  <a:lnTo>
                    <a:pt x="529355" y="1725460"/>
                  </a:lnTo>
                  <a:lnTo>
                    <a:pt x="538065" y="1702937"/>
                  </a:lnTo>
                  <a:lnTo>
                    <a:pt x="546775" y="1680362"/>
                  </a:lnTo>
                  <a:lnTo>
                    <a:pt x="555486" y="1657753"/>
                  </a:lnTo>
                  <a:lnTo>
                    <a:pt x="564196" y="1635129"/>
                  </a:lnTo>
                  <a:lnTo>
                    <a:pt x="572906" y="1612506"/>
                  </a:lnTo>
                  <a:lnTo>
                    <a:pt x="581617" y="1589899"/>
                  </a:lnTo>
                  <a:lnTo>
                    <a:pt x="590327" y="1567323"/>
                  </a:lnTo>
                  <a:lnTo>
                    <a:pt x="599037" y="1544792"/>
                  </a:lnTo>
                  <a:lnTo>
                    <a:pt x="607748" y="1522320"/>
                  </a:lnTo>
                  <a:lnTo>
                    <a:pt x="616458" y="1499922"/>
                  </a:lnTo>
                  <a:lnTo>
                    <a:pt x="625168" y="1477610"/>
                  </a:lnTo>
                  <a:lnTo>
                    <a:pt x="633879" y="1455402"/>
                  </a:lnTo>
                  <a:lnTo>
                    <a:pt x="642589" y="1433312"/>
                  </a:lnTo>
                  <a:lnTo>
                    <a:pt x="651300" y="1411360"/>
                  </a:lnTo>
                  <a:lnTo>
                    <a:pt x="660010" y="1389566"/>
                  </a:lnTo>
                  <a:lnTo>
                    <a:pt x="668720" y="1367953"/>
                  </a:lnTo>
                  <a:lnTo>
                    <a:pt x="677431" y="1346547"/>
                  </a:lnTo>
                  <a:lnTo>
                    <a:pt x="686141" y="1325376"/>
                  </a:lnTo>
                  <a:lnTo>
                    <a:pt x="694851" y="1304468"/>
                  </a:lnTo>
                  <a:lnTo>
                    <a:pt x="703562" y="1283855"/>
                  </a:lnTo>
                  <a:lnTo>
                    <a:pt x="712272" y="1263568"/>
                  </a:lnTo>
                  <a:lnTo>
                    <a:pt x="720982" y="1243637"/>
                  </a:lnTo>
                  <a:lnTo>
                    <a:pt x="729693" y="1224095"/>
                  </a:lnTo>
                  <a:lnTo>
                    <a:pt x="738403" y="1204971"/>
                  </a:lnTo>
                  <a:lnTo>
                    <a:pt x="747113" y="1186296"/>
                  </a:lnTo>
                  <a:lnTo>
                    <a:pt x="755824" y="1168098"/>
                  </a:lnTo>
                  <a:lnTo>
                    <a:pt x="764534" y="1150405"/>
                  </a:lnTo>
                  <a:lnTo>
                    <a:pt x="773244" y="1133236"/>
                  </a:lnTo>
                  <a:lnTo>
                    <a:pt x="781955" y="1116581"/>
                  </a:lnTo>
                  <a:lnTo>
                    <a:pt x="790665" y="1100422"/>
                  </a:lnTo>
                  <a:lnTo>
                    <a:pt x="799375" y="1084737"/>
                  </a:lnTo>
                  <a:lnTo>
                    <a:pt x="808086" y="1069502"/>
                  </a:lnTo>
                  <a:lnTo>
                    <a:pt x="816796" y="1054691"/>
                  </a:lnTo>
                  <a:lnTo>
                    <a:pt x="825506" y="1040276"/>
                  </a:lnTo>
                  <a:lnTo>
                    <a:pt x="834217" y="1026223"/>
                  </a:lnTo>
                  <a:lnTo>
                    <a:pt x="842927" y="1012500"/>
                  </a:lnTo>
                  <a:lnTo>
                    <a:pt x="851638" y="999072"/>
                  </a:lnTo>
                  <a:lnTo>
                    <a:pt x="860348" y="985902"/>
                  </a:lnTo>
                  <a:lnTo>
                    <a:pt x="869058" y="972959"/>
                  </a:lnTo>
                  <a:lnTo>
                    <a:pt x="877769" y="960217"/>
                  </a:lnTo>
                  <a:lnTo>
                    <a:pt x="886479" y="947653"/>
                  </a:lnTo>
                  <a:lnTo>
                    <a:pt x="895189" y="935254"/>
                  </a:lnTo>
                  <a:lnTo>
                    <a:pt x="903900" y="923008"/>
                  </a:lnTo>
                  <a:lnTo>
                    <a:pt x="912610" y="910912"/>
                  </a:lnTo>
                  <a:lnTo>
                    <a:pt x="921320" y="898960"/>
                  </a:lnTo>
                  <a:lnTo>
                    <a:pt x="930031" y="887150"/>
                  </a:lnTo>
                  <a:lnTo>
                    <a:pt x="938741" y="875478"/>
                  </a:lnTo>
                  <a:lnTo>
                    <a:pt x="947451" y="863941"/>
                  </a:lnTo>
                  <a:lnTo>
                    <a:pt x="956162" y="852533"/>
                  </a:lnTo>
                  <a:lnTo>
                    <a:pt x="964872" y="841249"/>
                  </a:lnTo>
                  <a:lnTo>
                    <a:pt x="973582" y="830082"/>
                  </a:lnTo>
                  <a:lnTo>
                    <a:pt x="982293" y="819024"/>
                  </a:lnTo>
                  <a:lnTo>
                    <a:pt x="991003" y="808069"/>
                  </a:lnTo>
                  <a:lnTo>
                    <a:pt x="999713" y="797207"/>
                  </a:lnTo>
                  <a:lnTo>
                    <a:pt x="1008424" y="786430"/>
                  </a:lnTo>
                  <a:lnTo>
                    <a:pt x="1017134" y="775728"/>
                  </a:lnTo>
                  <a:lnTo>
                    <a:pt x="1025845" y="765092"/>
                  </a:lnTo>
                  <a:lnTo>
                    <a:pt x="1034555" y="754512"/>
                  </a:lnTo>
                  <a:lnTo>
                    <a:pt x="1043265" y="743978"/>
                  </a:lnTo>
                  <a:lnTo>
                    <a:pt x="1051976" y="733481"/>
                  </a:lnTo>
                  <a:lnTo>
                    <a:pt x="1060686" y="723009"/>
                  </a:lnTo>
                  <a:lnTo>
                    <a:pt x="1069396" y="712553"/>
                  </a:lnTo>
                  <a:lnTo>
                    <a:pt x="1078107" y="702102"/>
                  </a:lnTo>
                  <a:lnTo>
                    <a:pt x="1086817" y="691648"/>
                  </a:lnTo>
                  <a:lnTo>
                    <a:pt x="1095527" y="681189"/>
                  </a:lnTo>
                  <a:lnTo>
                    <a:pt x="1104238" y="670725"/>
                  </a:lnTo>
                  <a:lnTo>
                    <a:pt x="1112948" y="660258"/>
                  </a:lnTo>
                  <a:lnTo>
                    <a:pt x="1121658" y="649788"/>
                  </a:lnTo>
                  <a:lnTo>
                    <a:pt x="1130369" y="639314"/>
                  </a:lnTo>
                  <a:lnTo>
                    <a:pt x="1139079" y="628838"/>
                  </a:lnTo>
                  <a:lnTo>
                    <a:pt x="1147789" y="618359"/>
                  </a:lnTo>
                  <a:lnTo>
                    <a:pt x="1156500" y="607879"/>
                  </a:lnTo>
                  <a:lnTo>
                    <a:pt x="1165210" y="597396"/>
                  </a:lnTo>
                  <a:lnTo>
                    <a:pt x="1173920" y="586911"/>
                  </a:lnTo>
                  <a:lnTo>
                    <a:pt x="1182631" y="576425"/>
                  </a:lnTo>
                  <a:lnTo>
                    <a:pt x="1191341" y="565937"/>
                  </a:lnTo>
                  <a:lnTo>
                    <a:pt x="1200051" y="555448"/>
                  </a:lnTo>
                  <a:lnTo>
                    <a:pt x="1208762" y="544957"/>
                  </a:lnTo>
                  <a:lnTo>
                    <a:pt x="1217472" y="534466"/>
                  </a:lnTo>
                  <a:lnTo>
                    <a:pt x="1226183" y="523973"/>
                  </a:lnTo>
                  <a:lnTo>
                    <a:pt x="1234893" y="513479"/>
                  </a:lnTo>
                  <a:lnTo>
                    <a:pt x="1243603" y="502984"/>
                  </a:lnTo>
                  <a:lnTo>
                    <a:pt x="1252314" y="492489"/>
                  </a:lnTo>
                  <a:lnTo>
                    <a:pt x="1261024" y="481992"/>
                  </a:lnTo>
                  <a:lnTo>
                    <a:pt x="1269734" y="471495"/>
                  </a:lnTo>
                  <a:lnTo>
                    <a:pt x="1278445" y="460997"/>
                  </a:lnTo>
                  <a:lnTo>
                    <a:pt x="1287155" y="450498"/>
                  </a:lnTo>
                  <a:lnTo>
                    <a:pt x="1295865" y="439999"/>
                  </a:lnTo>
                  <a:lnTo>
                    <a:pt x="1304576" y="429499"/>
                  </a:lnTo>
                  <a:lnTo>
                    <a:pt x="1313286" y="418998"/>
                  </a:lnTo>
                  <a:lnTo>
                    <a:pt x="1321996" y="408497"/>
                  </a:lnTo>
                  <a:lnTo>
                    <a:pt x="1330707" y="397996"/>
                  </a:lnTo>
                  <a:lnTo>
                    <a:pt x="1339417" y="387494"/>
                  </a:lnTo>
                  <a:lnTo>
                    <a:pt x="1348127" y="376991"/>
                  </a:lnTo>
                  <a:lnTo>
                    <a:pt x="1356838" y="366488"/>
                  </a:lnTo>
                  <a:lnTo>
                    <a:pt x="1365548" y="355985"/>
                  </a:lnTo>
                  <a:lnTo>
                    <a:pt x="1374258" y="345481"/>
                  </a:lnTo>
                  <a:lnTo>
                    <a:pt x="1382969" y="334977"/>
                  </a:lnTo>
                  <a:lnTo>
                    <a:pt x="1391679" y="324473"/>
                  </a:lnTo>
                  <a:lnTo>
                    <a:pt x="1400389" y="313968"/>
                  </a:lnTo>
                  <a:lnTo>
                    <a:pt x="1409100" y="303464"/>
                  </a:lnTo>
                  <a:lnTo>
                    <a:pt x="1417810" y="292958"/>
                  </a:lnTo>
                  <a:lnTo>
                    <a:pt x="1426521" y="282453"/>
                  </a:lnTo>
                  <a:lnTo>
                    <a:pt x="1435231" y="271947"/>
                  </a:lnTo>
                  <a:lnTo>
                    <a:pt x="1443941" y="261441"/>
                  </a:lnTo>
                  <a:lnTo>
                    <a:pt x="1452652" y="250935"/>
                  </a:lnTo>
                  <a:lnTo>
                    <a:pt x="1461362" y="240428"/>
                  </a:lnTo>
                  <a:lnTo>
                    <a:pt x="1470072" y="229922"/>
                  </a:lnTo>
                  <a:lnTo>
                    <a:pt x="1478783" y="219415"/>
                  </a:lnTo>
                  <a:lnTo>
                    <a:pt x="1487493" y="208908"/>
                  </a:lnTo>
                  <a:lnTo>
                    <a:pt x="1496203" y="198401"/>
                  </a:lnTo>
                  <a:lnTo>
                    <a:pt x="1504914" y="187893"/>
                  </a:lnTo>
                  <a:lnTo>
                    <a:pt x="1513624" y="177385"/>
                  </a:lnTo>
                  <a:lnTo>
                    <a:pt x="1522334" y="166878"/>
                  </a:lnTo>
                  <a:lnTo>
                    <a:pt x="1531045" y="156370"/>
                  </a:lnTo>
                  <a:lnTo>
                    <a:pt x="1539755" y="145862"/>
                  </a:lnTo>
                  <a:lnTo>
                    <a:pt x="1548465" y="135353"/>
                  </a:lnTo>
                  <a:lnTo>
                    <a:pt x="1557176" y="124845"/>
                  </a:lnTo>
                  <a:lnTo>
                    <a:pt x="1565886" y="114337"/>
                  </a:lnTo>
                  <a:lnTo>
                    <a:pt x="1574596" y="103828"/>
                  </a:lnTo>
                  <a:lnTo>
                    <a:pt x="1583307" y="93319"/>
                  </a:lnTo>
                  <a:lnTo>
                    <a:pt x="1592017" y="82810"/>
                  </a:lnTo>
                  <a:lnTo>
                    <a:pt x="1600728" y="72301"/>
                  </a:lnTo>
                  <a:lnTo>
                    <a:pt x="1609438" y="61792"/>
                  </a:lnTo>
                  <a:lnTo>
                    <a:pt x="1618148" y="51283"/>
                  </a:lnTo>
                  <a:lnTo>
                    <a:pt x="1626859" y="40774"/>
                  </a:lnTo>
                  <a:lnTo>
                    <a:pt x="1635569" y="30264"/>
                  </a:lnTo>
                  <a:lnTo>
                    <a:pt x="1644279" y="19755"/>
                  </a:lnTo>
                  <a:lnTo>
                    <a:pt x="1652990" y="9245"/>
                  </a:lnTo>
                  <a:lnTo>
                    <a:pt x="1661700" y="0"/>
                  </a:lnTo>
                  <a:lnTo>
                    <a:pt x="1670410" y="0"/>
                  </a:lnTo>
                  <a:lnTo>
                    <a:pt x="1679121" y="0"/>
                  </a:lnTo>
                  <a:lnTo>
                    <a:pt x="1687831" y="0"/>
                  </a:lnTo>
                  <a:lnTo>
                    <a:pt x="1696541" y="0"/>
                  </a:lnTo>
                  <a:lnTo>
                    <a:pt x="1705252" y="0"/>
                  </a:lnTo>
                  <a:lnTo>
                    <a:pt x="1713962" y="0"/>
                  </a:lnTo>
                  <a:lnTo>
                    <a:pt x="1713962" y="281676"/>
                  </a:lnTo>
                  <a:lnTo>
                    <a:pt x="1705252" y="288528"/>
                  </a:lnTo>
                  <a:lnTo>
                    <a:pt x="1696541" y="295380"/>
                  </a:lnTo>
                  <a:lnTo>
                    <a:pt x="1687831" y="302232"/>
                  </a:lnTo>
                  <a:lnTo>
                    <a:pt x="1679121" y="309085"/>
                  </a:lnTo>
                  <a:lnTo>
                    <a:pt x="1670410" y="315937"/>
                  </a:lnTo>
                  <a:lnTo>
                    <a:pt x="1661700" y="322790"/>
                  </a:lnTo>
                  <a:lnTo>
                    <a:pt x="1652990" y="329642"/>
                  </a:lnTo>
                  <a:lnTo>
                    <a:pt x="1644279" y="336495"/>
                  </a:lnTo>
                  <a:lnTo>
                    <a:pt x="1635569" y="343347"/>
                  </a:lnTo>
                  <a:lnTo>
                    <a:pt x="1626859" y="350200"/>
                  </a:lnTo>
                  <a:lnTo>
                    <a:pt x="1618148" y="357053"/>
                  </a:lnTo>
                  <a:lnTo>
                    <a:pt x="1609438" y="363906"/>
                  </a:lnTo>
                  <a:lnTo>
                    <a:pt x="1600728" y="370759"/>
                  </a:lnTo>
                  <a:lnTo>
                    <a:pt x="1592017" y="377612"/>
                  </a:lnTo>
                  <a:lnTo>
                    <a:pt x="1583307" y="384465"/>
                  </a:lnTo>
                  <a:lnTo>
                    <a:pt x="1574596" y="391318"/>
                  </a:lnTo>
                  <a:lnTo>
                    <a:pt x="1565886" y="398172"/>
                  </a:lnTo>
                  <a:lnTo>
                    <a:pt x="1557176" y="405025"/>
                  </a:lnTo>
                  <a:lnTo>
                    <a:pt x="1548465" y="411879"/>
                  </a:lnTo>
                  <a:lnTo>
                    <a:pt x="1539755" y="418732"/>
                  </a:lnTo>
                  <a:lnTo>
                    <a:pt x="1531045" y="425586"/>
                  </a:lnTo>
                  <a:lnTo>
                    <a:pt x="1522334" y="432440"/>
                  </a:lnTo>
                  <a:lnTo>
                    <a:pt x="1513624" y="439294"/>
                  </a:lnTo>
                  <a:lnTo>
                    <a:pt x="1504914" y="446148"/>
                  </a:lnTo>
                  <a:lnTo>
                    <a:pt x="1496203" y="453003"/>
                  </a:lnTo>
                  <a:lnTo>
                    <a:pt x="1487493" y="459857"/>
                  </a:lnTo>
                  <a:lnTo>
                    <a:pt x="1478783" y="466712"/>
                  </a:lnTo>
                  <a:lnTo>
                    <a:pt x="1470072" y="473566"/>
                  </a:lnTo>
                  <a:lnTo>
                    <a:pt x="1461362" y="480421"/>
                  </a:lnTo>
                  <a:lnTo>
                    <a:pt x="1452652" y="487276"/>
                  </a:lnTo>
                  <a:lnTo>
                    <a:pt x="1443941" y="494132"/>
                  </a:lnTo>
                  <a:lnTo>
                    <a:pt x="1435231" y="500987"/>
                  </a:lnTo>
                  <a:lnTo>
                    <a:pt x="1426521" y="507843"/>
                  </a:lnTo>
                  <a:lnTo>
                    <a:pt x="1417810" y="514699"/>
                  </a:lnTo>
                  <a:lnTo>
                    <a:pt x="1409100" y="521555"/>
                  </a:lnTo>
                  <a:lnTo>
                    <a:pt x="1400389" y="528411"/>
                  </a:lnTo>
                  <a:lnTo>
                    <a:pt x="1391679" y="535267"/>
                  </a:lnTo>
                  <a:lnTo>
                    <a:pt x="1382969" y="542124"/>
                  </a:lnTo>
                  <a:lnTo>
                    <a:pt x="1374258" y="548981"/>
                  </a:lnTo>
                  <a:lnTo>
                    <a:pt x="1365548" y="555839"/>
                  </a:lnTo>
                  <a:lnTo>
                    <a:pt x="1356838" y="562696"/>
                  </a:lnTo>
                  <a:lnTo>
                    <a:pt x="1348127" y="569554"/>
                  </a:lnTo>
                  <a:lnTo>
                    <a:pt x="1339417" y="576412"/>
                  </a:lnTo>
                  <a:lnTo>
                    <a:pt x="1330707" y="583271"/>
                  </a:lnTo>
                  <a:lnTo>
                    <a:pt x="1321996" y="590130"/>
                  </a:lnTo>
                  <a:lnTo>
                    <a:pt x="1313286" y="596990"/>
                  </a:lnTo>
                  <a:lnTo>
                    <a:pt x="1304576" y="603849"/>
                  </a:lnTo>
                  <a:lnTo>
                    <a:pt x="1295865" y="610710"/>
                  </a:lnTo>
                  <a:lnTo>
                    <a:pt x="1287155" y="617571"/>
                  </a:lnTo>
                  <a:lnTo>
                    <a:pt x="1278445" y="624432"/>
                  </a:lnTo>
                  <a:lnTo>
                    <a:pt x="1269734" y="631294"/>
                  </a:lnTo>
                  <a:lnTo>
                    <a:pt x="1261024" y="638157"/>
                  </a:lnTo>
                  <a:lnTo>
                    <a:pt x="1252314" y="645020"/>
                  </a:lnTo>
                  <a:lnTo>
                    <a:pt x="1243603" y="651884"/>
                  </a:lnTo>
                  <a:lnTo>
                    <a:pt x="1234893" y="658748"/>
                  </a:lnTo>
                  <a:lnTo>
                    <a:pt x="1226183" y="665614"/>
                  </a:lnTo>
                  <a:lnTo>
                    <a:pt x="1217472" y="672480"/>
                  </a:lnTo>
                  <a:lnTo>
                    <a:pt x="1208762" y="679348"/>
                  </a:lnTo>
                  <a:lnTo>
                    <a:pt x="1200051" y="686216"/>
                  </a:lnTo>
                  <a:lnTo>
                    <a:pt x="1191341" y="693086"/>
                  </a:lnTo>
                  <a:lnTo>
                    <a:pt x="1182631" y="699956"/>
                  </a:lnTo>
                  <a:lnTo>
                    <a:pt x="1173920" y="706828"/>
                  </a:lnTo>
                  <a:lnTo>
                    <a:pt x="1165210" y="713702"/>
                  </a:lnTo>
                  <a:lnTo>
                    <a:pt x="1156500" y="720577"/>
                  </a:lnTo>
                  <a:lnTo>
                    <a:pt x="1147789" y="727455"/>
                  </a:lnTo>
                  <a:lnTo>
                    <a:pt x="1139079" y="734334"/>
                  </a:lnTo>
                  <a:lnTo>
                    <a:pt x="1130369" y="741215"/>
                  </a:lnTo>
                  <a:lnTo>
                    <a:pt x="1121658" y="748099"/>
                  </a:lnTo>
                  <a:lnTo>
                    <a:pt x="1112948" y="754985"/>
                  </a:lnTo>
                  <a:lnTo>
                    <a:pt x="1104238" y="761875"/>
                  </a:lnTo>
                  <a:lnTo>
                    <a:pt x="1095527" y="768768"/>
                  </a:lnTo>
                  <a:lnTo>
                    <a:pt x="1086817" y="775665"/>
                  </a:lnTo>
                  <a:lnTo>
                    <a:pt x="1078107" y="782567"/>
                  </a:lnTo>
                  <a:lnTo>
                    <a:pt x="1069396" y="789476"/>
                  </a:lnTo>
                  <a:lnTo>
                    <a:pt x="1060686" y="796407"/>
                  </a:lnTo>
                  <a:lnTo>
                    <a:pt x="1051976" y="803377"/>
                  </a:lnTo>
                  <a:lnTo>
                    <a:pt x="1043265" y="810402"/>
                  </a:lnTo>
                  <a:lnTo>
                    <a:pt x="1034555" y="817499"/>
                  </a:lnTo>
                  <a:lnTo>
                    <a:pt x="1025845" y="824686"/>
                  </a:lnTo>
                  <a:lnTo>
                    <a:pt x="1017134" y="831979"/>
                  </a:lnTo>
                  <a:lnTo>
                    <a:pt x="1008424" y="839397"/>
                  </a:lnTo>
                  <a:lnTo>
                    <a:pt x="999713" y="846956"/>
                  </a:lnTo>
                  <a:lnTo>
                    <a:pt x="991003" y="854675"/>
                  </a:lnTo>
                  <a:lnTo>
                    <a:pt x="982293" y="862572"/>
                  </a:lnTo>
                  <a:lnTo>
                    <a:pt x="973582" y="870666"/>
                  </a:lnTo>
                  <a:lnTo>
                    <a:pt x="964872" y="878975"/>
                  </a:lnTo>
                  <a:lnTo>
                    <a:pt x="956162" y="887521"/>
                  </a:lnTo>
                  <a:lnTo>
                    <a:pt x="947451" y="896323"/>
                  </a:lnTo>
                  <a:lnTo>
                    <a:pt x="938741" y="905402"/>
                  </a:lnTo>
                  <a:lnTo>
                    <a:pt x="930031" y="914782"/>
                  </a:lnTo>
                  <a:lnTo>
                    <a:pt x="921320" y="924485"/>
                  </a:lnTo>
                  <a:lnTo>
                    <a:pt x="912610" y="934534"/>
                  </a:lnTo>
                  <a:lnTo>
                    <a:pt x="903900" y="944954"/>
                  </a:lnTo>
                  <a:lnTo>
                    <a:pt x="895189" y="955769"/>
                  </a:lnTo>
                  <a:lnTo>
                    <a:pt x="886479" y="966999"/>
                  </a:lnTo>
                  <a:lnTo>
                    <a:pt x="877769" y="978661"/>
                  </a:lnTo>
                  <a:lnTo>
                    <a:pt x="869058" y="990769"/>
                  </a:lnTo>
                  <a:lnTo>
                    <a:pt x="860348" y="1003328"/>
                  </a:lnTo>
                  <a:lnTo>
                    <a:pt x="851638" y="1016338"/>
                  </a:lnTo>
                  <a:lnTo>
                    <a:pt x="842927" y="1029794"/>
                  </a:lnTo>
                  <a:lnTo>
                    <a:pt x="834217" y="1043687"/>
                  </a:lnTo>
                  <a:lnTo>
                    <a:pt x="825506" y="1058010"/>
                  </a:lnTo>
                  <a:lnTo>
                    <a:pt x="816796" y="1072757"/>
                  </a:lnTo>
                  <a:lnTo>
                    <a:pt x="808086" y="1087921"/>
                  </a:lnTo>
                  <a:lnTo>
                    <a:pt x="799375" y="1103501"/>
                  </a:lnTo>
                  <a:lnTo>
                    <a:pt x="790665" y="1119498"/>
                  </a:lnTo>
                  <a:lnTo>
                    <a:pt x="781955" y="1135914"/>
                  </a:lnTo>
                  <a:lnTo>
                    <a:pt x="773244" y="1152757"/>
                  </a:lnTo>
                  <a:lnTo>
                    <a:pt x="764534" y="1170033"/>
                  </a:lnTo>
                  <a:lnTo>
                    <a:pt x="755824" y="1187749"/>
                  </a:lnTo>
                  <a:lnTo>
                    <a:pt x="747113" y="1205891"/>
                  </a:lnTo>
                  <a:lnTo>
                    <a:pt x="738403" y="1224446"/>
                  </a:lnTo>
                  <a:lnTo>
                    <a:pt x="729693" y="1243397"/>
                  </a:lnTo>
                  <a:lnTo>
                    <a:pt x="720982" y="1262734"/>
                  </a:lnTo>
                  <a:lnTo>
                    <a:pt x="712272" y="1282443"/>
                  </a:lnTo>
                  <a:lnTo>
                    <a:pt x="703562" y="1302512"/>
                  </a:lnTo>
                  <a:lnTo>
                    <a:pt x="694851" y="1322931"/>
                  </a:lnTo>
                  <a:lnTo>
                    <a:pt x="686141" y="1343688"/>
                  </a:lnTo>
                  <a:lnTo>
                    <a:pt x="677431" y="1364772"/>
                  </a:lnTo>
                  <a:lnTo>
                    <a:pt x="668720" y="1386168"/>
                  </a:lnTo>
                  <a:lnTo>
                    <a:pt x="660010" y="1407864"/>
                  </a:lnTo>
                  <a:lnTo>
                    <a:pt x="651300" y="1429841"/>
                  </a:lnTo>
                  <a:lnTo>
                    <a:pt x="642589" y="1452080"/>
                  </a:lnTo>
                  <a:lnTo>
                    <a:pt x="633879" y="1474560"/>
                  </a:lnTo>
                  <a:lnTo>
                    <a:pt x="625168" y="1497256"/>
                  </a:lnTo>
                  <a:lnTo>
                    <a:pt x="616458" y="1520143"/>
                  </a:lnTo>
                  <a:lnTo>
                    <a:pt x="607748" y="1543194"/>
                  </a:lnTo>
                  <a:lnTo>
                    <a:pt x="599037" y="1566378"/>
                  </a:lnTo>
                  <a:lnTo>
                    <a:pt x="590327" y="1589669"/>
                  </a:lnTo>
                  <a:lnTo>
                    <a:pt x="581617" y="1613036"/>
                  </a:lnTo>
                  <a:lnTo>
                    <a:pt x="572906" y="1636451"/>
                  </a:lnTo>
                  <a:lnTo>
                    <a:pt x="564196" y="1659886"/>
                  </a:lnTo>
                  <a:lnTo>
                    <a:pt x="555486" y="1683313"/>
                  </a:lnTo>
                  <a:lnTo>
                    <a:pt x="546775" y="1706704"/>
                  </a:lnTo>
                  <a:lnTo>
                    <a:pt x="538065" y="1730035"/>
                  </a:lnTo>
                  <a:lnTo>
                    <a:pt x="529355" y="1753280"/>
                  </a:lnTo>
                  <a:lnTo>
                    <a:pt x="520644" y="1776415"/>
                  </a:lnTo>
                  <a:lnTo>
                    <a:pt x="511934" y="1799420"/>
                  </a:lnTo>
                  <a:lnTo>
                    <a:pt x="503224" y="1822272"/>
                  </a:lnTo>
                  <a:lnTo>
                    <a:pt x="494513" y="1844953"/>
                  </a:lnTo>
                  <a:lnTo>
                    <a:pt x="485803" y="1867447"/>
                  </a:lnTo>
                  <a:lnTo>
                    <a:pt x="477093" y="1889740"/>
                  </a:lnTo>
                  <a:lnTo>
                    <a:pt x="468382" y="1911819"/>
                  </a:lnTo>
                  <a:lnTo>
                    <a:pt x="459672" y="1933677"/>
                  </a:lnTo>
                  <a:lnTo>
                    <a:pt x="450961" y="1955308"/>
                  </a:lnTo>
                  <a:lnTo>
                    <a:pt x="442251" y="1976715"/>
                  </a:lnTo>
                  <a:lnTo>
                    <a:pt x="433541" y="1997922"/>
                  </a:lnTo>
                  <a:lnTo>
                    <a:pt x="424830" y="2018962"/>
                  </a:lnTo>
                  <a:lnTo>
                    <a:pt x="416120" y="2039861"/>
                  </a:lnTo>
                  <a:lnTo>
                    <a:pt x="407410" y="2060646"/>
                  </a:lnTo>
                  <a:lnTo>
                    <a:pt x="398699" y="2081336"/>
                  </a:lnTo>
                  <a:lnTo>
                    <a:pt x="389989" y="2101947"/>
                  </a:lnTo>
                  <a:lnTo>
                    <a:pt x="381279" y="2122493"/>
                  </a:lnTo>
                  <a:lnTo>
                    <a:pt x="372568" y="2142980"/>
                  </a:lnTo>
                  <a:lnTo>
                    <a:pt x="363858" y="2163414"/>
                  </a:lnTo>
                  <a:lnTo>
                    <a:pt x="355148" y="2183799"/>
                  </a:lnTo>
                  <a:lnTo>
                    <a:pt x="346437" y="2204136"/>
                  </a:lnTo>
                  <a:lnTo>
                    <a:pt x="337727" y="2224426"/>
                  </a:lnTo>
                  <a:lnTo>
                    <a:pt x="329017" y="2244669"/>
                  </a:lnTo>
                  <a:lnTo>
                    <a:pt x="320306" y="2264865"/>
                  </a:lnTo>
                  <a:lnTo>
                    <a:pt x="311596" y="2285014"/>
                  </a:lnTo>
                  <a:lnTo>
                    <a:pt x="302886" y="2305118"/>
                  </a:lnTo>
                  <a:lnTo>
                    <a:pt x="294175" y="2325176"/>
                  </a:lnTo>
                  <a:lnTo>
                    <a:pt x="285465" y="2345189"/>
                  </a:lnTo>
                  <a:lnTo>
                    <a:pt x="276755" y="2365160"/>
                  </a:lnTo>
                  <a:lnTo>
                    <a:pt x="268044" y="2385089"/>
                  </a:lnTo>
                  <a:lnTo>
                    <a:pt x="259334" y="2404979"/>
                  </a:lnTo>
                  <a:lnTo>
                    <a:pt x="250623" y="2424831"/>
                  </a:lnTo>
                  <a:lnTo>
                    <a:pt x="241913" y="2444647"/>
                  </a:lnTo>
                  <a:lnTo>
                    <a:pt x="233203" y="2464431"/>
                  </a:lnTo>
                  <a:lnTo>
                    <a:pt x="224492" y="2484185"/>
                  </a:lnTo>
                  <a:lnTo>
                    <a:pt x="215782" y="2503912"/>
                  </a:lnTo>
                  <a:lnTo>
                    <a:pt x="207072" y="2523614"/>
                  </a:lnTo>
                  <a:lnTo>
                    <a:pt x="198361" y="2543296"/>
                  </a:lnTo>
                  <a:lnTo>
                    <a:pt x="189651" y="2562959"/>
                  </a:lnTo>
                  <a:lnTo>
                    <a:pt x="180941" y="2582607"/>
                  </a:lnTo>
                  <a:lnTo>
                    <a:pt x="172230" y="2602245"/>
                  </a:lnTo>
                  <a:lnTo>
                    <a:pt x="163520" y="2621874"/>
                  </a:lnTo>
                  <a:lnTo>
                    <a:pt x="154810" y="2641499"/>
                  </a:lnTo>
                  <a:lnTo>
                    <a:pt x="146099" y="2661123"/>
                  </a:lnTo>
                  <a:lnTo>
                    <a:pt x="143454" y="2667084"/>
                  </a:lnTo>
                  <a:close/>
                </a:path>
              </a:pathLst>
            </a:custGeom>
            <a:solidFill>
              <a:srgbClr val="E061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01007" y="895325"/>
              <a:ext cx="1713962" cy="2667084"/>
            </a:xfrm>
            <a:custGeom>
              <a:avLst/>
              <a:pathLst>
                <a:path w="1713962" h="2667084">
                  <a:moveTo>
                    <a:pt x="0" y="2667084"/>
                  </a:moveTo>
                  <a:lnTo>
                    <a:pt x="6734" y="2657555"/>
                  </a:lnTo>
                  <a:lnTo>
                    <a:pt x="15444" y="2645229"/>
                  </a:lnTo>
                  <a:lnTo>
                    <a:pt x="24154" y="2632901"/>
                  </a:lnTo>
                  <a:lnTo>
                    <a:pt x="32865" y="2620571"/>
                  </a:lnTo>
                  <a:lnTo>
                    <a:pt x="41575" y="2608239"/>
                  </a:lnTo>
                  <a:lnTo>
                    <a:pt x="50285" y="2595904"/>
                  </a:lnTo>
                  <a:lnTo>
                    <a:pt x="58996" y="2583567"/>
                  </a:lnTo>
                  <a:lnTo>
                    <a:pt x="67706" y="2571227"/>
                  </a:lnTo>
                  <a:lnTo>
                    <a:pt x="76417" y="2558884"/>
                  </a:lnTo>
                  <a:lnTo>
                    <a:pt x="85127" y="2546538"/>
                  </a:lnTo>
                  <a:lnTo>
                    <a:pt x="93837" y="2534188"/>
                  </a:lnTo>
                  <a:lnTo>
                    <a:pt x="102548" y="2521835"/>
                  </a:lnTo>
                  <a:lnTo>
                    <a:pt x="111258" y="2509477"/>
                  </a:lnTo>
                  <a:lnTo>
                    <a:pt x="119968" y="2497115"/>
                  </a:lnTo>
                  <a:lnTo>
                    <a:pt x="128679" y="2484747"/>
                  </a:lnTo>
                  <a:lnTo>
                    <a:pt x="137389" y="2472374"/>
                  </a:lnTo>
                  <a:lnTo>
                    <a:pt x="146099" y="2459993"/>
                  </a:lnTo>
                  <a:lnTo>
                    <a:pt x="154810" y="2447593"/>
                  </a:lnTo>
                  <a:lnTo>
                    <a:pt x="163520" y="2435162"/>
                  </a:lnTo>
                  <a:lnTo>
                    <a:pt x="172230" y="2422688"/>
                  </a:lnTo>
                  <a:lnTo>
                    <a:pt x="180941" y="2410158"/>
                  </a:lnTo>
                  <a:lnTo>
                    <a:pt x="189651" y="2397561"/>
                  </a:lnTo>
                  <a:lnTo>
                    <a:pt x="198361" y="2384882"/>
                  </a:lnTo>
                  <a:lnTo>
                    <a:pt x="207072" y="2372110"/>
                  </a:lnTo>
                  <a:lnTo>
                    <a:pt x="215782" y="2359233"/>
                  </a:lnTo>
                  <a:lnTo>
                    <a:pt x="224492" y="2346236"/>
                  </a:lnTo>
                  <a:lnTo>
                    <a:pt x="233203" y="2333107"/>
                  </a:lnTo>
                  <a:lnTo>
                    <a:pt x="241913" y="2319834"/>
                  </a:lnTo>
                  <a:lnTo>
                    <a:pt x="250623" y="2306402"/>
                  </a:lnTo>
                  <a:lnTo>
                    <a:pt x="259334" y="2292799"/>
                  </a:lnTo>
                  <a:lnTo>
                    <a:pt x="268044" y="2279011"/>
                  </a:lnTo>
                  <a:lnTo>
                    <a:pt x="276755" y="2265024"/>
                  </a:lnTo>
                  <a:lnTo>
                    <a:pt x="285465" y="2250824"/>
                  </a:lnTo>
                  <a:lnTo>
                    <a:pt x="294175" y="2236397"/>
                  </a:lnTo>
                  <a:lnTo>
                    <a:pt x="302886" y="2221728"/>
                  </a:lnTo>
                  <a:lnTo>
                    <a:pt x="311596" y="2206802"/>
                  </a:lnTo>
                  <a:lnTo>
                    <a:pt x="320306" y="2191604"/>
                  </a:lnTo>
                  <a:lnTo>
                    <a:pt x="329017" y="2176119"/>
                  </a:lnTo>
                  <a:lnTo>
                    <a:pt x="337727" y="2160331"/>
                  </a:lnTo>
                  <a:lnTo>
                    <a:pt x="346437" y="2144224"/>
                  </a:lnTo>
                  <a:lnTo>
                    <a:pt x="355148" y="2127783"/>
                  </a:lnTo>
                  <a:lnTo>
                    <a:pt x="363858" y="2110993"/>
                  </a:lnTo>
                  <a:lnTo>
                    <a:pt x="372568" y="2093839"/>
                  </a:lnTo>
                  <a:lnTo>
                    <a:pt x="381279" y="2076308"/>
                  </a:lnTo>
                  <a:lnTo>
                    <a:pt x="389989" y="2058391"/>
                  </a:lnTo>
                  <a:lnTo>
                    <a:pt x="398699" y="2040080"/>
                  </a:lnTo>
                  <a:lnTo>
                    <a:pt x="407410" y="2021370"/>
                  </a:lnTo>
                  <a:lnTo>
                    <a:pt x="416120" y="2002263"/>
                  </a:lnTo>
                  <a:lnTo>
                    <a:pt x="424830" y="1982762"/>
                  </a:lnTo>
                  <a:lnTo>
                    <a:pt x="433541" y="1962878"/>
                  </a:lnTo>
                  <a:lnTo>
                    <a:pt x="442251" y="1942622"/>
                  </a:lnTo>
                  <a:lnTo>
                    <a:pt x="450961" y="1922009"/>
                  </a:lnTo>
                  <a:lnTo>
                    <a:pt x="459672" y="1901060"/>
                  </a:lnTo>
                  <a:lnTo>
                    <a:pt x="468382" y="1879810"/>
                  </a:lnTo>
                  <a:lnTo>
                    <a:pt x="477093" y="1858298"/>
                  </a:lnTo>
                  <a:lnTo>
                    <a:pt x="485803" y="1836557"/>
                  </a:lnTo>
                  <a:lnTo>
                    <a:pt x="494513" y="1814620"/>
                  </a:lnTo>
                  <a:lnTo>
                    <a:pt x="503224" y="1792516"/>
                  </a:lnTo>
                  <a:lnTo>
                    <a:pt x="511934" y="1770272"/>
                  </a:lnTo>
                  <a:lnTo>
                    <a:pt x="520644" y="1747913"/>
                  </a:lnTo>
                  <a:lnTo>
                    <a:pt x="529355" y="1725460"/>
                  </a:lnTo>
                  <a:lnTo>
                    <a:pt x="538065" y="1702937"/>
                  </a:lnTo>
                  <a:lnTo>
                    <a:pt x="546775" y="1680362"/>
                  </a:lnTo>
                  <a:lnTo>
                    <a:pt x="555486" y="1657753"/>
                  </a:lnTo>
                  <a:lnTo>
                    <a:pt x="564196" y="1635129"/>
                  </a:lnTo>
                  <a:lnTo>
                    <a:pt x="572906" y="1612506"/>
                  </a:lnTo>
                  <a:lnTo>
                    <a:pt x="581617" y="1589899"/>
                  </a:lnTo>
                  <a:lnTo>
                    <a:pt x="590327" y="1567323"/>
                  </a:lnTo>
                  <a:lnTo>
                    <a:pt x="599037" y="1544792"/>
                  </a:lnTo>
                  <a:lnTo>
                    <a:pt x="607748" y="1522320"/>
                  </a:lnTo>
                  <a:lnTo>
                    <a:pt x="616458" y="1499922"/>
                  </a:lnTo>
                  <a:lnTo>
                    <a:pt x="625168" y="1477610"/>
                  </a:lnTo>
                  <a:lnTo>
                    <a:pt x="633879" y="1455402"/>
                  </a:lnTo>
                  <a:lnTo>
                    <a:pt x="642589" y="1433312"/>
                  </a:lnTo>
                  <a:lnTo>
                    <a:pt x="651300" y="1411360"/>
                  </a:lnTo>
                  <a:lnTo>
                    <a:pt x="660010" y="1389566"/>
                  </a:lnTo>
                  <a:lnTo>
                    <a:pt x="668720" y="1367953"/>
                  </a:lnTo>
                  <a:lnTo>
                    <a:pt x="677431" y="1346547"/>
                  </a:lnTo>
                  <a:lnTo>
                    <a:pt x="686141" y="1325376"/>
                  </a:lnTo>
                  <a:lnTo>
                    <a:pt x="694851" y="1304468"/>
                  </a:lnTo>
                  <a:lnTo>
                    <a:pt x="703562" y="1283855"/>
                  </a:lnTo>
                  <a:lnTo>
                    <a:pt x="712272" y="1263568"/>
                  </a:lnTo>
                  <a:lnTo>
                    <a:pt x="720982" y="1243637"/>
                  </a:lnTo>
                  <a:lnTo>
                    <a:pt x="729693" y="1224095"/>
                  </a:lnTo>
                  <a:lnTo>
                    <a:pt x="738403" y="1204971"/>
                  </a:lnTo>
                  <a:lnTo>
                    <a:pt x="747113" y="1186296"/>
                  </a:lnTo>
                  <a:lnTo>
                    <a:pt x="755824" y="1168098"/>
                  </a:lnTo>
                  <a:lnTo>
                    <a:pt x="764534" y="1150405"/>
                  </a:lnTo>
                  <a:lnTo>
                    <a:pt x="773244" y="1133236"/>
                  </a:lnTo>
                  <a:lnTo>
                    <a:pt x="781955" y="1116581"/>
                  </a:lnTo>
                  <a:lnTo>
                    <a:pt x="790665" y="1100422"/>
                  </a:lnTo>
                  <a:lnTo>
                    <a:pt x="799375" y="1084737"/>
                  </a:lnTo>
                  <a:lnTo>
                    <a:pt x="808086" y="1069502"/>
                  </a:lnTo>
                  <a:lnTo>
                    <a:pt x="816796" y="1054691"/>
                  </a:lnTo>
                  <a:lnTo>
                    <a:pt x="825506" y="1040276"/>
                  </a:lnTo>
                  <a:lnTo>
                    <a:pt x="834217" y="1026223"/>
                  </a:lnTo>
                  <a:lnTo>
                    <a:pt x="842927" y="1012500"/>
                  </a:lnTo>
                  <a:lnTo>
                    <a:pt x="851638" y="999072"/>
                  </a:lnTo>
                  <a:lnTo>
                    <a:pt x="860348" y="985902"/>
                  </a:lnTo>
                  <a:lnTo>
                    <a:pt x="869058" y="972959"/>
                  </a:lnTo>
                  <a:lnTo>
                    <a:pt x="877769" y="960217"/>
                  </a:lnTo>
                  <a:lnTo>
                    <a:pt x="886479" y="947653"/>
                  </a:lnTo>
                  <a:lnTo>
                    <a:pt x="895189" y="935254"/>
                  </a:lnTo>
                  <a:lnTo>
                    <a:pt x="903900" y="923008"/>
                  </a:lnTo>
                  <a:lnTo>
                    <a:pt x="912610" y="910912"/>
                  </a:lnTo>
                  <a:lnTo>
                    <a:pt x="921320" y="898960"/>
                  </a:lnTo>
                  <a:lnTo>
                    <a:pt x="930031" y="887150"/>
                  </a:lnTo>
                  <a:lnTo>
                    <a:pt x="938741" y="875478"/>
                  </a:lnTo>
                  <a:lnTo>
                    <a:pt x="947451" y="863941"/>
                  </a:lnTo>
                  <a:lnTo>
                    <a:pt x="956162" y="852533"/>
                  </a:lnTo>
                  <a:lnTo>
                    <a:pt x="964872" y="841249"/>
                  </a:lnTo>
                  <a:lnTo>
                    <a:pt x="973582" y="830082"/>
                  </a:lnTo>
                  <a:lnTo>
                    <a:pt x="982293" y="819024"/>
                  </a:lnTo>
                  <a:lnTo>
                    <a:pt x="991003" y="808069"/>
                  </a:lnTo>
                  <a:lnTo>
                    <a:pt x="999713" y="797207"/>
                  </a:lnTo>
                  <a:lnTo>
                    <a:pt x="1008424" y="786430"/>
                  </a:lnTo>
                  <a:lnTo>
                    <a:pt x="1017134" y="775728"/>
                  </a:lnTo>
                  <a:lnTo>
                    <a:pt x="1025845" y="765092"/>
                  </a:lnTo>
                  <a:lnTo>
                    <a:pt x="1034555" y="754512"/>
                  </a:lnTo>
                  <a:lnTo>
                    <a:pt x="1043265" y="743978"/>
                  </a:lnTo>
                  <a:lnTo>
                    <a:pt x="1051976" y="733481"/>
                  </a:lnTo>
                  <a:lnTo>
                    <a:pt x="1060686" y="723009"/>
                  </a:lnTo>
                  <a:lnTo>
                    <a:pt x="1069396" y="712553"/>
                  </a:lnTo>
                  <a:lnTo>
                    <a:pt x="1078107" y="702102"/>
                  </a:lnTo>
                  <a:lnTo>
                    <a:pt x="1086817" y="691648"/>
                  </a:lnTo>
                  <a:lnTo>
                    <a:pt x="1095527" y="681189"/>
                  </a:lnTo>
                  <a:lnTo>
                    <a:pt x="1104238" y="670725"/>
                  </a:lnTo>
                  <a:lnTo>
                    <a:pt x="1112948" y="660258"/>
                  </a:lnTo>
                  <a:lnTo>
                    <a:pt x="1121658" y="649788"/>
                  </a:lnTo>
                  <a:lnTo>
                    <a:pt x="1130369" y="639314"/>
                  </a:lnTo>
                  <a:lnTo>
                    <a:pt x="1139079" y="628838"/>
                  </a:lnTo>
                  <a:lnTo>
                    <a:pt x="1147789" y="618359"/>
                  </a:lnTo>
                  <a:lnTo>
                    <a:pt x="1156500" y="607879"/>
                  </a:lnTo>
                  <a:lnTo>
                    <a:pt x="1165210" y="597396"/>
                  </a:lnTo>
                  <a:lnTo>
                    <a:pt x="1173920" y="586911"/>
                  </a:lnTo>
                  <a:lnTo>
                    <a:pt x="1182631" y="576425"/>
                  </a:lnTo>
                  <a:lnTo>
                    <a:pt x="1191341" y="565937"/>
                  </a:lnTo>
                  <a:lnTo>
                    <a:pt x="1200051" y="555448"/>
                  </a:lnTo>
                  <a:lnTo>
                    <a:pt x="1208762" y="544957"/>
                  </a:lnTo>
                  <a:lnTo>
                    <a:pt x="1217472" y="534466"/>
                  </a:lnTo>
                  <a:lnTo>
                    <a:pt x="1226183" y="523973"/>
                  </a:lnTo>
                  <a:lnTo>
                    <a:pt x="1234893" y="513479"/>
                  </a:lnTo>
                  <a:lnTo>
                    <a:pt x="1243603" y="502984"/>
                  </a:lnTo>
                  <a:lnTo>
                    <a:pt x="1252314" y="492489"/>
                  </a:lnTo>
                  <a:lnTo>
                    <a:pt x="1261024" y="481992"/>
                  </a:lnTo>
                  <a:lnTo>
                    <a:pt x="1269734" y="471495"/>
                  </a:lnTo>
                  <a:lnTo>
                    <a:pt x="1278445" y="460997"/>
                  </a:lnTo>
                  <a:lnTo>
                    <a:pt x="1287155" y="450498"/>
                  </a:lnTo>
                  <a:lnTo>
                    <a:pt x="1295865" y="439999"/>
                  </a:lnTo>
                  <a:lnTo>
                    <a:pt x="1304576" y="429499"/>
                  </a:lnTo>
                  <a:lnTo>
                    <a:pt x="1313286" y="418998"/>
                  </a:lnTo>
                  <a:lnTo>
                    <a:pt x="1321996" y="408497"/>
                  </a:lnTo>
                  <a:lnTo>
                    <a:pt x="1330707" y="397996"/>
                  </a:lnTo>
                  <a:lnTo>
                    <a:pt x="1339417" y="387494"/>
                  </a:lnTo>
                  <a:lnTo>
                    <a:pt x="1348127" y="376991"/>
                  </a:lnTo>
                  <a:lnTo>
                    <a:pt x="1356838" y="366488"/>
                  </a:lnTo>
                  <a:lnTo>
                    <a:pt x="1365548" y="355985"/>
                  </a:lnTo>
                  <a:lnTo>
                    <a:pt x="1374258" y="345481"/>
                  </a:lnTo>
                  <a:lnTo>
                    <a:pt x="1382969" y="334977"/>
                  </a:lnTo>
                  <a:lnTo>
                    <a:pt x="1391679" y="324473"/>
                  </a:lnTo>
                  <a:lnTo>
                    <a:pt x="1400389" y="313968"/>
                  </a:lnTo>
                  <a:lnTo>
                    <a:pt x="1409100" y="303464"/>
                  </a:lnTo>
                  <a:lnTo>
                    <a:pt x="1417810" y="292958"/>
                  </a:lnTo>
                  <a:lnTo>
                    <a:pt x="1426521" y="282453"/>
                  </a:lnTo>
                  <a:lnTo>
                    <a:pt x="1435231" y="271947"/>
                  </a:lnTo>
                  <a:lnTo>
                    <a:pt x="1443941" y="261441"/>
                  </a:lnTo>
                  <a:lnTo>
                    <a:pt x="1452652" y="250935"/>
                  </a:lnTo>
                  <a:lnTo>
                    <a:pt x="1461362" y="240428"/>
                  </a:lnTo>
                  <a:lnTo>
                    <a:pt x="1470072" y="229922"/>
                  </a:lnTo>
                  <a:lnTo>
                    <a:pt x="1478783" y="219415"/>
                  </a:lnTo>
                  <a:lnTo>
                    <a:pt x="1487493" y="208908"/>
                  </a:lnTo>
                  <a:lnTo>
                    <a:pt x="1496203" y="198401"/>
                  </a:lnTo>
                  <a:lnTo>
                    <a:pt x="1504914" y="187893"/>
                  </a:lnTo>
                  <a:lnTo>
                    <a:pt x="1513624" y="177385"/>
                  </a:lnTo>
                  <a:lnTo>
                    <a:pt x="1522334" y="166878"/>
                  </a:lnTo>
                  <a:lnTo>
                    <a:pt x="1531045" y="156370"/>
                  </a:lnTo>
                  <a:lnTo>
                    <a:pt x="1539755" y="145862"/>
                  </a:lnTo>
                  <a:lnTo>
                    <a:pt x="1548465" y="135353"/>
                  </a:lnTo>
                  <a:lnTo>
                    <a:pt x="1557176" y="124845"/>
                  </a:lnTo>
                  <a:lnTo>
                    <a:pt x="1565886" y="114337"/>
                  </a:lnTo>
                  <a:lnTo>
                    <a:pt x="1574596" y="103828"/>
                  </a:lnTo>
                  <a:lnTo>
                    <a:pt x="1583307" y="93319"/>
                  </a:lnTo>
                  <a:lnTo>
                    <a:pt x="1592017" y="82810"/>
                  </a:lnTo>
                  <a:lnTo>
                    <a:pt x="1600728" y="72301"/>
                  </a:lnTo>
                  <a:lnTo>
                    <a:pt x="1609438" y="61792"/>
                  </a:lnTo>
                  <a:lnTo>
                    <a:pt x="1618148" y="51283"/>
                  </a:lnTo>
                  <a:lnTo>
                    <a:pt x="1626859" y="40774"/>
                  </a:lnTo>
                  <a:lnTo>
                    <a:pt x="1635569" y="30264"/>
                  </a:lnTo>
                  <a:lnTo>
                    <a:pt x="1644279" y="19755"/>
                  </a:lnTo>
                  <a:lnTo>
                    <a:pt x="1652990" y="9245"/>
                  </a:lnTo>
                  <a:lnTo>
                    <a:pt x="1661700" y="0"/>
                  </a:lnTo>
                  <a:lnTo>
                    <a:pt x="1670410" y="0"/>
                  </a:lnTo>
                  <a:lnTo>
                    <a:pt x="1679121" y="0"/>
                  </a:lnTo>
                  <a:lnTo>
                    <a:pt x="1687831" y="0"/>
                  </a:lnTo>
                  <a:lnTo>
                    <a:pt x="1696541" y="0"/>
                  </a:lnTo>
                  <a:lnTo>
                    <a:pt x="1705252" y="0"/>
                  </a:lnTo>
                  <a:lnTo>
                    <a:pt x="1713962" y="0"/>
                  </a:lnTo>
                  <a:lnTo>
                    <a:pt x="171396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44461" y="1177002"/>
              <a:ext cx="1570508" cy="2385407"/>
            </a:xfrm>
            <a:custGeom>
              <a:avLst/>
              <a:pathLst>
                <a:path w="1570508" h="2385407">
                  <a:moveTo>
                    <a:pt x="1570508" y="0"/>
                  </a:moveTo>
                  <a:lnTo>
                    <a:pt x="1570508" y="0"/>
                  </a:lnTo>
                  <a:lnTo>
                    <a:pt x="1561798" y="6852"/>
                  </a:lnTo>
                  <a:lnTo>
                    <a:pt x="1553087" y="13704"/>
                  </a:lnTo>
                  <a:lnTo>
                    <a:pt x="1544377" y="20556"/>
                  </a:lnTo>
                  <a:lnTo>
                    <a:pt x="1535666" y="27408"/>
                  </a:lnTo>
                  <a:lnTo>
                    <a:pt x="1526956" y="34261"/>
                  </a:lnTo>
                  <a:lnTo>
                    <a:pt x="1518246" y="41113"/>
                  </a:lnTo>
                  <a:lnTo>
                    <a:pt x="1509535" y="47966"/>
                  </a:lnTo>
                  <a:lnTo>
                    <a:pt x="1500825" y="54818"/>
                  </a:lnTo>
                  <a:lnTo>
                    <a:pt x="1492115" y="61671"/>
                  </a:lnTo>
                  <a:lnTo>
                    <a:pt x="1483404" y="68524"/>
                  </a:lnTo>
                  <a:lnTo>
                    <a:pt x="1474694" y="75377"/>
                  </a:lnTo>
                  <a:lnTo>
                    <a:pt x="1465984" y="82230"/>
                  </a:lnTo>
                  <a:lnTo>
                    <a:pt x="1457273" y="89083"/>
                  </a:lnTo>
                  <a:lnTo>
                    <a:pt x="1448563" y="95936"/>
                  </a:lnTo>
                  <a:lnTo>
                    <a:pt x="1439853" y="102789"/>
                  </a:lnTo>
                  <a:lnTo>
                    <a:pt x="1431142" y="109642"/>
                  </a:lnTo>
                  <a:lnTo>
                    <a:pt x="1422432" y="116495"/>
                  </a:lnTo>
                  <a:lnTo>
                    <a:pt x="1413722" y="123349"/>
                  </a:lnTo>
                  <a:lnTo>
                    <a:pt x="1405011" y="130202"/>
                  </a:lnTo>
                  <a:lnTo>
                    <a:pt x="1396301" y="137056"/>
                  </a:lnTo>
                  <a:lnTo>
                    <a:pt x="1387591" y="143910"/>
                  </a:lnTo>
                  <a:lnTo>
                    <a:pt x="1378880" y="150764"/>
                  </a:lnTo>
                  <a:lnTo>
                    <a:pt x="1370170" y="157618"/>
                  </a:lnTo>
                  <a:lnTo>
                    <a:pt x="1361460" y="164472"/>
                  </a:lnTo>
                  <a:lnTo>
                    <a:pt x="1352749" y="171326"/>
                  </a:lnTo>
                  <a:lnTo>
                    <a:pt x="1344039" y="178181"/>
                  </a:lnTo>
                  <a:lnTo>
                    <a:pt x="1335328" y="185035"/>
                  </a:lnTo>
                  <a:lnTo>
                    <a:pt x="1326618" y="191890"/>
                  </a:lnTo>
                  <a:lnTo>
                    <a:pt x="1317908" y="198745"/>
                  </a:lnTo>
                  <a:lnTo>
                    <a:pt x="1309197" y="205600"/>
                  </a:lnTo>
                  <a:lnTo>
                    <a:pt x="1300487" y="212455"/>
                  </a:lnTo>
                  <a:lnTo>
                    <a:pt x="1291777" y="219311"/>
                  </a:lnTo>
                  <a:lnTo>
                    <a:pt x="1283066" y="226166"/>
                  </a:lnTo>
                  <a:lnTo>
                    <a:pt x="1274356" y="233022"/>
                  </a:lnTo>
                  <a:lnTo>
                    <a:pt x="1265646" y="239878"/>
                  </a:lnTo>
                  <a:lnTo>
                    <a:pt x="1256935" y="246734"/>
                  </a:lnTo>
                  <a:lnTo>
                    <a:pt x="1248225" y="253591"/>
                  </a:lnTo>
                  <a:lnTo>
                    <a:pt x="1239515" y="260448"/>
                  </a:lnTo>
                  <a:lnTo>
                    <a:pt x="1230804" y="267305"/>
                  </a:lnTo>
                  <a:lnTo>
                    <a:pt x="1222094" y="274162"/>
                  </a:lnTo>
                  <a:lnTo>
                    <a:pt x="1213384" y="281020"/>
                  </a:lnTo>
                  <a:lnTo>
                    <a:pt x="1204673" y="287878"/>
                  </a:lnTo>
                  <a:lnTo>
                    <a:pt x="1195963" y="294736"/>
                  </a:lnTo>
                  <a:lnTo>
                    <a:pt x="1187253" y="301595"/>
                  </a:lnTo>
                  <a:lnTo>
                    <a:pt x="1178542" y="308454"/>
                  </a:lnTo>
                  <a:lnTo>
                    <a:pt x="1169832" y="315313"/>
                  </a:lnTo>
                  <a:lnTo>
                    <a:pt x="1161121" y="322173"/>
                  </a:lnTo>
                  <a:lnTo>
                    <a:pt x="1152411" y="329033"/>
                  </a:lnTo>
                  <a:lnTo>
                    <a:pt x="1143701" y="335894"/>
                  </a:lnTo>
                  <a:lnTo>
                    <a:pt x="1134990" y="342756"/>
                  </a:lnTo>
                  <a:lnTo>
                    <a:pt x="1126280" y="349618"/>
                  </a:lnTo>
                  <a:lnTo>
                    <a:pt x="1117570" y="356480"/>
                  </a:lnTo>
                  <a:lnTo>
                    <a:pt x="1108859" y="363343"/>
                  </a:lnTo>
                  <a:lnTo>
                    <a:pt x="1100149" y="370207"/>
                  </a:lnTo>
                  <a:lnTo>
                    <a:pt x="1091439" y="377072"/>
                  </a:lnTo>
                  <a:lnTo>
                    <a:pt x="1082728" y="383937"/>
                  </a:lnTo>
                  <a:lnTo>
                    <a:pt x="1074018" y="390804"/>
                  </a:lnTo>
                  <a:lnTo>
                    <a:pt x="1065308" y="397671"/>
                  </a:lnTo>
                  <a:lnTo>
                    <a:pt x="1056597" y="404540"/>
                  </a:lnTo>
                  <a:lnTo>
                    <a:pt x="1047887" y="411409"/>
                  </a:lnTo>
                  <a:lnTo>
                    <a:pt x="1039177" y="418280"/>
                  </a:lnTo>
                  <a:lnTo>
                    <a:pt x="1030466" y="425152"/>
                  </a:lnTo>
                  <a:lnTo>
                    <a:pt x="1021756" y="432026"/>
                  </a:lnTo>
                  <a:lnTo>
                    <a:pt x="1013046" y="438901"/>
                  </a:lnTo>
                  <a:lnTo>
                    <a:pt x="1004335" y="445778"/>
                  </a:lnTo>
                  <a:lnTo>
                    <a:pt x="995625" y="452657"/>
                  </a:lnTo>
                  <a:lnTo>
                    <a:pt x="986915" y="459539"/>
                  </a:lnTo>
                  <a:lnTo>
                    <a:pt x="978204" y="466422"/>
                  </a:lnTo>
                  <a:lnTo>
                    <a:pt x="969494" y="473309"/>
                  </a:lnTo>
                  <a:lnTo>
                    <a:pt x="960783" y="480199"/>
                  </a:lnTo>
                  <a:lnTo>
                    <a:pt x="952073" y="487092"/>
                  </a:lnTo>
                  <a:lnTo>
                    <a:pt x="943363" y="493989"/>
                  </a:lnTo>
                  <a:lnTo>
                    <a:pt x="934652" y="500890"/>
                  </a:lnTo>
                  <a:lnTo>
                    <a:pt x="925942" y="507800"/>
                  </a:lnTo>
                  <a:lnTo>
                    <a:pt x="917232" y="514731"/>
                  </a:lnTo>
                  <a:lnTo>
                    <a:pt x="908521" y="521700"/>
                  </a:lnTo>
                  <a:lnTo>
                    <a:pt x="899811" y="528725"/>
                  </a:lnTo>
                  <a:lnTo>
                    <a:pt x="891101" y="535823"/>
                  </a:lnTo>
                  <a:lnTo>
                    <a:pt x="882390" y="543009"/>
                  </a:lnTo>
                  <a:lnTo>
                    <a:pt x="873680" y="550303"/>
                  </a:lnTo>
                  <a:lnTo>
                    <a:pt x="864970" y="557720"/>
                  </a:lnTo>
                  <a:lnTo>
                    <a:pt x="856259" y="565280"/>
                  </a:lnTo>
                  <a:lnTo>
                    <a:pt x="847549" y="572999"/>
                  </a:lnTo>
                  <a:lnTo>
                    <a:pt x="838839" y="580896"/>
                  </a:lnTo>
                  <a:lnTo>
                    <a:pt x="830128" y="588989"/>
                  </a:lnTo>
                  <a:lnTo>
                    <a:pt x="821418" y="597299"/>
                  </a:lnTo>
                  <a:lnTo>
                    <a:pt x="812708" y="605844"/>
                  </a:lnTo>
                  <a:lnTo>
                    <a:pt x="803997" y="614646"/>
                  </a:lnTo>
                  <a:lnTo>
                    <a:pt x="795287" y="623726"/>
                  </a:lnTo>
                  <a:lnTo>
                    <a:pt x="786577" y="633105"/>
                  </a:lnTo>
                  <a:lnTo>
                    <a:pt x="777866" y="642808"/>
                  </a:lnTo>
                  <a:lnTo>
                    <a:pt x="769156" y="652858"/>
                  </a:lnTo>
                  <a:lnTo>
                    <a:pt x="760445" y="663278"/>
                  </a:lnTo>
                  <a:lnTo>
                    <a:pt x="751735" y="674093"/>
                  </a:lnTo>
                  <a:lnTo>
                    <a:pt x="743025" y="685322"/>
                  </a:lnTo>
                  <a:lnTo>
                    <a:pt x="734314" y="696985"/>
                  </a:lnTo>
                  <a:lnTo>
                    <a:pt x="725604" y="709093"/>
                  </a:lnTo>
                  <a:lnTo>
                    <a:pt x="716894" y="721652"/>
                  </a:lnTo>
                  <a:lnTo>
                    <a:pt x="708183" y="734662"/>
                  </a:lnTo>
                  <a:lnTo>
                    <a:pt x="699473" y="748117"/>
                  </a:lnTo>
                  <a:lnTo>
                    <a:pt x="690763" y="762011"/>
                  </a:lnTo>
                  <a:lnTo>
                    <a:pt x="682052" y="776334"/>
                  </a:lnTo>
                  <a:lnTo>
                    <a:pt x="673342" y="791080"/>
                  </a:lnTo>
                  <a:lnTo>
                    <a:pt x="664632" y="806244"/>
                  </a:lnTo>
                  <a:lnTo>
                    <a:pt x="655921" y="821824"/>
                  </a:lnTo>
                  <a:lnTo>
                    <a:pt x="647211" y="837821"/>
                  </a:lnTo>
                  <a:lnTo>
                    <a:pt x="638501" y="854238"/>
                  </a:lnTo>
                  <a:lnTo>
                    <a:pt x="629790" y="871080"/>
                  </a:lnTo>
                  <a:lnTo>
                    <a:pt x="621080" y="888357"/>
                  </a:lnTo>
                  <a:lnTo>
                    <a:pt x="612370" y="906072"/>
                  </a:lnTo>
                  <a:lnTo>
                    <a:pt x="603659" y="924215"/>
                  </a:lnTo>
                  <a:lnTo>
                    <a:pt x="594949" y="942769"/>
                  </a:lnTo>
                  <a:lnTo>
                    <a:pt x="586238" y="961721"/>
                  </a:lnTo>
                  <a:lnTo>
                    <a:pt x="577528" y="981057"/>
                  </a:lnTo>
                  <a:lnTo>
                    <a:pt x="568818" y="1000766"/>
                  </a:lnTo>
                  <a:lnTo>
                    <a:pt x="560107" y="1020836"/>
                  </a:lnTo>
                  <a:lnTo>
                    <a:pt x="551397" y="1041255"/>
                  </a:lnTo>
                  <a:lnTo>
                    <a:pt x="542687" y="1062012"/>
                  </a:lnTo>
                  <a:lnTo>
                    <a:pt x="533976" y="1083095"/>
                  </a:lnTo>
                  <a:lnTo>
                    <a:pt x="525266" y="1104492"/>
                  </a:lnTo>
                  <a:lnTo>
                    <a:pt x="516556" y="1126187"/>
                  </a:lnTo>
                  <a:lnTo>
                    <a:pt x="507845" y="1148164"/>
                  </a:lnTo>
                  <a:lnTo>
                    <a:pt x="499135" y="1170403"/>
                  </a:lnTo>
                  <a:lnTo>
                    <a:pt x="490425" y="1192883"/>
                  </a:lnTo>
                  <a:lnTo>
                    <a:pt x="481714" y="1215580"/>
                  </a:lnTo>
                  <a:lnTo>
                    <a:pt x="473004" y="1238467"/>
                  </a:lnTo>
                  <a:lnTo>
                    <a:pt x="464294" y="1261517"/>
                  </a:lnTo>
                  <a:lnTo>
                    <a:pt x="455583" y="1284702"/>
                  </a:lnTo>
                  <a:lnTo>
                    <a:pt x="446873" y="1307993"/>
                  </a:lnTo>
                  <a:lnTo>
                    <a:pt x="438163" y="1331360"/>
                  </a:lnTo>
                  <a:lnTo>
                    <a:pt x="429452" y="1354775"/>
                  </a:lnTo>
                  <a:lnTo>
                    <a:pt x="420742" y="1378210"/>
                  </a:lnTo>
                  <a:lnTo>
                    <a:pt x="412032" y="1401636"/>
                  </a:lnTo>
                  <a:lnTo>
                    <a:pt x="403321" y="1425028"/>
                  </a:lnTo>
                  <a:lnTo>
                    <a:pt x="394611" y="1448359"/>
                  </a:lnTo>
                  <a:lnTo>
                    <a:pt x="385900" y="1471604"/>
                  </a:lnTo>
                  <a:lnTo>
                    <a:pt x="377190" y="1494739"/>
                  </a:lnTo>
                  <a:lnTo>
                    <a:pt x="368480" y="1517743"/>
                  </a:lnTo>
                  <a:lnTo>
                    <a:pt x="359769" y="1540595"/>
                  </a:lnTo>
                  <a:lnTo>
                    <a:pt x="351059" y="1563277"/>
                  </a:lnTo>
                  <a:lnTo>
                    <a:pt x="342349" y="1585771"/>
                  </a:lnTo>
                  <a:lnTo>
                    <a:pt x="333638" y="1608063"/>
                  </a:lnTo>
                  <a:lnTo>
                    <a:pt x="324928" y="1630143"/>
                  </a:lnTo>
                  <a:lnTo>
                    <a:pt x="316218" y="1652001"/>
                  </a:lnTo>
                  <a:lnTo>
                    <a:pt x="307507" y="1673632"/>
                  </a:lnTo>
                  <a:lnTo>
                    <a:pt x="298797" y="1695038"/>
                  </a:lnTo>
                  <a:lnTo>
                    <a:pt x="290087" y="1716246"/>
                  </a:lnTo>
                  <a:lnTo>
                    <a:pt x="281376" y="1737285"/>
                  </a:lnTo>
                  <a:lnTo>
                    <a:pt x="272666" y="1758185"/>
                  </a:lnTo>
                  <a:lnTo>
                    <a:pt x="263956" y="1778969"/>
                  </a:lnTo>
                  <a:lnTo>
                    <a:pt x="255245" y="1799659"/>
                  </a:lnTo>
                  <a:lnTo>
                    <a:pt x="246535" y="1820271"/>
                  </a:lnTo>
                  <a:lnTo>
                    <a:pt x="237825" y="1840816"/>
                  </a:lnTo>
                  <a:lnTo>
                    <a:pt x="229114" y="1861303"/>
                  </a:lnTo>
                  <a:lnTo>
                    <a:pt x="220404" y="1881738"/>
                  </a:lnTo>
                  <a:lnTo>
                    <a:pt x="211693" y="1902123"/>
                  </a:lnTo>
                  <a:lnTo>
                    <a:pt x="202983" y="1922460"/>
                  </a:lnTo>
                  <a:lnTo>
                    <a:pt x="194273" y="1942750"/>
                  </a:lnTo>
                  <a:lnTo>
                    <a:pt x="185562" y="1962992"/>
                  </a:lnTo>
                  <a:lnTo>
                    <a:pt x="176852" y="1983188"/>
                  </a:lnTo>
                  <a:lnTo>
                    <a:pt x="168142" y="2003338"/>
                  </a:lnTo>
                  <a:lnTo>
                    <a:pt x="159431" y="2023441"/>
                  </a:lnTo>
                  <a:lnTo>
                    <a:pt x="150721" y="2043499"/>
                  </a:lnTo>
                  <a:lnTo>
                    <a:pt x="142011" y="2063513"/>
                  </a:lnTo>
                  <a:lnTo>
                    <a:pt x="133300" y="2083484"/>
                  </a:lnTo>
                  <a:lnTo>
                    <a:pt x="124590" y="2103413"/>
                  </a:lnTo>
                  <a:lnTo>
                    <a:pt x="115880" y="2123302"/>
                  </a:lnTo>
                  <a:lnTo>
                    <a:pt x="107169" y="2143154"/>
                  </a:lnTo>
                  <a:lnTo>
                    <a:pt x="98459" y="2162971"/>
                  </a:lnTo>
                  <a:lnTo>
                    <a:pt x="89749" y="2182755"/>
                  </a:lnTo>
                  <a:lnTo>
                    <a:pt x="81038" y="2202509"/>
                  </a:lnTo>
                  <a:lnTo>
                    <a:pt x="72328" y="2222236"/>
                  </a:lnTo>
                  <a:lnTo>
                    <a:pt x="63618" y="2241938"/>
                  </a:lnTo>
                  <a:lnTo>
                    <a:pt x="54907" y="2261619"/>
                  </a:lnTo>
                  <a:lnTo>
                    <a:pt x="46197" y="2281283"/>
                  </a:lnTo>
                  <a:lnTo>
                    <a:pt x="37487" y="2300931"/>
                  </a:lnTo>
                  <a:lnTo>
                    <a:pt x="28776" y="2320568"/>
                  </a:lnTo>
                  <a:lnTo>
                    <a:pt x="20066" y="2340198"/>
                  </a:lnTo>
                  <a:lnTo>
                    <a:pt x="11355" y="2359822"/>
                  </a:lnTo>
                  <a:lnTo>
                    <a:pt x="2645" y="2379446"/>
                  </a:lnTo>
                  <a:lnTo>
                    <a:pt x="0" y="23854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080582" y="895325"/>
              <a:ext cx="1534387" cy="2667084"/>
            </a:xfrm>
            <a:custGeom>
              <a:avLst/>
              <a:pathLst>
                <a:path w="1534387" h="2667084">
                  <a:moveTo>
                    <a:pt x="0" y="2667084"/>
                  </a:moveTo>
                  <a:lnTo>
                    <a:pt x="1365" y="2665672"/>
                  </a:lnTo>
                  <a:lnTo>
                    <a:pt x="10076" y="2656585"/>
                  </a:lnTo>
                  <a:lnTo>
                    <a:pt x="18786" y="2647399"/>
                  </a:lnTo>
                  <a:lnTo>
                    <a:pt x="27496" y="2638102"/>
                  </a:lnTo>
                  <a:lnTo>
                    <a:pt x="36207" y="2628676"/>
                  </a:lnTo>
                  <a:lnTo>
                    <a:pt x="44917" y="2619107"/>
                  </a:lnTo>
                  <a:lnTo>
                    <a:pt x="53627" y="2609380"/>
                  </a:lnTo>
                  <a:lnTo>
                    <a:pt x="62338" y="2599479"/>
                  </a:lnTo>
                  <a:lnTo>
                    <a:pt x="71048" y="2589388"/>
                  </a:lnTo>
                  <a:lnTo>
                    <a:pt x="79758" y="2579092"/>
                  </a:lnTo>
                  <a:lnTo>
                    <a:pt x="88469" y="2568575"/>
                  </a:lnTo>
                  <a:lnTo>
                    <a:pt x="97179" y="2557820"/>
                  </a:lnTo>
                  <a:lnTo>
                    <a:pt x="105890" y="2546811"/>
                  </a:lnTo>
                  <a:lnTo>
                    <a:pt x="114600" y="2535531"/>
                  </a:lnTo>
                  <a:lnTo>
                    <a:pt x="123310" y="2523963"/>
                  </a:lnTo>
                  <a:lnTo>
                    <a:pt x="132021" y="2512090"/>
                  </a:lnTo>
                  <a:lnTo>
                    <a:pt x="140731" y="2499894"/>
                  </a:lnTo>
                  <a:lnTo>
                    <a:pt x="149441" y="2487356"/>
                  </a:lnTo>
                  <a:lnTo>
                    <a:pt x="158152" y="2474458"/>
                  </a:lnTo>
                  <a:lnTo>
                    <a:pt x="166862" y="2461180"/>
                  </a:lnTo>
                  <a:lnTo>
                    <a:pt x="175572" y="2447502"/>
                  </a:lnTo>
                  <a:lnTo>
                    <a:pt x="184283" y="2433405"/>
                  </a:lnTo>
                  <a:lnTo>
                    <a:pt x="192993" y="2418869"/>
                  </a:lnTo>
                  <a:lnTo>
                    <a:pt x="201703" y="2403871"/>
                  </a:lnTo>
                  <a:lnTo>
                    <a:pt x="210414" y="2388393"/>
                  </a:lnTo>
                  <a:lnTo>
                    <a:pt x="219124" y="2372415"/>
                  </a:lnTo>
                  <a:lnTo>
                    <a:pt x="227834" y="2355921"/>
                  </a:lnTo>
                  <a:lnTo>
                    <a:pt x="236545" y="2338894"/>
                  </a:lnTo>
                  <a:lnTo>
                    <a:pt x="245255" y="2321327"/>
                  </a:lnTo>
                  <a:lnTo>
                    <a:pt x="253965" y="2303215"/>
                  </a:lnTo>
                  <a:lnTo>
                    <a:pt x="262676" y="2284563"/>
                  </a:lnTo>
                  <a:lnTo>
                    <a:pt x="271386" y="2265385"/>
                  </a:lnTo>
                  <a:lnTo>
                    <a:pt x="280097" y="2245709"/>
                  </a:lnTo>
                  <a:lnTo>
                    <a:pt x="288807" y="2225584"/>
                  </a:lnTo>
                  <a:lnTo>
                    <a:pt x="297517" y="2205061"/>
                  </a:lnTo>
                  <a:lnTo>
                    <a:pt x="306228" y="2184195"/>
                  </a:lnTo>
                  <a:lnTo>
                    <a:pt x="314938" y="2163040"/>
                  </a:lnTo>
                  <a:lnTo>
                    <a:pt x="323648" y="2141647"/>
                  </a:lnTo>
                  <a:lnTo>
                    <a:pt x="332359" y="2120062"/>
                  </a:lnTo>
                  <a:lnTo>
                    <a:pt x="341069" y="2098331"/>
                  </a:lnTo>
                  <a:lnTo>
                    <a:pt x="349779" y="2076491"/>
                  </a:lnTo>
                  <a:lnTo>
                    <a:pt x="358490" y="2054578"/>
                  </a:lnTo>
                  <a:lnTo>
                    <a:pt x="367200" y="2032619"/>
                  </a:lnTo>
                  <a:lnTo>
                    <a:pt x="375910" y="2010641"/>
                  </a:lnTo>
                  <a:lnTo>
                    <a:pt x="384621" y="1988664"/>
                  </a:lnTo>
                  <a:lnTo>
                    <a:pt x="393331" y="1966705"/>
                  </a:lnTo>
                  <a:lnTo>
                    <a:pt x="402041" y="1944779"/>
                  </a:lnTo>
                  <a:lnTo>
                    <a:pt x="410752" y="1922895"/>
                  </a:lnTo>
                  <a:lnTo>
                    <a:pt x="419462" y="1901064"/>
                  </a:lnTo>
                  <a:lnTo>
                    <a:pt x="428172" y="1879291"/>
                  </a:lnTo>
                  <a:lnTo>
                    <a:pt x="436883" y="1857580"/>
                  </a:lnTo>
                  <a:lnTo>
                    <a:pt x="445593" y="1835934"/>
                  </a:lnTo>
                  <a:lnTo>
                    <a:pt x="454303" y="1814354"/>
                  </a:lnTo>
                  <a:lnTo>
                    <a:pt x="463014" y="1792840"/>
                  </a:lnTo>
                  <a:lnTo>
                    <a:pt x="471724" y="1771392"/>
                  </a:lnTo>
                  <a:lnTo>
                    <a:pt x="480435" y="1750010"/>
                  </a:lnTo>
                  <a:lnTo>
                    <a:pt x="489145" y="1728695"/>
                  </a:lnTo>
                  <a:lnTo>
                    <a:pt x="497855" y="1707450"/>
                  </a:lnTo>
                  <a:lnTo>
                    <a:pt x="506566" y="1686279"/>
                  </a:lnTo>
                  <a:lnTo>
                    <a:pt x="515276" y="1665193"/>
                  </a:lnTo>
                  <a:lnTo>
                    <a:pt x="523986" y="1644206"/>
                  </a:lnTo>
                  <a:lnTo>
                    <a:pt x="532697" y="1623336"/>
                  </a:lnTo>
                  <a:lnTo>
                    <a:pt x="541407" y="1602607"/>
                  </a:lnTo>
                  <a:lnTo>
                    <a:pt x="550117" y="1582045"/>
                  </a:lnTo>
                  <a:lnTo>
                    <a:pt x="558828" y="1561682"/>
                  </a:lnTo>
                  <a:lnTo>
                    <a:pt x="567538" y="1541549"/>
                  </a:lnTo>
                  <a:lnTo>
                    <a:pt x="576248" y="1521679"/>
                  </a:lnTo>
                  <a:lnTo>
                    <a:pt x="584959" y="1502104"/>
                  </a:lnTo>
                  <a:lnTo>
                    <a:pt x="593669" y="1482851"/>
                  </a:lnTo>
                  <a:lnTo>
                    <a:pt x="602379" y="1463924"/>
                  </a:lnTo>
                  <a:lnTo>
                    <a:pt x="611090" y="1445320"/>
                  </a:lnTo>
                  <a:lnTo>
                    <a:pt x="619800" y="1427030"/>
                  </a:lnTo>
                  <a:lnTo>
                    <a:pt x="628510" y="1409043"/>
                  </a:lnTo>
                  <a:lnTo>
                    <a:pt x="637221" y="1391343"/>
                  </a:lnTo>
                  <a:lnTo>
                    <a:pt x="645931" y="1373913"/>
                  </a:lnTo>
                  <a:lnTo>
                    <a:pt x="654641" y="1356728"/>
                  </a:lnTo>
                  <a:lnTo>
                    <a:pt x="663352" y="1339761"/>
                  </a:lnTo>
                  <a:lnTo>
                    <a:pt x="672062" y="1322978"/>
                  </a:lnTo>
                  <a:lnTo>
                    <a:pt x="680773" y="1306340"/>
                  </a:lnTo>
                  <a:lnTo>
                    <a:pt x="689483" y="1289806"/>
                  </a:lnTo>
                  <a:lnTo>
                    <a:pt x="698193" y="1273329"/>
                  </a:lnTo>
                  <a:lnTo>
                    <a:pt x="706904" y="1256865"/>
                  </a:lnTo>
                  <a:lnTo>
                    <a:pt x="715614" y="1240379"/>
                  </a:lnTo>
                  <a:lnTo>
                    <a:pt x="724324" y="1223845"/>
                  </a:lnTo>
                  <a:lnTo>
                    <a:pt x="733035" y="1207251"/>
                  </a:lnTo>
                  <a:lnTo>
                    <a:pt x="741745" y="1190594"/>
                  </a:lnTo>
                  <a:lnTo>
                    <a:pt x="750455" y="1173882"/>
                  </a:lnTo>
                  <a:lnTo>
                    <a:pt x="759166" y="1157126"/>
                  </a:lnTo>
                  <a:lnTo>
                    <a:pt x="767876" y="1140338"/>
                  </a:lnTo>
                  <a:lnTo>
                    <a:pt x="776586" y="1123529"/>
                  </a:lnTo>
                  <a:lnTo>
                    <a:pt x="785297" y="1106708"/>
                  </a:lnTo>
                  <a:lnTo>
                    <a:pt x="794007" y="1089883"/>
                  </a:lnTo>
                  <a:lnTo>
                    <a:pt x="802717" y="1073057"/>
                  </a:lnTo>
                  <a:lnTo>
                    <a:pt x="811428" y="1056235"/>
                  </a:lnTo>
                  <a:lnTo>
                    <a:pt x="820138" y="1039419"/>
                  </a:lnTo>
                  <a:lnTo>
                    <a:pt x="828848" y="1022610"/>
                  </a:lnTo>
                  <a:lnTo>
                    <a:pt x="837559" y="1005808"/>
                  </a:lnTo>
                  <a:lnTo>
                    <a:pt x="846269" y="989013"/>
                  </a:lnTo>
                  <a:lnTo>
                    <a:pt x="854980" y="972222"/>
                  </a:lnTo>
                  <a:lnTo>
                    <a:pt x="863690" y="955435"/>
                  </a:lnTo>
                  <a:lnTo>
                    <a:pt x="872400" y="938649"/>
                  </a:lnTo>
                  <a:lnTo>
                    <a:pt x="881111" y="921862"/>
                  </a:lnTo>
                  <a:lnTo>
                    <a:pt x="889821" y="905072"/>
                  </a:lnTo>
                  <a:lnTo>
                    <a:pt x="898531" y="888275"/>
                  </a:lnTo>
                  <a:lnTo>
                    <a:pt x="907242" y="871470"/>
                  </a:lnTo>
                  <a:lnTo>
                    <a:pt x="915952" y="854657"/>
                  </a:lnTo>
                  <a:lnTo>
                    <a:pt x="924662" y="837837"/>
                  </a:lnTo>
                  <a:lnTo>
                    <a:pt x="933373" y="821011"/>
                  </a:lnTo>
                  <a:lnTo>
                    <a:pt x="942083" y="804179"/>
                  </a:lnTo>
                  <a:lnTo>
                    <a:pt x="950793" y="787342"/>
                  </a:lnTo>
                  <a:lnTo>
                    <a:pt x="959504" y="770501"/>
                  </a:lnTo>
                  <a:lnTo>
                    <a:pt x="968214" y="753656"/>
                  </a:lnTo>
                  <a:lnTo>
                    <a:pt x="976924" y="736807"/>
                  </a:lnTo>
                  <a:lnTo>
                    <a:pt x="985635" y="719955"/>
                  </a:lnTo>
                  <a:lnTo>
                    <a:pt x="994345" y="703100"/>
                  </a:lnTo>
                  <a:lnTo>
                    <a:pt x="1003055" y="686242"/>
                  </a:lnTo>
                  <a:lnTo>
                    <a:pt x="1011766" y="669382"/>
                  </a:lnTo>
                  <a:lnTo>
                    <a:pt x="1020476" y="652520"/>
                  </a:lnTo>
                  <a:lnTo>
                    <a:pt x="1029186" y="635655"/>
                  </a:lnTo>
                  <a:lnTo>
                    <a:pt x="1037897" y="618789"/>
                  </a:lnTo>
                  <a:lnTo>
                    <a:pt x="1046607" y="601921"/>
                  </a:lnTo>
                  <a:lnTo>
                    <a:pt x="1055318" y="585051"/>
                  </a:lnTo>
                  <a:lnTo>
                    <a:pt x="1064028" y="568180"/>
                  </a:lnTo>
                  <a:lnTo>
                    <a:pt x="1072738" y="551307"/>
                  </a:lnTo>
                  <a:lnTo>
                    <a:pt x="1081449" y="534433"/>
                  </a:lnTo>
                  <a:lnTo>
                    <a:pt x="1090159" y="517558"/>
                  </a:lnTo>
                  <a:lnTo>
                    <a:pt x="1098869" y="500682"/>
                  </a:lnTo>
                  <a:lnTo>
                    <a:pt x="1107580" y="483805"/>
                  </a:lnTo>
                  <a:lnTo>
                    <a:pt x="1116290" y="466927"/>
                  </a:lnTo>
                  <a:lnTo>
                    <a:pt x="1125000" y="450048"/>
                  </a:lnTo>
                  <a:lnTo>
                    <a:pt x="1133711" y="433168"/>
                  </a:lnTo>
                  <a:lnTo>
                    <a:pt x="1142421" y="416288"/>
                  </a:lnTo>
                  <a:lnTo>
                    <a:pt x="1151131" y="399407"/>
                  </a:lnTo>
                  <a:lnTo>
                    <a:pt x="1159842" y="382525"/>
                  </a:lnTo>
                  <a:lnTo>
                    <a:pt x="1168552" y="365642"/>
                  </a:lnTo>
                  <a:lnTo>
                    <a:pt x="1177262" y="348759"/>
                  </a:lnTo>
                  <a:lnTo>
                    <a:pt x="1185973" y="331875"/>
                  </a:lnTo>
                  <a:lnTo>
                    <a:pt x="1194683" y="314991"/>
                  </a:lnTo>
                  <a:lnTo>
                    <a:pt x="1203393" y="298106"/>
                  </a:lnTo>
                  <a:lnTo>
                    <a:pt x="1212104" y="281221"/>
                  </a:lnTo>
                  <a:lnTo>
                    <a:pt x="1220814" y="264336"/>
                  </a:lnTo>
                  <a:lnTo>
                    <a:pt x="1229525" y="247450"/>
                  </a:lnTo>
                  <a:lnTo>
                    <a:pt x="1238235" y="230563"/>
                  </a:lnTo>
                  <a:lnTo>
                    <a:pt x="1246945" y="213676"/>
                  </a:lnTo>
                  <a:lnTo>
                    <a:pt x="1255656" y="196789"/>
                  </a:lnTo>
                  <a:lnTo>
                    <a:pt x="1264366" y="179902"/>
                  </a:lnTo>
                  <a:lnTo>
                    <a:pt x="1273076" y="163014"/>
                  </a:lnTo>
                  <a:lnTo>
                    <a:pt x="1281787" y="146126"/>
                  </a:lnTo>
                  <a:lnTo>
                    <a:pt x="1290497" y="129238"/>
                  </a:lnTo>
                  <a:lnTo>
                    <a:pt x="1299207" y="112349"/>
                  </a:lnTo>
                  <a:lnTo>
                    <a:pt x="1307918" y="95460"/>
                  </a:lnTo>
                  <a:lnTo>
                    <a:pt x="1316628" y="78571"/>
                  </a:lnTo>
                  <a:lnTo>
                    <a:pt x="1325338" y="61682"/>
                  </a:lnTo>
                  <a:lnTo>
                    <a:pt x="1334049" y="44792"/>
                  </a:lnTo>
                  <a:lnTo>
                    <a:pt x="1342759" y="27902"/>
                  </a:lnTo>
                  <a:lnTo>
                    <a:pt x="1351469" y="11012"/>
                  </a:lnTo>
                  <a:lnTo>
                    <a:pt x="1360180" y="0"/>
                  </a:lnTo>
                  <a:lnTo>
                    <a:pt x="1368890" y="0"/>
                  </a:lnTo>
                  <a:lnTo>
                    <a:pt x="1377600" y="0"/>
                  </a:lnTo>
                  <a:lnTo>
                    <a:pt x="1386311" y="0"/>
                  </a:lnTo>
                  <a:lnTo>
                    <a:pt x="1395021" y="0"/>
                  </a:lnTo>
                  <a:lnTo>
                    <a:pt x="1403731" y="0"/>
                  </a:lnTo>
                  <a:lnTo>
                    <a:pt x="1412442" y="0"/>
                  </a:lnTo>
                  <a:lnTo>
                    <a:pt x="1421152" y="0"/>
                  </a:lnTo>
                  <a:lnTo>
                    <a:pt x="1429863" y="0"/>
                  </a:lnTo>
                  <a:lnTo>
                    <a:pt x="1438573" y="0"/>
                  </a:lnTo>
                  <a:lnTo>
                    <a:pt x="1447283" y="0"/>
                  </a:lnTo>
                  <a:lnTo>
                    <a:pt x="1455994" y="0"/>
                  </a:lnTo>
                  <a:lnTo>
                    <a:pt x="1464704" y="0"/>
                  </a:lnTo>
                  <a:lnTo>
                    <a:pt x="1473414" y="0"/>
                  </a:lnTo>
                  <a:lnTo>
                    <a:pt x="1482125" y="0"/>
                  </a:lnTo>
                  <a:lnTo>
                    <a:pt x="1490835" y="0"/>
                  </a:lnTo>
                  <a:lnTo>
                    <a:pt x="1499545" y="0"/>
                  </a:lnTo>
                  <a:lnTo>
                    <a:pt x="1508256" y="0"/>
                  </a:lnTo>
                  <a:lnTo>
                    <a:pt x="1516966" y="0"/>
                  </a:lnTo>
                  <a:lnTo>
                    <a:pt x="1525676" y="0"/>
                  </a:lnTo>
                  <a:lnTo>
                    <a:pt x="1534387" y="0"/>
                  </a:lnTo>
                  <a:lnTo>
                    <a:pt x="1534387" y="114384"/>
                  </a:lnTo>
                  <a:lnTo>
                    <a:pt x="1525676" y="126321"/>
                  </a:lnTo>
                  <a:lnTo>
                    <a:pt x="1516966" y="138259"/>
                  </a:lnTo>
                  <a:lnTo>
                    <a:pt x="1508256" y="150197"/>
                  </a:lnTo>
                  <a:lnTo>
                    <a:pt x="1499545" y="162135"/>
                  </a:lnTo>
                  <a:lnTo>
                    <a:pt x="1490835" y="174073"/>
                  </a:lnTo>
                  <a:lnTo>
                    <a:pt x="1482125" y="186011"/>
                  </a:lnTo>
                  <a:lnTo>
                    <a:pt x="1473414" y="197949"/>
                  </a:lnTo>
                  <a:lnTo>
                    <a:pt x="1464704" y="209887"/>
                  </a:lnTo>
                  <a:lnTo>
                    <a:pt x="1455994" y="221825"/>
                  </a:lnTo>
                  <a:lnTo>
                    <a:pt x="1447283" y="233764"/>
                  </a:lnTo>
                  <a:lnTo>
                    <a:pt x="1438573" y="245702"/>
                  </a:lnTo>
                  <a:lnTo>
                    <a:pt x="1429863" y="257641"/>
                  </a:lnTo>
                  <a:lnTo>
                    <a:pt x="1421152" y="269580"/>
                  </a:lnTo>
                  <a:lnTo>
                    <a:pt x="1412442" y="281518"/>
                  </a:lnTo>
                  <a:lnTo>
                    <a:pt x="1403731" y="293457"/>
                  </a:lnTo>
                  <a:lnTo>
                    <a:pt x="1395021" y="305396"/>
                  </a:lnTo>
                  <a:lnTo>
                    <a:pt x="1386311" y="317335"/>
                  </a:lnTo>
                  <a:lnTo>
                    <a:pt x="1377600" y="329274"/>
                  </a:lnTo>
                  <a:lnTo>
                    <a:pt x="1368890" y="341214"/>
                  </a:lnTo>
                  <a:lnTo>
                    <a:pt x="1360180" y="353153"/>
                  </a:lnTo>
                  <a:lnTo>
                    <a:pt x="1351469" y="365093"/>
                  </a:lnTo>
                  <a:lnTo>
                    <a:pt x="1342759" y="377033"/>
                  </a:lnTo>
                  <a:lnTo>
                    <a:pt x="1334049" y="388972"/>
                  </a:lnTo>
                  <a:lnTo>
                    <a:pt x="1325338" y="400912"/>
                  </a:lnTo>
                  <a:lnTo>
                    <a:pt x="1316628" y="412853"/>
                  </a:lnTo>
                  <a:lnTo>
                    <a:pt x="1307918" y="424793"/>
                  </a:lnTo>
                  <a:lnTo>
                    <a:pt x="1299207" y="436733"/>
                  </a:lnTo>
                  <a:lnTo>
                    <a:pt x="1290497" y="448674"/>
                  </a:lnTo>
                  <a:lnTo>
                    <a:pt x="1281787" y="460615"/>
                  </a:lnTo>
                  <a:lnTo>
                    <a:pt x="1273076" y="472556"/>
                  </a:lnTo>
                  <a:lnTo>
                    <a:pt x="1264366" y="484497"/>
                  </a:lnTo>
                  <a:lnTo>
                    <a:pt x="1255656" y="496438"/>
                  </a:lnTo>
                  <a:lnTo>
                    <a:pt x="1246945" y="508380"/>
                  </a:lnTo>
                  <a:lnTo>
                    <a:pt x="1238235" y="520322"/>
                  </a:lnTo>
                  <a:lnTo>
                    <a:pt x="1229525" y="532264"/>
                  </a:lnTo>
                  <a:lnTo>
                    <a:pt x="1220814" y="544206"/>
                  </a:lnTo>
                  <a:lnTo>
                    <a:pt x="1212104" y="556148"/>
                  </a:lnTo>
                  <a:lnTo>
                    <a:pt x="1203393" y="568091"/>
                  </a:lnTo>
                  <a:lnTo>
                    <a:pt x="1194683" y="580034"/>
                  </a:lnTo>
                  <a:lnTo>
                    <a:pt x="1185973" y="591977"/>
                  </a:lnTo>
                  <a:lnTo>
                    <a:pt x="1177262" y="603921"/>
                  </a:lnTo>
                  <a:lnTo>
                    <a:pt x="1168552" y="615865"/>
                  </a:lnTo>
                  <a:lnTo>
                    <a:pt x="1159842" y="627809"/>
                  </a:lnTo>
                  <a:lnTo>
                    <a:pt x="1151131" y="639754"/>
                  </a:lnTo>
                  <a:lnTo>
                    <a:pt x="1142421" y="651699"/>
                  </a:lnTo>
                  <a:lnTo>
                    <a:pt x="1133711" y="663645"/>
                  </a:lnTo>
                  <a:lnTo>
                    <a:pt x="1125000" y="675591"/>
                  </a:lnTo>
                  <a:lnTo>
                    <a:pt x="1116290" y="687537"/>
                  </a:lnTo>
                  <a:lnTo>
                    <a:pt x="1107580" y="699484"/>
                  </a:lnTo>
                  <a:lnTo>
                    <a:pt x="1098869" y="711431"/>
                  </a:lnTo>
                  <a:lnTo>
                    <a:pt x="1090159" y="723380"/>
                  </a:lnTo>
                  <a:lnTo>
                    <a:pt x="1081449" y="735328"/>
                  </a:lnTo>
                  <a:lnTo>
                    <a:pt x="1072738" y="747278"/>
                  </a:lnTo>
                  <a:lnTo>
                    <a:pt x="1064028" y="759228"/>
                  </a:lnTo>
                  <a:lnTo>
                    <a:pt x="1055318" y="771179"/>
                  </a:lnTo>
                  <a:lnTo>
                    <a:pt x="1046607" y="783131"/>
                  </a:lnTo>
                  <a:lnTo>
                    <a:pt x="1037897" y="795084"/>
                  </a:lnTo>
                  <a:lnTo>
                    <a:pt x="1029186" y="807038"/>
                  </a:lnTo>
                  <a:lnTo>
                    <a:pt x="1020476" y="818993"/>
                  </a:lnTo>
                  <a:lnTo>
                    <a:pt x="1011766" y="830950"/>
                  </a:lnTo>
                  <a:lnTo>
                    <a:pt x="1003055" y="842908"/>
                  </a:lnTo>
                  <a:lnTo>
                    <a:pt x="994345" y="854868"/>
                  </a:lnTo>
                  <a:lnTo>
                    <a:pt x="985635" y="866829"/>
                  </a:lnTo>
                  <a:lnTo>
                    <a:pt x="976924" y="878793"/>
                  </a:lnTo>
                  <a:lnTo>
                    <a:pt x="968214" y="890759"/>
                  </a:lnTo>
                  <a:lnTo>
                    <a:pt x="959504" y="902727"/>
                  </a:lnTo>
                  <a:lnTo>
                    <a:pt x="950793" y="914698"/>
                  </a:lnTo>
                  <a:lnTo>
                    <a:pt x="942083" y="926673"/>
                  </a:lnTo>
                  <a:lnTo>
                    <a:pt x="933373" y="938651"/>
                  </a:lnTo>
                  <a:lnTo>
                    <a:pt x="924662" y="950634"/>
                  </a:lnTo>
                  <a:lnTo>
                    <a:pt x="915952" y="962621"/>
                  </a:lnTo>
                  <a:lnTo>
                    <a:pt x="907242" y="974614"/>
                  </a:lnTo>
                  <a:lnTo>
                    <a:pt x="898531" y="986614"/>
                  </a:lnTo>
                  <a:lnTo>
                    <a:pt x="889821" y="998623"/>
                  </a:lnTo>
                  <a:lnTo>
                    <a:pt x="881111" y="1010652"/>
                  </a:lnTo>
                  <a:lnTo>
                    <a:pt x="872400" y="1022715"/>
                  </a:lnTo>
                  <a:lnTo>
                    <a:pt x="863690" y="1034825"/>
                  </a:lnTo>
                  <a:lnTo>
                    <a:pt x="854980" y="1046994"/>
                  </a:lnTo>
                  <a:lnTo>
                    <a:pt x="846269" y="1059236"/>
                  </a:lnTo>
                  <a:lnTo>
                    <a:pt x="837559" y="1071566"/>
                  </a:lnTo>
                  <a:lnTo>
                    <a:pt x="828848" y="1083998"/>
                  </a:lnTo>
                  <a:lnTo>
                    <a:pt x="820138" y="1096547"/>
                  </a:lnTo>
                  <a:lnTo>
                    <a:pt x="811428" y="1109228"/>
                  </a:lnTo>
                  <a:lnTo>
                    <a:pt x="802717" y="1122059"/>
                  </a:lnTo>
                  <a:lnTo>
                    <a:pt x="794007" y="1135057"/>
                  </a:lnTo>
                  <a:lnTo>
                    <a:pt x="785297" y="1148242"/>
                  </a:lnTo>
                  <a:lnTo>
                    <a:pt x="776586" y="1161634"/>
                  </a:lnTo>
                  <a:lnTo>
                    <a:pt x="767876" y="1175256"/>
                  </a:lnTo>
                  <a:lnTo>
                    <a:pt x="759166" y="1189133"/>
                  </a:lnTo>
                  <a:lnTo>
                    <a:pt x="750455" y="1203293"/>
                  </a:lnTo>
                  <a:lnTo>
                    <a:pt x="741745" y="1217761"/>
                  </a:lnTo>
                  <a:lnTo>
                    <a:pt x="733035" y="1232566"/>
                  </a:lnTo>
                  <a:lnTo>
                    <a:pt x="724324" y="1247731"/>
                  </a:lnTo>
                  <a:lnTo>
                    <a:pt x="715614" y="1263269"/>
                  </a:lnTo>
                  <a:lnTo>
                    <a:pt x="706904" y="1279184"/>
                  </a:lnTo>
                  <a:lnTo>
                    <a:pt x="698193" y="1295467"/>
                  </a:lnTo>
                  <a:lnTo>
                    <a:pt x="689483" y="1312097"/>
                  </a:lnTo>
                  <a:lnTo>
                    <a:pt x="680773" y="1329047"/>
                  </a:lnTo>
                  <a:lnTo>
                    <a:pt x="672062" y="1346287"/>
                  </a:lnTo>
                  <a:lnTo>
                    <a:pt x="663352" y="1363790"/>
                  </a:lnTo>
                  <a:lnTo>
                    <a:pt x="654641" y="1381534"/>
                  </a:lnTo>
                  <a:lnTo>
                    <a:pt x="645931" y="1399501"/>
                  </a:lnTo>
                  <a:lnTo>
                    <a:pt x="637221" y="1417680"/>
                  </a:lnTo>
                  <a:lnTo>
                    <a:pt x="628510" y="1436064"/>
                  </a:lnTo>
                  <a:lnTo>
                    <a:pt x="619800" y="1454649"/>
                  </a:lnTo>
                  <a:lnTo>
                    <a:pt x="611090" y="1473437"/>
                  </a:lnTo>
                  <a:lnTo>
                    <a:pt x="602379" y="1492432"/>
                  </a:lnTo>
                  <a:lnTo>
                    <a:pt x="593669" y="1511642"/>
                  </a:lnTo>
                  <a:lnTo>
                    <a:pt x="584959" y="1531080"/>
                  </a:lnTo>
                  <a:lnTo>
                    <a:pt x="576248" y="1550760"/>
                  </a:lnTo>
                  <a:lnTo>
                    <a:pt x="567538" y="1570689"/>
                  </a:lnTo>
                  <a:lnTo>
                    <a:pt x="558828" y="1590877"/>
                  </a:lnTo>
                  <a:lnTo>
                    <a:pt x="550117" y="1611331"/>
                  </a:lnTo>
                  <a:lnTo>
                    <a:pt x="541407" y="1632058"/>
                  </a:lnTo>
                  <a:lnTo>
                    <a:pt x="532697" y="1653066"/>
                  </a:lnTo>
                  <a:lnTo>
                    <a:pt x="523986" y="1674355"/>
                  </a:lnTo>
                  <a:lnTo>
                    <a:pt x="515276" y="1695926"/>
                  </a:lnTo>
                  <a:lnTo>
                    <a:pt x="506566" y="1717772"/>
                  </a:lnTo>
                  <a:lnTo>
                    <a:pt x="497855" y="1739881"/>
                  </a:lnTo>
                  <a:lnTo>
                    <a:pt x="489145" y="1762240"/>
                  </a:lnTo>
                  <a:lnTo>
                    <a:pt x="480435" y="1784828"/>
                  </a:lnTo>
                  <a:lnTo>
                    <a:pt x="471724" y="1807623"/>
                  </a:lnTo>
                  <a:lnTo>
                    <a:pt x="463014" y="1830602"/>
                  </a:lnTo>
                  <a:lnTo>
                    <a:pt x="454303" y="1853740"/>
                  </a:lnTo>
                  <a:lnTo>
                    <a:pt x="445593" y="1877012"/>
                  </a:lnTo>
                  <a:lnTo>
                    <a:pt x="436883" y="1900392"/>
                  </a:lnTo>
                  <a:lnTo>
                    <a:pt x="428172" y="1923857"/>
                  </a:lnTo>
                  <a:lnTo>
                    <a:pt x="419462" y="1947385"/>
                  </a:lnTo>
                  <a:lnTo>
                    <a:pt x="410752" y="1970956"/>
                  </a:lnTo>
                  <a:lnTo>
                    <a:pt x="402041" y="1994550"/>
                  </a:lnTo>
                  <a:lnTo>
                    <a:pt x="393331" y="2018151"/>
                  </a:lnTo>
                  <a:lnTo>
                    <a:pt x="384621" y="2041745"/>
                  </a:lnTo>
                  <a:lnTo>
                    <a:pt x="375910" y="2065322"/>
                  </a:lnTo>
                  <a:lnTo>
                    <a:pt x="367200" y="2088874"/>
                  </a:lnTo>
                  <a:lnTo>
                    <a:pt x="358490" y="2112397"/>
                  </a:lnTo>
                  <a:lnTo>
                    <a:pt x="349779" y="2135891"/>
                  </a:lnTo>
                  <a:lnTo>
                    <a:pt x="341069" y="2159361"/>
                  </a:lnTo>
                  <a:lnTo>
                    <a:pt x="332359" y="2182816"/>
                  </a:lnTo>
                  <a:lnTo>
                    <a:pt x="323648" y="2206270"/>
                  </a:lnTo>
                  <a:lnTo>
                    <a:pt x="314938" y="2229742"/>
                  </a:lnTo>
                  <a:lnTo>
                    <a:pt x="306228" y="2253256"/>
                  </a:lnTo>
                  <a:lnTo>
                    <a:pt x="297517" y="2276836"/>
                  </a:lnTo>
                  <a:lnTo>
                    <a:pt x="288807" y="2300513"/>
                  </a:lnTo>
                  <a:lnTo>
                    <a:pt x="280097" y="2324314"/>
                  </a:lnTo>
                  <a:lnTo>
                    <a:pt x="271386" y="2348270"/>
                  </a:lnTo>
                  <a:lnTo>
                    <a:pt x="262676" y="2372408"/>
                  </a:lnTo>
                  <a:lnTo>
                    <a:pt x="253965" y="2396759"/>
                  </a:lnTo>
                  <a:lnTo>
                    <a:pt x="245255" y="2421346"/>
                  </a:lnTo>
                  <a:lnTo>
                    <a:pt x="236545" y="2446184"/>
                  </a:lnTo>
                  <a:lnTo>
                    <a:pt x="227834" y="2471277"/>
                  </a:lnTo>
                  <a:lnTo>
                    <a:pt x="219124" y="2496625"/>
                  </a:lnTo>
                  <a:lnTo>
                    <a:pt x="210414" y="2522223"/>
                  </a:lnTo>
                  <a:lnTo>
                    <a:pt x="201703" y="2548061"/>
                  </a:lnTo>
                  <a:lnTo>
                    <a:pt x="192993" y="2574130"/>
                  </a:lnTo>
                  <a:lnTo>
                    <a:pt x="184283" y="2600419"/>
                  </a:lnTo>
                  <a:lnTo>
                    <a:pt x="175572" y="2626915"/>
                  </a:lnTo>
                  <a:lnTo>
                    <a:pt x="166862" y="2653608"/>
                  </a:lnTo>
                  <a:lnTo>
                    <a:pt x="162495" y="2667084"/>
                  </a:lnTo>
                  <a:close/>
                </a:path>
              </a:pathLst>
            </a:custGeom>
            <a:solidFill>
              <a:srgbClr val="C079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0582" y="895325"/>
              <a:ext cx="1534387" cy="2667084"/>
            </a:xfrm>
            <a:custGeom>
              <a:avLst/>
              <a:pathLst>
                <a:path w="1534387" h="2667084">
                  <a:moveTo>
                    <a:pt x="0" y="2667084"/>
                  </a:moveTo>
                  <a:lnTo>
                    <a:pt x="1365" y="2665672"/>
                  </a:lnTo>
                  <a:lnTo>
                    <a:pt x="10076" y="2656585"/>
                  </a:lnTo>
                  <a:lnTo>
                    <a:pt x="18786" y="2647399"/>
                  </a:lnTo>
                  <a:lnTo>
                    <a:pt x="27496" y="2638102"/>
                  </a:lnTo>
                  <a:lnTo>
                    <a:pt x="36207" y="2628676"/>
                  </a:lnTo>
                  <a:lnTo>
                    <a:pt x="44917" y="2619107"/>
                  </a:lnTo>
                  <a:lnTo>
                    <a:pt x="53627" y="2609380"/>
                  </a:lnTo>
                  <a:lnTo>
                    <a:pt x="62338" y="2599479"/>
                  </a:lnTo>
                  <a:lnTo>
                    <a:pt x="71048" y="2589388"/>
                  </a:lnTo>
                  <a:lnTo>
                    <a:pt x="79758" y="2579092"/>
                  </a:lnTo>
                  <a:lnTo>
                    <a:pt x="88469" y="2568575"/>
                  </a:lnTo>
                  <a:lnTo>
                    <a:pt x="97179" y="2557820"/>
                  </a:lnTo>
                  <a:lnTo>
                    <a:pt x="105890" y="2546811"/>
                  </a:lnTo>
                  <a:lnTo>
                    <a:pt x="114600" y="2535531"/>
                  </a:lnTo>
                  <a:lnTo>
                    <a:pt x="123310" y="2523963"/>
                  </a:lnTo>
                  <a:lnTo>
                    <a:pt x="132021" y="2512090"/>
                  </a:lnTo>
                  <a:lnTo>
                    <a:pt x="140731" y="2499894"/>
                  </a:lnTo>
                  <a:lnTo>
                    <a:pt x="149441" y="2487356"/>
                  </a:lnTo>
                  <a:lnTo>
                    <a:pt x="158152" y="2474458"/>
                  </a:lnTo>
                  <a:lnTo>
                    <a:pt x="166862" y="2461180"/>
                  </a:lnTo>
                  <a:lnTo>
                    <a:pt x="175572" y="2447502"/>
                  </a:lnTo>
                  <a:lnTo>
                    <a:pt x="184283" y="2433405"/>
                  </a:lnTo>
                  <a:lnTo>
                    <a:pt x="192993" y="2418869"/>
                  </a:lnTo>
                  <a:lnTo>
                    <a:pt x="201703" y="2403871"/>
                  </a:lnTo>
                  <a:lnTo>
                    <a:pt x="210414" y="2388393"/>
                  </a:lnTo>
                  <a:lnTo>
                    <a:pt x="219124" y="2372415"/>
                  </a:lnTo>
                  <a:lnTo>
                    <a:pt x="227834" y="2355921"/>
                  </a:lnTo>
                  <a:lnTo>
                    <a:pt x="236545" y="2338894"/>
                  </a:lnTo>
                  <a:lnTo>
                    <a:pt x="245255" y="2321327"/>
                  </a:lnTo>
                  <a:lnTo>
                    <a:pt x="253965" y="2303215"/>
                  </a:lnTo>
                  <a:lnTo>
                    <a:pt x="262676" y="2284563"/>
                  </a:lnTo>
                  <a:lnTo>
                    <a:pt x="271386" y="2265385"/>
                  </a:lnTo>
                  <a:lnTo>
                    <a:pt x="280097" y="2245709"/>
                  </a:lnTo>
                  <a:lnTo>
                    <a:pt x="288807" y="2225584"/>
                  </a:lnTo>
                  <a:lnTo>
                    <a:pt x="297517" y="2205061"/>
                  </a:lnTo>
                  <a:lnTo>
                    <a:pt x="306228" y="2184195"/>
                  </a:lnTo>
                  <a:lnTo>
                    <a:pt x="314938" y="2163040"/>
                  </a:lnTo>
                  <a:lnTo>
                    <a:pt x="323648" y="2141647"/>
                  </a:lnTo>
                  <a:lnTo>
                    <a:pt x="332359" y="2120062"/>
                  </a:lnTo>
                  <a:lnTo>
                    <a:pt x="341069" y="2098331"/>
                  </a:lnTo>
                  <a:lnTo>
                    <a:pt x="349779" y="2076491"/>
                  </a:lnTo>
                  <a:lnTo>
                    <a:pt x="358490" y="2054578"/>
                  </a:lnTo>
                  <a:lnTo>
                    <a:pt x="367200" y="2032619"/>
                  </a:lnTo>
                  <a:lnTo>
                    <a:pt x="375910" y="2010641"/>
                  </a:lnTo>
                  <a:lnTo>
                    <a:pt x="384621" y="1988664"/>
                  </a:lnTo>
                  <a:lnTo>
                    <a:pt x="393331" y="1966705"/>
                  </a:lnTo>
                  <a:lnTo>
                    <a:pt x="402041" y="1944779"/>
                  </a:lnTo>
                  <a:lnTo>
                    <a:pt x="410752" y="1922895"/>
                  </a:lnTo>
                  <a:lnTo>
                    <a:pt x="419462" y="1901064"/>
                  </a:lnTo>
                  <a:lnTo>
                    <a:pt x="428172" y="1879291"/>
                  </a:lnTo>
                  <a:lnTo>
                    <a:pt x="436883" y="1857580"/>
                  </a:lnTo>
                  <a:lnTo>
                    <a:pt x="445593" y="1835934"/>
                  </a:lnTo>
                  <a:lnTo>
                    <a:pt x="454303" y="1814354"/>
                  </a:lnTo>
                  <a:lnTo>
                    <a:pt x="463014" y="1792840"/>
                  </a:lnTo>
                  <a:lnTo>
                    <a:pt x="471724" y="1771392"/>
                  </a:lnTo>
                  <a:lnTo>
                    <a:pt x="480435" y="1750010"/>
                  </a:lnTo>
                  <a:lnTo>
                    <a:pt x="489145" y="1728695"/>
                  </a:lnTo>
                  <a:lnTo>
                    <a:pt x="497855" y="1707450"/>
                  </a:lnTo>
                  <a:lnTo>
                    <a:pt x="506566" y="1686279"/>
                  </a:lnTo>
                  <a:lnTo>
                    <a:pt x="515276" y="1665193"/>
                  </a:lnTo>
                  <a:lnTo>
                    <a:pt x="523986" y="1644206"/>
                  </a:lnTo>
                  <a:lnTo>
                    <a:pt x="532697" y="1623336"/>
                  </a:lnTo>
                  <a:lnTo>
                    <a:pt x="541407" y="1602607"/>
                  </a:lnTo>
                  <a:lnTo>
                    <a:pt x="550117" y="1582045"/>
                  </a:lnTo>
                  <a:lnTo>
                    <a:pt x="558828" y="1561682"/>
                  </a:lnTo>
                  <a:lnTo>
                    <a:pt x="567538" y="1541549"/>
                  </a:lnTo>
                  <a:lnTo>
                    <a:pt x="576248" y="1521679"/>
                  </a:lnTo>
                  <a:lnTo>
                    <a:pt x="584959" y="1502104"/>
                  </a:lnTo>
                  <a:lnTo>
                    <a:pt x="593669" y="1482851"/>
                  </a:lnTo>
                  <a:lnTo>
                    <a:pt x="602379" y="1463924"/>
                  </a:lnTo>
                  <a:lnTo>
                    <a:pt x="611090" y="1445320"/>
                  </a:lnTo>
                  <a:lnTo>
                    <a:pt x="619800" y="1427030"/>
                  </a:lnTo>
                  <a:lnTo>
                    <a:pt x="628510" y="1409043"/>
                  </a:lnTo>
                  <a:lnTo>
                    <a:pt x="637221" y="1391343"/>
                  </a:lnTo>
                  <a:lnTo>
                    <a:pt x="645931" y="1373913"/>
                  </a:lnTo>
                  <a:lnTo>
                    <a:pt x="654641" y="1356728"/>
                  </a:lnTo>
                  <a:lnTo>
                    <a:pt x="663352" y="1339761"/>
                  </a:lnTo>
                  <a:lnTo>
                    <a:pt x="672062" y="1322978"/>
                  </a:lnTo>
                  <a:lnTo>
                    <a:pt x="680773" y="1306340"/>
                  </a:lnTo>
                  <a:lnTo>
                    <a:pt x="689483" y="1289806"/>
                  </a:lnTo>
                  <a:lnTo>
                    <a:pt x="698193" y="1273329"/>
                  </a:lnTo>
                  <a:lnTo>
                    <a:pt x="706904" y="1256865"/>
                  </a:lnTo>
                  <a:lnTo>
                    <a:pt x="715614" y="1240379"/>
                  </a:lnTo>
                  <a:lnTo>
                    <a:pt x="724324" y="1223845"/>
                  </a:lnTo>
                  <a:lnTo>
                    <a:pt x="733035" y="1207251"/>
                  </a:lnTo>
                  <a:lnTo>
                    <a:pt x="741745" y="1190594"/>
                  </a:lnTo>
                  <a:lnTo>
                    <a:pt x="750455" y="1173882"/>
                  </a:lnTo>
                  <a:lnTo>
                    <a:pt x="759166" y="1157126"/>
                  </a:lnTo>
                  <a:lnTo>
                    <a:pt x="767876" y="1140338"/>
                  </a:lnTo>
                  <a:lnTo>
                    <a:pt x="776586" y="1123529"/>
                  </a:lnTo>
                  <a:lnTo>
                    <a:pt x="785297" y="1106708"/>
                  </a:lnTo>
                  <a:lnTo>
                    <a:pt x="794007" y="1089883"/>
                  </a:lnTo>
                  <a:lnTo>
                    <a:pt x="802717" y="1073057"/>
                  </a:lnTo>
                  <a:lnTo>
                    <a:pt x="811428" y="1056235"/>
                  </a:lnTo>
                  <a:lnTo>
                    <a:pt x="820138" y="1039419"/>
                  </a:lnTo>
                  <a:lnTo>
                    <a:pt x="828848" y="1022610"/>
                  </a:lnTo>
                  <a:lnTo>
                    <a:pt x="837559" y="1005808"/>
                  </a:lnTo>
                  <a:lnTo>
                    <a:pt x="846269" y="989013"/>
                  </a:lnTo>
                  <a:lnTo>
                    <a:pt x="854980" y="972222"/>
                  </a:lnTo>
                  <a:lnTo>
                    <a:pt x="863690" y="955435"/>
                  </a:lnTo>
                  <a:lnTo>
                    <a:pt x="872400" y="938649"/>
                  </a:lnTo>
                  <a:lnTo>
                    <a:pt x="881111" y="921862"/>
                  </a:lnTo>
                  <a:lnTo>
                    <a:pt x="889821" y="905072"/>
                  </a:lnTo>
                  <a:lnTo>
                    <a:pt x="898531" y="888275"/>
                  </a:lnTo>
                  <a:lnTo>
                    <a:pt x="907242" y="871470"/>
                  </a:lnTo>
                  <a:lnTo>
                    <a:pt x="915952" y="854657"/>
                  </a:lnTo>
                  <a:lnTo>
                    <a:pt x="924662" y="837837"/>
                  </a:lnTo>
                  <a:lnTo>
                    <a:pt x="933373" y="821011"/>
                  </a:lnTo>
                  <a:lnTo>
                    <a:pt x="942083" y="804179"/>
                  </a:lnTo>
                  <a:lnTo>
                    <a:pt x="950793" y="787342"/>
                  </a:lnTo>
                  <a:lnTo>
                    <a:pt x="959504" y="770501"/>
                  </a:lnTo>
                  <a:lnTo>
                    <a:pt x="968214" y="753656"/>
                  </a:lnTo>
                  <a:lnTo>
                    <a:pt x="976924" y="736807"/>
                  </a:lnTo>
                  <a:lnTo>
                    <a:pt x="985635" y="719955"/>
                  </a:lnTo>
                  <a:lnTo>
                    <a:pt x="994345" y="703100"/>
                  </a:lnTo>
                  <a:lnTo>
                    <a:pt x="1003055" y="686242"/>
                  </a:lnTo>
                  <a:lnTo>
                    <a:pt x="1011766" y="669382"/>
                  </a:lnTo>
                  <a:lnTo>
                    <a:pt x="1020476" y="652520"/>
                  </a:lnTo>
                  <a:lnTo>
                    <a:pt x="1029186" y="635655"/>
                  </a:lnTo>
                  <a:lnTo>
                    <a:pt x="1037897" y="618789"/>
                  </a:lnTo>
                  <a:lnTo>
                    <a:pt x="1046607" y="601921"/>
                  </a:lnTo>
                  <a:lnTo>
                    <a:pt x="1055318" y="585051"/>
                  </a:lnTo>
                  <a:lnTo>
                    <a:pt x="1064028" y="568180"/>
                  </a:lnTo>
                  <a:lnTo>
                    <a:pt x="1072738" y="551307"/>
                  </a:lnTo>
                  <a:lnTo>
                    <a:pt x="1081449" y="534433"/>
                  </a:lnTo>
                  <a:lnTo>
                    <a:pt x="1090159" y="517558"/>
                  </a:lnTo>
                  <a:lnTo>
                    <a:pt x="1098869" y="500682"/>
                  </a:lnTo>
                  <a:lnTo>
                    <a:pt x="1107580" y="483805"/>
                  </a:lnTo>
                  <a:lnTo>
                    <a:pt x="1116290" y="466927"/>
                  </a:lnTo>
                  <a:lnTo>
                    <a:pt x="1125000" y="450048"/>
                  </a:lnTo>
                  <a:lnTo>
                    <a:pt x="1133711" y="433168"/>
                  </a:lnTo>
                  <a:lnTo>
                    <a:pt x="1142421" y="416288"/>
                  </a:lnTo>
                  <a:lnTo>
                    <a:pt x="1151131" y="399407"/>
                  </a:lnTo>
                  <a:lnTo>
                    <a:pt x="1159842" y="382525"/>
                  </a:lnTo>
                  <a:lnTo>
                    <a:pt x="1168552" y="365642"/>
                  </a:lnTo>
                  <a:lnTo>
                    <a:pt x="1177262" y="348759"/>
                  </a:lnTo>
                  <a:lnTo>
                    <a:pt x="1185973" y="331875"/>
                  </a:lnTo>
                  <a:lnTo>
                    <a:pt x="1194683" y="314991"/>
                  </a:lnTo>
                  <a:lnTo>
                    <a:pt x="1203393" y="298106"/>
                  </a:lnTo>
                  <a:lnTo>
                    <a:pt x="1212104" y="281221"/>
                  </a:lnTo>
                  <a:lnTo>
                    <a:pt x="1220814" y="264336"/>
                  </a:lnTo>
                  <a:lnTo>
                    <a:pt x="1229525" y="247450"/>
                  </a:lnTo>
                  <a:lnTo>
                    <a:pt x="1238235" y="230563"/>
                  </a:lnTo>
                  <a:lnTo>
                    <a:pt x="1246945" y="213676"/>
                  </a:lnTo>
                  <a:lnTo>
                    <a:pt x="1255656" y="196789"/>
                  </a:lnTo>
                  <a:lnTo>
                    <a:pt x="1264366" y="179902"/>
                  </a:lnTo>
                  <a:lnTo>
                    <a:pt x="1273076" y="163014"/>
                  </a:lnTo>
                  <a:lnTo>
                    <a:pt x="1281787" y="146126"/>
                  </a:lnTo>
                  <a:lnTo>
                    <a:pt x="1290497" y="129238"/>
                  </a:lnTo>
                  <a:lnTo>
                    <a:pt x="1299207" y="112349"/>
                  </a:lnTo>
                  <a:lnTo>
                    <a:pt x="1307918" y="95460"/>
                  </a:lnTo>
                  <a:lnTo>
                    <a:pt x="1316628" y="78571"/>
                  </a:lnTo>
                  <a:lnTo>
                    <a:pt x="1325338" y="61682"/>
                  </a:lnTo>
                  <a:lnTo>
                    <a:pt x="1334049" y="44792"/>
                  </a:lnTo>
                  <a:lnTo>
                    <a:pt x="1342759" y="27902"/>
                  </a:lnTo>
                  <a:lnTo>
                    <a:pt x="1351469" y="11012"/>
                  </a:lnTo>
                  <a:lnTo>
                    <a:pt x="1360180" y="0"/>
                  </a:lnTo>
                  <a:lnTo>
                    <a:pt x="1368890" y="0"/>
                  </a:lnTo>
                  <a:lnTo>
                    <a:pt x="1377600" y="0"/>
                  </a:lnTo>
                  <a:lnTo>
                    <a:pt x="1386311" y="0"/>
                  </a:lnTo>
                  <a:lnTo>
                    <a:pt x="1395021" y="0"/>
                  </a:lnTo>
                  <a:lnTo>
                    <a:pt x="1403731" y="0"/>
                  </a:lnTo>
                  <a:lnTo>
                    <a:pt x="1412442" y="0"/>
                  </a:lnTo>
                  <a:lnTo>
                    <a:pt x="1421152" y="0"/>
                  </a:lnTo>
                  <a:lnTo>
                    <a:pt x="1429863" y="0"/>
                  </a:lnTo>
                  <a:lnTo>
                    <a:pt x="1438573" y="0"/>
                  </a:lnTo>
                  <a:lnTo>
                    <a:pt x="1447283" y="0"/>
                  </a:lnTo>
                  <a:lnTo>
                    <a:pt x="1455994" y="0"/>
                  </a:lnTo>
                  <a:lnTo>
                    <a:pt x="1464704" y="0"/>
                  </a:lnTo>
                  <a:lnTo>
                    <a:pt x="1473414" y="0"/>
                  </a:lnTo>
                  <a:lnTo>
                    <a:pt x="1482125" y="0"/>
                  </a:lnTo>
                  <a:lnTo>
                    <a:pt x="1490835" y="0"/>
                  </a:lnTo>
                  <a:lnTo>
                    <a:pt x="1499545" y="0"/>
                  </a:lnTo>
                  <a:lnTo>
                    <a:pt x="1508256" y="0"/>
                  </a:lnTo>
                  <a:lnTo>
                    <a:pt x="1516966" y="0"/>
                  </a:lnTo>
                  <a:lnTo>
                    <a:pt x="1525676" y="0"/>
                  </a:lnTo>
                  <a:lnTo>
                    <a:pt x="1534387" y="0"/>
                  </a:lnTo>
                  <a:lnTo>
                    <a:pt x="15343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243077" y="1009709"/>
              <a:ext cx="1371891" cy="2552700"/>
            </a:xfrm>
            <a:custGeom>
              <a:avLst/>
              <a:pathLst>
                <a:path w="1371891" h="2552700">
                  <a:moveTo>
                    <a:pt x="1371891" y="0"/>
                  </a:moveTo>
                  <a:lnTo>
                    <a:pt x="1371891" y="0"/>
                  </a:lnTo>
                  <a:lnTo>
                    <a:pt x="1363181" y="11937"/>
                  </a:lnTo>
                  <a:lnTo>
                    <a:pt x="1354471" y="23875"/>
                  </a:lnTo>
                  <a:lnTo>
                    <a:pt x="1345760" y="35813"/>
                  </a:lnTo>
                  <a:lnTo>
                    <a:pt x="1337050" y="47751"/>
                  </a:lnTo>
                  <a:lnTo>
                    <a:pt x="1328340" y="59689"/>
                  </a:lnTo>
                  <a:lnTo>
                    <a:pt x="1319629" y="71627"/>
                  </a:lnTo>
                  <a:lnTo>
                    <a:pt x="1310919" y="83565"/>
                  </a:lnTo>
                  <a:lnTo>
                    <a:pt x="1302209" y="95503"/>
                  </a:lnTo>
                  <a:lnTo>
                    <a:pt x="1293498" y="107441"/>
                  </a:lnTo>
                  <a:lnTo>
                    <a:pt x="1284788" y="119380"/>
                  </a:lnTo>
                  <a:lnTo>
                    <a:pt x="1276078" y="131318"/>
                  </a:lnTo>
                  <a:lnTo>
                    <a:pt x="1267367" y="143257"/>
                  </a:lnTo>
                  <a:lnTo>
                    <a:pt x="1258657" y="155195"/>
                  </a:lnTo>
                  <a:lnTo>
                    <a:pt x="1249947" y="167134"/>
                  </a:lnTo>
                  <a:lnTo>
                    <a:pt x="1241236" y="179073"/>
                  </a:lnTo>
                  <a:lnTo>
                    <a:pt x="1232526" y="191012"/>
                  </a:lnTo>
                  <a:lnTo>
                    <a:pt x="1223816" y="202951"/>
                  </a:lnTo>
                  <a:lnTo>
                    <a:pt x="1215105" y="214890"/>
                  </a:lnTo>
                  <a:lnTo>
                    <a:pt x="1206395" y="226830"/>
                  </a:lnTo>
                  <a:lnTo>
                    <a:pt x="1197684" y="238769"/>
                  </a:lnTo>
                  <a:lnTo>
                    <a:pt x="1188974" y="250709"/>
                  </a:lnTo>
                  <a:lnTo>
                    <a:pt x="1180264" y="262649"/>
                  </a:lnTo>
                  <a:lnTo>
                    <a:pt x="1171553" y="274588"/>
                  </a:lnTo>
                  <a:lnTo>
                    <a:pt x="1162843" y="286528"/>
                  </a:lnTo>
                  <a:lnTo>
                    <a:pt x="1154133" y="298468"/>
                  </a:lnTo>
                  <a:lnTo>
                    <a:pt x="1145422" y="310409"/>
                  </a:lnTo>
                  <a:lnTo>
                    <a:pt x="1136712" y="322349"/>
                  </a:lnTo>
                  <a:lnTo>
                    <a:pt x="1128002" y="334290"/>
                  </a:lnTo>
                  <a:lnTo>
                    <a:pt x="1119291" y="346231"/>
                  </a:lnTo>
                  <a:lnTo>
                    <a:pt x="1110581" y="358172"/>
                  </a:lnTo>
                  <a:lnTo>
                    <a:pt x="1101871" y="370113"/>
                  </a:lnTo>
                  <a:lnTo>
                    <a:pt x="1093160" y="382054"/>
                  </a:lnTo>
                  <a:lnTo>
                    <a:pt x="1084450" y="393996"/>
                  </a:lnTo>
                  <a:lnTo>
                    <a:pt x="1075740" y="405938"/>
                  </a:lnTo>
                  <a:lnTo>
                    <a:pt x="1067029" y="417880"/>
                  </a:lnTo>
                  <a:lnTo>
                    <a:pt x="1058319" y="429822"/>
                  </a:lnTo>
                  <a:lnTo>
                    <a:pt x="1049609" y="441764"/>
                  </a:lnTo>
                  <a:lnTo>
                    <a:pt x="1040898" y="453707"/>
                  </a:lnTo>
                  <a:lnTo>
                    <a:pt x="1032188" y="465650"/>
                  </a:lnTo>
                  <a:lnTo>
                    <a:pt x="1023478" y="477593"/>
                  </a:lnTo>
                  <a:lnTo>
                    <a:pt x="1014767" y="489537"/>
                  </a:lnTo>
                  <a:lnTo>
                    <a:pt x="1006057" y="501481"/>
                  </a:lnTo>
                  <a:lnTo>
                    <a:pt x="997346" y="513425"/>
                  </a:lnTo>
                  <a:lnTo>
                    <a:pt x="988636" y="525370"/>
                  </a:lnTo>
                  <a:lnTo>
                    <a:pt x="979926" y="537315"/>
                  </a:lnTo>
                  <a:lnTo>
                    <a:pt x="971215" y="549261"/>
                  </a:lnTo>
                  <a:lnTo>
                    <a:pt x="962505" y="561206"/>
                  </a:lnTo>
                  <a:lnTo>
                    <a:pt x="953795" y="573153"/>
                  </a:lnTo>
                  <a:lnTo>
                    <a:pt x="945084" y="585100"/>
                  </a:lnTo>
                  <a:lnTo>
                    <a:pt x="936374" y="597047"/>
                  </a:lnTo>
                  <a:lnTo>
                    <a:pt x="927664" y="608995"/>
                  </a:lnTo>
                  <a:lnTo>
                    <a:pt x="918953" y="620944"/>
                  </a:lnTo>
                  <a:lnTo>
                    <a:pt x="910243" y="632894"/>
                  </a:lnTo>
                  <a:lnTo>
                    <a:pt x="901533" y="644844"/>
                  </a:lnTo>
                  <a:lnTo>
                    <a:pt x="892822" y="656795"/>
                  </a:lnTo>
                  <a:lnTo>
                    <a:pt x="884112" y="668747"/>
                  </a:lnTo>
                  <a:lnTo>
                    <a:pt x="875402" y="680700"/>
                  </a:lnTo>
                  <a:lnTo>
                    <a:pt x="866691" y="692654"/>
                  </a:lnTo>
                  <a:lnTo>
                    <a:pt x="857981" y="704609"/>
                  </a:lnTo>
                  <a:lnTo>
                    <a:pt x="849271" y="716566"/>
                  </a:lnTo>
                  <a:lnTo>
                    <a:pt x="840560" y="728524"/>
                  </a:lnTo>
                  <a:lnTo>
                    <a:pt x="831850" y="740484"/>
                  </a:lnTo>
                  <a:lnTo>
                    <a:pt x="823140" y="752445"/>
                  </a:lnTo>
                  <a:lnTo>
                    <a:pt x="814429" y="764409"/>
                  </a:lnTo>
                  <a:lnTo>
                    <a:pt x="805719" y="776374"/>
                  </a:lnTo>
                  <a:lnTo>
                    <a:pt x="797008" y="788343"/>
                  </a:lnTo>
                  <a:lnTo>
                    <a:pt x="788298" y="800314"/>
                  </a:lnTo>
                  <a:lnTo>
                    <a:pt x="779588" y="812289"/>
                  </a:lnTo>
                  <a:lnTo>
                    <a:pt x="770877" y="824267"/>
                  </a:lnTo>
                  <a:lnTo>
                    <a:pt x="762167" y="836250"/>
                  </a:lnTo>
                  <a:lnTo>
                    <a:pt x="753457" y="848237"/>
                  </a:lnTo>
                  <a:lnTo>
                    <a:pt x="744746" y="860230"/>
                  </a:lnTo>
                  <a:lnTo>
                    <a:pt x="736036" y="872230"/>
                  </a:lnTo>
                  <a:lnTo>
                    <a:pt x="727326" y="884239"/>
                  </a:lnTo>
                  <a:lnTo>
                    <a:pt x="718615" y="896268"/>
                  </a:lnTo>
                  <a:lnTo>
                    <a:pt x="709905" y="908331"/>
                  </a:lnTo>
                  <a:lnTo>
                    <a:pt x="701195" y="920440"/>
                  </a:lnTo>
                  <a:lnTo>
                    <a:pt x="692484" y="932609"/>
                  </a:lnTo>
                  <a:lnTo>
                    <a:pt x="683774" y="944852"/>
                  </a:lnTo>
                  <a:lnTo>
                    <a:pt x="675064" y="957182"/>
                  </a:lnTo>
                  <a:lnTo>
                    <a:pt x="666353" y="969614"/>
                  </a:lnTo>
                  <a:lnTo>
                    <a:pt x="657643" y="982162"/>
                  </a:lnTo>
                  <a:lnTo>
                    <a:pt x="648933" y="994844"/>
                  </a:lnTo>
                  <a:lnTo>
                    <a:pt x="640222" y="1007675"/>
                  </a:lnTo>
                  <a:lnTo>
                    <a:pt x="631512" y="1020673"/>
                  </a:lnTo>
                  <a:lnTo>
                    <a:pt x="622801" y="1033858"/>
                  </a:lnTo>
                  <a:lnTo>
                    <a:pt x="614091" y="1047250"/>
                  </a:lnTo>
                  <a:lnTo>
                    <a:pt x="605381" y="1060872"/>
                  </a:lnTo>
                  <a:lnTo>
                    <a:pt x="596670" y="1074749"/>
                  </a:lnTo>
                  <a:lnTo>
                    <a:pt x="587960" y="1088908"/>
                  </a:lnTo>
                  <a:lnTo>
                    <a:pt x="579250" y="1103377"/>
                  </a:lnTo>
                  <a:lnTo>
                    <a:pt x="570539" y="1118182"/>
                  </a:lnTo>
                  <a:lnTo>
                    <a:pt x="561829" y="1133346"/>
                  </a:lnTo>
                  <a:lnTo>
                    <a:pt x="553119" y="1148885"/>
                  </a:lnTo>
                  <a:lnTo>
                    <a:pt x="544408" y="1164800"/>
                  </a:lnTo>
                  <a:lnTo>
                    <a:pt x="535698" y="1181083"/>
                  </a:lnTo>
                  <a:lnTo>
                    <a:pt x="526988" y="1197713"/>
                  </a:lnTo>
                  <a:lnTo>
                    <a:pt x="518277" y="1214663"/>
                  </a:lnTo>
                  <a:lnTo>
                    <a:pt x="509567" y="1231903"/>
                  </a:lnTo>
                  <a:lnTo>
                    <a:pt x="500857" y="1249406"/>
                  </a:lnTo>
                  <a:lnTo>
                    <a:pt x="492146" y="1267150"/>
                  </a:lnTo>
                  <a:lnTo>
                    <a:pt x="483436" y="1285117"/>
                  </a:lnTo>
                  <a:lnTo>
                    <a:pt x="474726" y="1303296"/>
                  </a:lnTo>
                  <a:lnTo>
                    <a:pt x="466015" y="1321680"/>
                  </a:lnTo>
                  <a:lnTo>
                    <a:pt x="457305" y="1340265"/>
                  </a:lnTo>
                  <a:lnTo>
                    <a:pt x="448595" y="1359053"/>
                  </a:lnTo>
                  <a:lnTo>
                    <a:pt x="439884" y="1378048"/>
                  </a:lnTo>
                  <a:lnTo>
                    <a:pt x="431174" y="1397258"/>
                  </a:lnTo>
                  <a:lnTo>
                    <a:pt x="422463" y="1416696"/>
                  </a:lnTo>
                  <a:lnTo>
                    <a:pt x="413753" y="1436376"/>
                  </a:lnTo>
                  <a:lnTo>
                    <a:pt x="405043" y="1456305"/>
                  </a:lnTo>
                  <a:lnTo>
                    <a:pt x="396332" y="1476493"/>
                  </a:lnTo>
                  <a:lnTo>
                    <a:pt x="387622" y="1496947"/>
                  </a:lnTo>
                  <a:lnTo>
                    <a:pt x="378912" y="1517674"/>
                  </a:lnTo>
                  <a:lnTo>
                    <a:pt x="370201" y="1538682"/>
                  </a:lnTo>
                  <a:lnTo>
                    <a:pt x="361491" y="1559971"/>
                  </a:lnTo>
                  <a:lnTo>
                    <a:pt x="352781" y="1581542"/>
                  </a:lnTo>
                  <a:lnTo>
                    <a:pt x="344070" y="1603387"/>
                  </a:lnTo>
                  <a:lnTo>
                    <a:pt x="335360" y="1625497"/>
                  </a:lnTo>
                  <a:lnTo>
                    <a:pt x="326650" y="1647856"/>
                  </a:lnTo>
                  <a:lnTo>
                    <a:pt x="317939" y="1670444"/>
                  </a:lnTo>
                  <a:lnTo>
                    <a:pt x="309229" y="1693239"/>
                  </a:lnTo>
                  <a:lnTo>
                    <a:pt x="300519" y="1716218"/>
                  </a:lnTo>
                  <a:lnTo>
                    <a:pt x="291808" y="1739356"/>
                  </a:lnTo>
                  <a:lnTo>
                    <a:pt x="283098" y="1762627"/>
                  </a:lnTo>
                  <a:lnTo>
                    <a:pt x="274388" y="1786008"/>
                  </a:lnTo>
                  <a:lnTo>
                    <a:pt x="265677" y="1809473"/>
                  </a:lnTo>
                  <a:lnTo>
                    <a:pt x="256967" y="1833001"/>
                  </a:lnTo>
                  <a:lnTo>
                    <a:pt x="248256" y="1856572"/>
                  </a:lnTo>
                  <a:lnTo>
                    <a:pt x="239546" y="1880166"/>
                  </a:lnTo>
                  <a:lnTo>
                    <a:pt x="230836" y="1903767"/>
                  </a:lnTo>
                  <a:lnTo>
                    <a:pt x="222125" y="1927361"/>
                  </a:lnTo>
                  <a:lnTo>
                    <a:pt x="213415" y="1950938"/>
                  </a:lnTo>
                  <a:lnTo>
                    <a:pt x="204705" y="1974490"/>
                  </a:lnTo>
                  <a:lnTo>
                    <a:pt x="195994" y="1998013"/>
                  </a:lnTo>
                  <a:lnTo>
                    <a:pt x="187284" y="2021507"/>
                  </a:lnTo>
                  <a:lnTo>
                    <a:pt x="178574" y="2044977"/>
                  </a:lnTo>
                  <a:lnTo>
                    <a:pt x="169863" y="2068432"/>
                  </a:lnTo>
                  <a:lnTo>
                    <a:pt x="161153" y="2091886"/>
                  </a:lnTo>
                  <a:lnTo>
                    <a:pt x="152443" y="2115358"/>
                  </a:lnTo>
                  <a:lnTo>
                    <a:pt x="143732" y="2138872"/>
                  </a:lnTo>
                  <a:lnTo>
                    <a:pt x="135022" y="2162452"/>
                  </a:lnTo>
                  <a:lnTo>
                    <a:pt x="126312" y="2186128"/>
                  </a:lnTo>
                  <a:lnTo>
                    <a:pt x="117601" y="2209930"/>
                  </a:lnTo>
                  <a:lnTo>
                    <a:pt x="108891" y="2233886"/>
                  </a:lnTo>
                  <a:lnTo>
                    <a:pt x="100181" y="2258023"/>
                  </a:lnTo>
                  <a:lnTo>
                    <a:pt x="91470" y="2282375"/>
                  </a:lnTo>
                  <a:lnTo>
                    <a:pt x="82760" y="2306962"/>
                  </a:lnTo>
                  <a:lnTo>
                    <a:pt x="74050" y="2331800"/>
                  </a:lnTo>
                  <a:lnTo>
                    <a:pt x="65339" y="2356893"/>
                  </a:lnTo>
                  <a:lnTo>
                    <a:pt x="56629" y="2382241"/>
                  </a:lnTo>
                  <a:lnTo>
                    <a:pt x="47918" y="2407839"/>
                  </a:lnTo>
                  <a:lnTo>
                    <a:pt x="39208" y="2433677"/>
                  </a:lnTo>
                  <a:lnTo>
                    <a:pt x="30498" y="2459746"/>
                  </a:lnTo>
                  <a:lnTo>
                    <a:pt x="21787" y="2486034"/>
                  </a:lnTo>
                  <a:lnTo>
                    <a:pt x="13077" y="2512531"/>
                  </a:lnTo>
                  <a:lnTo>
                    <a:pt x="4367" y="2539224"/>
                  </a:lnTo>
                  <a:lnTo>
                    <a:pt x="0" y="25527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109182" y="895325"/>
              <a:ext cx="1505787" cy="2667084"/>
            </a:xfrm>
            <a:custGeom>
              <a:avLst/>
              <a:pathLst>
                <a:path w="1505787" h="2667084">
                  <a:moveTo>
                    <a:pt x="0" y="2667084"/>
                  </a:moveTo>
                  <a:lnTo>
                    <a:pt x="7607" y="2658156"/>
                  </a:lnTo>
                  <a:lnTo>
                    <a:pt x="16317" y="2647834"/>
                  </a:lnTo>
                  <a:lnTo>
                    <a:pt x="25028" y="2637401"/>
                  </a:lnTo>
                  <a:lnTo>
                    <a:pt x="33738" y="2626848"/>
                  </a:lnTo>
                  <a:lnTo>
                    <a:pt x="42448" y="2616163"/>
                  </a:lnTo>
                  <a:lnTo>
                    <a:pt x="51159" y="2605335"/>
                  </a:lnTo>
                  <a:lnTo>
                    <a:pt x="59869" y="2594352"/>
                  </a:lnTo>
                  <a:lnTo>
                    <a:pt x="68579" y="2583203"/>
                  </a:lnTo>
                  <a:lnTo>
                    <a:pt x="77290" y="2571876"/>
                  </a:lnTo>
                  <a:lnTo>
                    <a:pt x="86000" y="2560358"/>
                  </a:lnTo>
                  <a:lnTo>
                    <a:pt x="94710" y="2548637"/>
                  </a:lnTo>
                  <a:lnTo>
                    <a:pt x="103421" y="2536701"/>
                  </a:lnTo>
                  <a:lnTo>
                    <a:pt x="112131" y="2524536"/>
                  </a:lnTo>
                  <a:lnTo>
                    <a:pt x="120841" y="2512128"/>
                  </a:lnTo>
                  <a:lnTo>
                    <a:pt x="129552" y="2499465"/>
                  </a:lnTo>
                  <a:lnTo>
                    <a:pt x="138262" y="2486533"/>
                  </a:lnTo>
                  <a:lnTo>
                    <a:pt x="146973" y="2473318"/>
                  </a:lnTo>
                  <a:lnTo>
                    <a:pt x="155683" y="2459808"/>
                  </a:lnTo>
                  <a:lnTo>
                    <a:pt x="164393" y="2445991"/>
                  </a:lnTo>
                  <a:lnTo>
                    <a:pt x="173104" y="2431857"/>
                  </a:lnTo>
                  <a:lnTo>
                    <a:pt x="181814" y="2417398"/>
                  </a:lnTo>
                  <a:lnTo>
                    <a:pt x="190524" y="2402610"/>
                  </a:lnTo>
                  <a:lnTo>
                    <a:pt x="199235" y="2387492"/>
                  </a:lnTo>
                  <a:lnTo>
                    <a:pt x="207945" y="2372048"/>
                  </a:lnTo>
                  <a:lnTo>
                    <a:pt x="216655" y="2356286"/>
                  </a:lnTo>
                  <a:lnTo>
                    <a:pt x="225366" y="2340218"/>
                  </a:lnTo>
                  <a:lnTo>
                    <a:pt x="234076" y="2323861"/>
                  </a:lnTo>
                  <a:lnTo>
                    <a:pt x="242786" y="2307231"/>
                  </a:lnTo>
                  <a:lnTo>
                    <a:pt x="251497" y="2290350"/>
                  </a:lnTo>
                  <a:lnTo>
                    <a:pt x="260207" y="2273239"/>
                  </a:lnTo>
                  <a:lnTo>
                    <a:pt x="268917" y="2255917"/>
                  </a:lnTo>
                  <a:lnTo>
                    <a:pt x="277628" y="2238399"/>
                  </a:lnTo>
                  <a:lnTo>
                    <a:pt x="286338" y="2220701"/>
                  </a:lnTo>
                  <a:lnTo>
                    <a:pt x="295048" y="2202832"/>
                  </a:lnTo>
                  <a:lnTo>
                    <a:pt x="303759" y="2184801"/>
                  </a:lnTo>
                  <a:lnTo>
                    <a:pt x="312469" y="2166614"/>
                  </a:lnTo>
                  <a:lnTo>
                    <a:pt x="321179" y="2148275"/>
                  </a:lnTo>
                  <a:lnTo>
                    <a:pt x="329890" y="2129787"/>
                  </a:lnTo>
                  <a:lnTo>
                    <a:pt x="338600" y="2111151"/>
                  </a:lnTo>
                  <a:lnTo>
                    <a:pt x="347311" y="2092366"/>
                  </a:lnTo>
                  <a:lnTo>
                    <a:pt x="356021" y="2073433"/>
                  </a:lnTo>
                  <a:lnTo>
                    <a:pt x="364731" y="2054347"/>
                  </a:lnTo>
                  <a:lnTo>
                    <a:pt x="373442" y="2035106"/>
                  </a:lnTo>
                  <a:lnTo>
                    <a:pt x="382152" y="2015707"/>
                  </a:lnTo>
                  <a:lnTo>
                    <a:pt x="390862" y="1996143"/>
                  </a:lnTo>
                  <a:lnTo>
                    <a:pt x="399573" y="1976410"/>
                  </a:lnTo>
                  <a:lnTo>
                    <a:pt x="408283" y="1956503"/>
                  </a:lnTo>
                  <a:lnTo>
                    <a:pt x="416993" y="1936416"/>
                  </a:lnTo>
                  <a:lnTo>
                    <a:pt x="425704" y="1916143"/>
                  </a:lnTo>
                  <a:lnTo>
                    <a:pt x="434414" y="1895682"/>
                  </a:lnTo>
                  <a:lnTo>
                    <a:pt x="443124" y="1875028"/>
                  </a:lnTo>
                  <a:lnTo>
                    <a:pt x="451835" y="1854182"/>
                  </a:lnTo>
                  <a:lnTo>
                    <a:pt x="460545" y="1833144"/>
                  </a:lnTo>
                  <a:lnTo>
                    <a:pt x="469255" y="1811921"/>
                  </a:lnTo>
                  <a:lnTo>
                    <a:pt x="477966" y="1790518"/>
                  </a:lnTo>
                  <a:lnTo>
                    <a:pt x="486676" y="1768946"/>
                  </a:lnTo>
                  <a:lnTo>
                    <a:pt x="495386" y="1747216"/>
                  </a:lnTo>
                  <a:lnTo>
                    <a:pt x="504097" y="1725341"/>
                  </a:lnTo>
                  <a:lnTo>
                    <a:pt x="512807" y="1703334"/>
                  </a:lnTo>
                  <a:lnTo>
                    <a:pt x="521518" y="1681210"/>
                  </a:lnTo>
                  <a:lnTo>
                    <a:pt x="530228" y="1658981"/>
                  </a:lnTo>
                  <a:lnTo>
                    <a:pt x="538938" y="1636661"/>
                  </a:lnTo>
                  <a:lnTo>
                    <a:pt x="547649" y="1614261"/>
                  </a:lnTo>
                  <a:lnTo>
                    <a:pt x="556359" y="1591792"/>
                  </a:lnTo>
                  <a:lnTo>
                    <a:pt x="565069" y="1569263"/>
                  </a:lnTo>
                  <a:lnTo>
                    <a:pt x="573780" y="1546677"/>
                  </a:lnTo>
                  <a:lnTo>
                    <a:pt x="582490" y="1524034"/>
                  </a:lnTo>
                  <a:lnTo>
                    <a:pt x="591200" y="1501331"/>
                  </a:lnTo>
                  <a:lnTo>
                    <a:pt x="599911" y="1478566"/>
                  </a:lnTo>
                  <a:lnTo>
                    <a:pt x="608621" y="1455731"/>
                  </a:lnTo>
                  <a:lnTo>
                    <a:pt x="617331" y="1432816"/>
                  </a:lnTo>
                  <a:lnTo>
                    <a:pt x="626042" y="1409810"/>
                  </a:lnTo>
                  <a:lnTo>
                    <a:pt x="634752" y="1386697"/>
                  </a:lnTo>
                  <a:lnTo>
                    <a:pt x="643462" y="1363459"/>
                  </a:lnTo>
                  <a:lnTo>
                    <a:pt x="652173" y="1340077"/>
                  </a:lnTo>
                  <a:lnTo>
                    <a:pt x="660883" y="1316529"/>
                  </a:lnTo>
                  <a:lnTo>
                    <a:pt x="669593" y="1292799"/>
                  </a:lnTo>
                  <a:lnTo>
                    <a:pt x="678304" y="1268872"/>
                  </a:lnTo>
                  <a:lnTo>
                    <a:pt x="687014" y="1244744"/>
                  </a:lnTo>
                  <a:lnTo>
                    <a:pt x="695724" y="1220414"/>
                  </a:lnTo>
                  <a:lnTo>
                    <a:pt x="704435" y="1195890"/>
                  </a:lnTo>
                  <a:lnTo>
                    <a:pt x="713145" y="1171184"/>
                  </a:lnTo>
                  <a:lnTo>
                    <a:pt x="721856" y="1146308"/>
                  </a:lnTo>
                  <a:lnTo>
                    <a:pt x="730566" y="1121278"/>
                  </a:lnTo>
                  <a:lnTo>
                    <a:pt x="739276" y="1096106"/>
                  </a:lnTo>
                  <a:lnTo>
                    <a:pt x="747987" y="1070807"/>
                  </a:lnTo>
                  <a:lnTo>
                    <a:pt x="756697" y="1045393"/>
                  </a:lnTo>
                  <a:lnTo>
                    <a:pt x="765407" y="1019874"/>
                  </a:lnTo>
                  <a:lnTo>
                    <a:pt x="774118" y="994260"/>
                  </a:lnTo>
                  <a:lnTo>
                    <a:pt x="782828" y="968562"/>
                  </a:lnTo>
                  <a:lnTo>
                    <a:pt x="791538" y="942788"/>
                  </a:lnTo>
                  <a:lnTo>
                    <a:pt x="800249" y="916946"/>
                  </a:lnTo>
                  <a:lnTo>
                    <a:pt x="808959" y="891043"/>
                  </a:lnTo>
                  <a:lnTo>
                    <a:pt x="817669" y="865088"/>
                  </a:lnTo>
                  <a:lnTo>
                    <a:pt x="826380" y="839088"/>
                  </a:lnTo>
                  <a:lnTo>
                    <a:pt x="835090" y="813049"/>
                  </a:lnTo>
                  <a:lnTo>
                    <a:pt x="843800" y="786978"/>
                  </a:lnTo>
                  <a:lnTo>
                    <a:pt x="852511" y="760882"/>
                  </a:lnTo>
                  <a:lnTo>
                    <a:pt x="861221" y="734767"/>
                  </a:lnTo>
                  <a:lnTo>
                    <a:pt x="869931" y="708639"/>
                  </a:lnTo>
                  <a:lnTo>
                    <a:pt x="878642" y="682504"/>
                  </a:lnTo>
                  <a:lnTo>
                    <a:pt x="887352" y="656364"/>
                  </a:lnTo>
                  <a:lnTo>
                    <a:pt x="896062" y="630218"/>
                  </a:lnTo>
                  <a:lnTo>
                    <a:pt x="904773" y="604068"/>
                  </a:lnTo>
                  <a:lnTo>
                    <a:pt x="913483" y="577914"/>
                  </a:lnTo>
                  <a:lnTo>
                    <a:pt x="922194" y="551757"/>
                  </a:lnTo>
                  <a:lnTo>
                    <a:pt x="930904" y="525596"/>
                  </a:lnTo>
                  <a:lnTo>
                    <a:pt x="939614" y="499433"/>
                  </a:lnTo>
                  <a:lnTo>
                    <a:pt x="948325" y="473267"/>
                  </a:lnTo>
                  <a:lnTo>
                    <a:pt x="957035" y="447099"/>
                  </a:lnTo>
                  <a:lnTo>
                    <a:pt x="965745" y="420929"/>
                  </a:lnTo>
                  <a:lnTo>
                    <a:pt x="974456" y="394757"/>
                  </a:lnTo>
                  <a:lnTo>
                    <a:pt x="983166" y="368584"/>
                  </a:lnTo>
                  <a:lnTo>
                    <a:pt x="991876" y="342409"/>
                  </a:lnTo>
                  <a:lnTo>
                    <a:pt x="1000587" y="316233"/>
                  </a:lnTo>
                  <a:lnTo>
                    <a:pt x="1009297" y="290055"/>
                  </a:lnTo>
                  <a:lnTo>
                    <a:pt x="1018007" y="263876"/>
                  </a:lnTo>
                  <a:lnTo>
                    <a:pt x="1026718" y="237696"/>
                  </a:lnTo>
                  <a:lnTo>
                    <a:pt x="1035428" y="211516"/>
                  </a:lnTo>
                  <a:lnTo>
                    <a:pt x="1044138" y="185334"/>
                  </a:lnTo>
                  <a:lnTo>
                    <a:pt x="1052849" y="159151"/>
                  </a:lnTo>
                  <a:lnTo>
                    <a:pt x="1061559" y="132968"/>
                  </a:lnTo>
                  <a:lnTo>
                    <a:pt x="1070269" y="106784"/>
                  </a:lnTo>
                  <a:lnTo>
                    <a:pt x="1078980" y="80600"/>
                  </a:lnTo>
                  <a:lnTo>
                    <a:pt x="1087690" y="54414"/>
                  </a:lnTo>
                  <a:lnTo>
                    <a:pt x="1096401" y="28229"/>
                  </a:lnTo>
                  <a:lnTo>
                    <a:pt x="1105111" y="2042"/>
                  </a:lnTo>
                  <a:lnTo>
                    <a:pt x="1113821" y="0"/>
                  </a:lnTo>
                  <a:lnTo>
                    <a:pt x="1122532" y="0"/>
                  </a:lnTo>
                  <a:lnTo>
                    <a:pt x="1131242" y="0"/>
                  </a:lnTo>
                  <a:lnTo>
                    <a:pt x="1139952" y="0"/>
                  </a:lnTo>
                  <a:lnTo>
                    <a:pt x="1148663" y="0"/>
                  </a:lnTo>
                  <a:lnTo>
                    <a:pt x="1157373" y="0"/>
                  </a:lnTo>
                  <a:lnTo>
                    <a:pt x="1166083" y="0"/>
                  </a:lnTo>
                  <a:lnTo>
                    <a:pt x="1174794" y="0"/>
                  </a:lnTo>
                  <a:lnTo>
                    <a:pt x="1183504" y="0"/>
                  </a:lnTo>
                  <a:lnTo>
                    <a:pt x="1192214" y="0"/>
                  </a:lnTo>
                  <a:lnTo>
                    <a:pt x="1200925" y="0"/>
                  </a:lnTo>
                  <a:lnTo>
                    <a:pt x="1209635" y="0"/>
                  </a:lnTo>
                  <a:lnTo>
                    <a:pt x="1218345" y="0"/>
                  </a:lnTo>
                  <a:lnTo>
                    <a:pt x="1227056" y="0"/>
                  </a:lnTo>
                  <a:lnTo>
                    <a:pt x="1235766" y="0"/>
                  </a:lnTo>
                  <a:lnTo>
                    <a:pt x="1244476" y="0"/>
                  </a:lnTo>
                  <a:lnTo>
                    <a:pt x="1253187" y="0"/>
                  </a:lnTo>
                  <a:lnTo>
                    <a:pt x="1261897" y="0"/>
                  </a:lnTo>
                  <a:lnTo>
                    <a:pt x="1270607" y="0"/>
                  </a:lnTo>
                  <a:lnTo>
                    <a:pt x="1279318" y="0"/>
                  </a:lnTo>
                  <a:lnTo>
                    <a:pt x="1288028" y="0"/>
                  </a:lnTo>
                  <a:lnTo>
                    <a:pt x="1296739" y="0"/>
                  </a:lnTo>
                  <a:lnTo>
                    <a:pt x="1305449" y="0"/>
                  </a:lnTo>
                  <a:lnTo>
                    <a:pt x="1314159" y="0"/>
                  </a:lnTo>
                  <a:lnTo>
                    <a:pt x="1322870" y="0"/>
                  </a:lnTo>
                  <a:lnTo>
                    <a:pt x="1331580" y="0"/>
                  </a:lnTo>
                  <a:lnTo>
                    <a:pt x="1340290" y="0"/>
                  </a:lnTo>
                  <a:lnTo>
                    <a:pt x="1349001" y="0"/>
                  </a:lnTo>
                  <a:lnTo>
                    <a:pt x="1357711" y="0"/>
                  </a:lnTo>
                  <a:lnTo>
                    <a:pt x="1366421" y="0"/>
                  </a:lnTo>
                  <a:lnTo>
                    <a:pt x="1375132" y="0"/>
                  </a:lnTo>
                  <a:lnTo>
                    <a:pt x="1383842" y="0"/>
                  </a:lnTo>
                  <a:lnTo>
                    <a:pt x="1392552" y="0"/>
                  </a:lnTo>
                  <a:lnTo>
                    <a:pt x="1401263" y="0"/>
                  </a:lnTo>
                  <a:lnTo>
                    <a:pt x="1409973" y="0"/>
                  </a:lnTo>
                  <a:lnTo>
                    <a:pt x="1418683" y="0"/>
                  </a:lnTo>
                  <a:lnTo>
                    <a:pt x="1427394" y="0"/>
                  </a:lnTo>
                  <a:lnTo>
                    <a:pt x="1436104" y="0"/>
                  </a:lnTo>
                  <a:lnTo>
                    <a:pt x="1444814" y="0"/>
                  </a:lnTo>
                  <a:lnTo>
                    <a:pt x="1453525" y="0"/>
                  </a:lnTo>
                  <a:lnTo>
                    <a:pt x="1462235" y="0"/>
                  </a:lnTo>
                  <a:lnTo>
                    <a:pt x="1470946" y="0"/>
                  </a:lnTo>
                  <a:lnTo>
                    <a:pt x="1479656" y="0"/>
                  </a:lnTo>
                  <a:lnTo>
                    <a:pt x="1488366" y="0"/>
                  </a:lnTo>
                  <a:lnTo>
                    <a:pt x="1497077" y="0"/>
                  </a:lnTo>
                  <a:lnTo>
                    <a:pt x="1505787" y="0"/>
                  </a:lnTo>
                  <a:lnTo>
                    <a:pt x="1497077" y="0"/>
                  </a:lnTo>
                  <a:lnTo>
                    <a:pt x="1488366" y="0"/>
                  </a:lnTo>
                  <a:lnTo>
                    <a:pt x="1479656" y="0"/>
                  </a:lnTo>
                  <a:lnTo>
                    <a:pt x="1470946" y="0"/>
                  </a:lnTo>
                  <a:lnTo>
                    <a:pt x="1462235" y="0"/>
                  </a:lnTo>
                  <a:lnTo>
                    <a:pt x="1453525" y="0"/>
                  </a:lnTo>
                  <a:lnTo>
                    <a:pt x="1444814" y="0"/>
                  </a:lnTo>
                  <a:lnTo>
                    <a:pt x="1436104" y="0"/>
                  </a:lnTo>
                  <a:lnTo>
                    <a:pt x="1427394" y="0"/>
                  </a:lnTo>
                  <a:lnTo>
                    <a:pt x="1418683" y="0"/>
                  </a:lnTo>
                  <a:lnTo>
                    <a:pt x="1409973" y="0"/>
                  </a:lnTo>
                  <a:lnTo>
                    <a:pt x="1401263" y="0"/>
                  </a:lnTo>
                  <a:lnTo>
                    <a:pt x="1392552" y="0"/>
                  </a:lnTo>
                  <a:lnTo>
                    <a:pt x="1383842" y="0"/>
                  </a:lnTo>
                  <a:lnTo>
                    <a:pt x="1375132" y="0"/>
                  </a:lnTo>
                  <a:lnTo>
                    <a:pt x="1366421" y="0"/>
                  </a:lnTo>
                  <a:lnTo>
                    <a:pt x="1357711" y="0"/>
                  </a:lnTo>
                  <a:lnTo>
                    <a:pt x="1349001" y="0"/>
                  </a:lnTo>
                  <a:lnTo>
                    <a:pt x="1340290" y="0"/>
                  </a:lnTo>
                  <a:lnTo>
                    <a:pt x="1331580" y="0"/>
                  </a:lnTo>
                  <a:lnTo>
                    <a:pt x="1322870" y="0"/>
                  </a:lnTo>
                  <a:lnTo>
                    <a:pt x="1314159" y="0"/>
                  </a:lnTo>
                  <a:lnTo>
                    <a:pt x="1305449" y="0"/>
                  </a:lnTo>
                  <a:lnTo>
                    <a:pt x="1296739" y="0"/>
                  </a:lnTo>
                  <a:lnTo>
                    <a:pt x="1288028" y="0"/>
                  </a:lnTo>
                  <a:lnTo>
                    <a:pt x="1279318" y="0"/>
                  </a:lnTo>
                  <a:lnTo>
                    <a:pt x="1270607" y="0"/>
                  </a:lnTo>
                  <a:lnTo>
                    <a:pt x="1261897" y="0"/>
                  </a:lnTo>
                  <a:lnTo>
                    <a:pt x="1253187" y="0"/>
                  </a:lnTo>
                  <a:lnTo>
                    <a:pt x="1244476" y="0"/>
                  </a:lnTo>
                  <a:lnTo>
                    <a:pt x="1235766" y="0"/>
                  </a:lnTo>
                  <a:lnTo>
                    <a:pt x="1227056" y="0"/>
                  </a:lnTo>
                  <a:lnTo>
                    <a:pt x="1218345" y="0"/>
                  </a:lnTo>
                  <a:lnTo>
                    <a:pt x="1209635" y="0"/>
                  </a:lnTo>
                  <a:lnTo>
                    <a:pt x="1200925" y="0"/>
                  </a:lnTo>
                  <a:lnTo>
                    <a:pt x="1192214" y="0"/>
                  </a:lnTo>
                  <a:lnTo>
                    <a:pt x="1183504" y="0"/>
                  </a:lnTo>
                  <a:lnTo>
                    <a:pt x="1174794" y="0"/>
                  </a:lnTo>
                  <a:lnTo>
                    <a:pt x="1166083" y="7532"/>
                  </a:lnTo>
                  <a:lnTo>
                    <a:pt x="1157373" y="30280"/>
                  </a:lnTo>
                  <a:lnTo>
                    <a:pt x="1148663" y="53027"/>
                  </a:lnTo>
                  <a:lnTo>
                    <a:pt x="1139952" y="75776"/>
                  </a:lnTo>
                  <a:lnTo>
                    <a:pt x="1131242" y="98524"/>
                  </a:lnTo>
                  <a:lnTo>
                    <a:pt x="1122532" y="121273"/>
                  </a:lnTo>
                  <a:lnTo>
                    <a:pt x="1113821" y="144022"/>
                  </a:lnTo>
                  <a:lnTo>
                    <a:pt x="1105111" y="166772"/>
                  </a:lnTo>
                  <a:lnTo>
                    <a:pt x="1096401" y="189522"/>
                  </a:lnTo>
                  <a:lnTo>
                    <a:pt x="1087690" y="212272"/>
                  </a:lnTo>
                  <a:lnTo>
                    <a:pt x="1078980" y="235023"/>
                  </a:lnTo>
                  <a:lnTo>
                    <a:pt x="1070269" y="257774"/>
                  </a:lnTo>
                  <a:lnTo>
                    <a:pt x="1061559" y="280526"/>
                  </a:lnTo>
                  <a:lnTo>
                    <a:pt x="1052849" y="303279"/>
                  </a:lnTo>
                  <a:lnTo>
                    <a:pt x="1044138" y="326032"/>
                  </a:lnTo>
                  <a:lnTo>
                    <a:pt x="1035428" y="348785"/>
                  </a:lnTo>
                  <a:lnTo>
                    <a:pt x="1026718" y="371539"/>
                  </a:lnTo>
                  <a:lnTo>
                    <a:pt x="1018007" y="394294"/>
                  </a:lnTo>
                  <a:lnTo>
                    <a:pt x="1009297" y="417050"/>
                  </a:lnTo>
                  <a:lnTo>
                    <a:pt x="1000587" y="439806"/>
                  </a:lnTo>
                  <a:lnTo>
                    <a:pt x="991876" y="462563"/>
                  </a:lnTo>
                  <a:lnTo>
                    <a:pt x="983166" y="485321"/>
                  </a:lnTo>
                  <a:lnTo>
                    <a:pt x="974456" y="508081"/>
                  </a:lnTo>
                  <a:lnTo>
                    <a:pt x="965745" y="530841"/>
                  </a:lnTo>
                  <a:lnTo>
                    <a:pt x="957035" y="553602"/>
                  </a:lnTo>
                  <a:lnTo>
                    <a:pt x="948325" y="576365"/>
                  </a:lnTo>
                  <a:lnTo>
                    <a:pt x="939614" y="599129"/>
                  </a:lnTo>
                  <a:lnTo>
                    <a:pt x="930904" y="621895"/>
                  </a:lnTo>
                  <a:lnTo>
                    <a:pt x="922194" y="644662"/>
                  </a:lnTo>
                  <a:lnTo>
                    <a:pt x="913483" y="667431"/>
                  </a:lnTo>
                  <a:lnTo>
                    <a:pt x="904773" y="690203"/>
                  </a:lnTo>
                  <a:lnTo>
                    <a:pt x="896062" y="712976"/>
                  </a:lnTo>
                  <a:lnTo>
                    <a:pt x="887352" y="735753"/>
                  </a:lnTo>
                  <a:lnTo>
                    <a:pt x="878642" y="758533"/>
                  </a:lnTo>
                  <a:lnTo>
                    <a:pt x="869931" y="781316"/>
                  </a:lnTo>
                  <a:lnTo>
                    <a:pt x="861221" y="804104"/>
                  </a:lnTo>
                  <a:lnTo>
                    <a:pt x="852511" y="826895"/>
                  </a:lnTo>
                  <a:lnTo>
                    <a:pt x="843800" y="849691"/>
                  </a:lnTo>
                  <a:lnTo>
                    <a:pt x="835090" y="872492"/>
                  </a:lnTo>
                  <a:lnTo>
                    <a:pt x="826380" y="895297"/>
                  </a:lnTo>
                  <a:lnTo>
                    <a:pt x="817669" y="918109"/>
                  </a:lnTo>
                  <a:lnTo>
                    <a:pt x="808959" y="940926"/>
                  </a:lnTo>
                  <a:lnTo>
                    <a:pt x="800249" y="963751"/>
                  </a:lnTo>
                  <a:lnTo>
                    <a:pt x="791538" y="986584"/>
                  </a:lnTo>
                  <a:lnTo>
                    <a:pt x="782828" y="1009427"/>
                  </a:lnTo>
                  <a:lnTo>
                    <a:pt x="774118" y="1032283"/>
                  </a:lnTo>
                  <a:lnTo>
                    <a:pt x="765407" y="1055153"/>
                  </a:lnTo>
                  <a:lnTo>
                    <a:pt x="756697" y="1078042"/>
                  </a:lnTo>
                  <a:lnTo>
                    <a:pt x="747987" y="1100953"/>
                  </a:lnTo>
                  <a:lnTo>
                    <a:pt x="739276" y="1123893"/>
                  </a:lnTo>
                  <a:lnTo>
                    <a:pt x="730566" y="1146866"/>
                  </a:lnTo>
                  <a:lnTo>
                    <a:pt x="721856" y="1169881"/>
                  </a:lnTo>
                  <a:lnTo>
                    <a:pt x="713145" y="1192946"/>
                  </a:lnTo>
                  <a:lnTo>
                    <a:pt x="704435" y="1216070"/>
                  </a:lnTo>
                  <a:lnTo>
                    <a:pt x="695724" y="1239261"/>
                  </a:lnTo>
                  <a:lnTo>
                    <a:pt x="687014" y="1262525"/>
                  </a:lnTo>
                  <a:lnTo>
                    <a:pt x="678304" y="1285865"/>
                  </a:lnTo>
                  <a:lnTo>
                    <a:pt x="669593" y="1309275"/>
                  </a:lnTo>
                  <a:lnTo>
                    <a:pt x="660883" y="1332745"/>
                  </a:lnTo>
                  <a:lnTo>
                    <a:pt x="652173" y="1356257"/>
                  </a:lnTo>
                  <a:lnTo>
                    <a:pt x="643462" y="1379787"/>
                  </a:lnTo>
                  <a:lnTo>
                    <a:pt x="634752" y="1403312"/>
                  </a:lnTo>
                  <a:lnTo>
                    <a:pt x="626042" y="1426804"/>
                  </a:lnTo>
                  <a:lnTo>
                    <a:pt x="617331" y="1450242"/>
                  </a:lnTo>
                  <a:lnTo>
                    <a:pt x="608621" y="1473604"/>
                  </a:lnTo>
                  <a:lnTo>
                    <a:pt x="599911" y="1496873"/>
                  </a:lnTo>
                  <a:lnTo>
                    <a:pt x="591200" y="1520034"/>
                  </a:lnTo>
                  <a:lnTo>
                    <a:pt x="582490" y="1543075"/>
                  </a:lnTo>
                  <a:lnTo>
                    <a:pt x="573780" y="1565986"/>
                  </a:lnTo>
                  <a:lnTo>
                    <a:pt x="565069" y="1588760"/>
                  </a:lnTo>
                  <a:lnTo>
                    <a:pt x="556359" y="1611389"/>
                  </a:lnTo>
                  <a:lnTo>
                    <a:pt x="547649" y="1633872"/>
                  </a:lnTo>
                  <a:lnTo>
                    <a:pt x="538938" y="1656213"/>
                  </a:lnTo>
                  <a:lnTo>
                    <a:pt x="530228" y="1678416"/>
                  </a:lnTo>
                  <a:lnTo>
                    <a:pt x="521518" y="1700488"/>
                  </a:lnTo>
                  <a:lnTo>
                    <a:pt x="512807" y="1722438"/>
                  </a:lnTo>
                  <a:lnTo>
                    <a:pt x="504097" y="1744273"/>
                  </a:lnTo>
                  <a:lnTo>
                    <a:pt x="495386" y="1766002"/>
                  </a:lnTo>
                  <a:lnTo>
                    <a:pt x="486676" y="1787634"/>
                  </a:lnTo>
                  <a:lnTo>
                    <a:pt x="477966" y="1809176"/>
                  </a:lnTo>
                  <a:lnTo>
                    <a:pt x="469255" y="1830635"/>
                  </a:lnTo>
                  <a:lnTo>
                    <a:pt x="460545" y="1852014"/>
                  </a:lnTo>
                  <a:lnTo>
                    <a:pt x="451835" y="1873317"/>
                  </a:lnTo>
                  <a:lnTo>
                    <a:pt x="443124" y="1894542"/>
                  </a:lnTo>
                  <a:lnTo>
                    <a:pt x="434414" y="1915686"/>
                  </a:lnTo>
                  <a:lnTo>
                    <a:pt x="425704" y="1936743"/>
                  </a:lnTo>
                  <a:lnTo>
                    <a:pt x="416993" y="1957706"/>
                  </a:lnTo>
                  <a:lnTo>
                    <a:pt x="408283" y="1978565"/>
                  </a:lnTo>
                  <a:lnTo>
                    <a:pt x="399573" y="1999311"/>
                  </a:lnTo>
                  <a:lnTo>
                    <a:pt x="390862" y="2019932"/>
                  </a:lnTo>
                  <a:lnTo>
                    <a:pt x="382152" y="2040418"/>
                  </a:lnTo>
                  <a:lnTo>
                    <a:pt x="373442" y="2060759"/>
                  </a:lnTo>
                  <a:lnTo>
                    <a:pt x="364731" y="2080946"/>
                  </a:lnTo>
                  <a:lnTo>
                    <a:pt x="356021" y="2100968"/>
                  </a:lnTo>
                  <a:lnTo>
                    <a:pt x="347311" y="2120818"/>
                  </a:lnTo>
                  <a:lnTo>
                    <a:pt x="338600" y="2140489"/>
                  </a:lnTo>
                  <a:lnTo>
                    <a:pt x="329890" y="2159974"/>
                  </a:lnTo>
                  <a:lnTo>
                    <a:pt x="321179" y="2179269"/>
                  </a:lnTo>
                  <a:lnTo>
                    <a:pt x="312469" y="2198368"/>
                  </a:lnTo>
                  <a:lnTo>
                    <a:pt x="303759" y="2217271"/>
                  </a:lnTo>
                  <a:lnTo>
                    <a:pt x="295048" y="2235975"/>
                  </a:lnTo>
                  <a:lnTo>
                    <a:pt x="286338" y="2254484"/>
                  </a:lnTo>
                  <a:lnTo>
                    <a:pt x="277628" y="2272799"/>
                  </a:lnTo>
                  <a:lnTo>
                    <a:pt x="268917" y="2290927"/>
                  </a:lnTo>
                  <a:lnTo>
                    <a:pt x="260207" y="2308876"/>
                  </a:lnTo>
                  <a:lnTo>
                    <a:pt x="251497" y="2326657"/>
                  </a:lnTo>
                  <a:lnTo>
                    <a:pt x="242786" y="2344286"/>
                  </a:lnTo>
                  <a:lnTo>
                    <a:pt x="234076" y="2361780"/>
                  </a:lnTo>
                  <a:lnTo>
                    <a:pt x="225366" y="2379169"/>
                  </a:lnTo>
                  <a:lnTo>
                    <a:pt x="216655" y="2396481"/>
                  </a:lnTo>
                  <a:lnTo>
                    <a:pt x="207945" y="2413743"/>
                  </a:lnTo>
                  <a:lnTo>
                    <a:pt x="199235" y="2430977"/>
                  </a:lnTo>
                  <a:lnTo>
                    <a:pt x="190524" y="2448203"/>
                  </a:lnTo>
                  <a:lnTo>
                    <a:pt x="181814" y="2465435"/>
                  </a:lnTo>
                  <a:lnTo>
                    <a:pt x="173104" y="2482684"/>
                  </a:lnTo>
                  <a:lnTo>
                    <a:pt x="164393" y="2499955"/>
                  </a:lnTo>
                  <a:lnTo>
                    <a:pt x="155683" y="2517252"/>
                  </a:lnTo>
                  <a:lnTo>
                    <a:pt x="146973" y="2534576"/>
                  </a:lnTo>
                  <a:lnTo>
                    <a:pt x="138262" y="2551925"/>
                  </a:lnTo>
                  <a:lnTo>
                    <a:pt x="129552" y="2569297"/>
                  </a:lnTo>
                  <a:lnTo>
                    <a:pt x="120841" y="2586691"/>
                  </a:lnTo>
                  <a:lnTo>
                    <a:pt x="112131" y="2604103"/>
                  </a:lnTo>
                  <a:lnTo>
                    <a:pt x="103421" y="2621530"/>
                  </a:lnTo>
                  <a:lnTo>
                    <a:pt x="94710" y="2638971"/>
                  </a:lnTo>
                  <a:lnTo>
                    <a:pt x="86000" y="2656422"/>
                  </a:lnTo>
                  <a:lnTo>
                    <a:pt x="80681" y="2667084"/>
                  </a:lnTo>
                  <a:close/>
                </a:path>
              </a:pathLst>
            </a:custGeom>
            <a:solidFill>
              <a:srgbClr val="958C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09182" y="895325"/>
              <a:ext cx="1505787" cy="2667084"/>
            </a:xfrm>
            <a:custGeom>
              <a:avLst/>
              <a:pathLst>
                <a:path w="1505787" h="2667084">
                  <a:moveTo>
                    <a:pt x="0" y="2667084"/>
                  </a:moveTo>
                  <a:lnTo>
                    <a:pt x="7607" y="2658156"/>
                  </a:lnTo>
                  <a:lnTo>
                    <a:pt x="16317" y="2647834"/>
                  </a:lnTo>
                  <a:lnTo>
                    <a:pt x="25028" y="2637401"/>
                  </a:lnTo>
                  <a:lnTo>
                    <a:pt x="33738" y="2626848"/>
                  </a:lnTo>
                  <a:lnTo>
                    <a:pt x="42448" y="2616163"/>
                  </a:lnTo>
                  <a:lnTo>
                    <a:pt x="51159" y="2605335"/>
                  </a:lnTo>
                  <a:lnTo>
                    <a:pt x="59869" y="2594352"/>
                  </a:lnTo>
                  <a:lnTo>
                    <a:pt x="68579" y="2583203"/>
                  </a:lnTo>
                  <a:lnTo>
                    <a:pt x="77290" y="2571876"/>
                  </a:lnTo>
                  <a:lnTo>
                    <a:pt x="86000" y="2560358"/>
                  </a:lnTo>
                  <a:lnTo>
                    <a:pt x="94710" y="2548637"/>
                  </a:lnTo>
                  <a:lnTo>
                    <a:pt x="103421" y="2536701"/>
                  </a:lnTo>
                  <a:lnTo>
                    <a:pt x="112131" y="2524536"/>
                  </a:lnTo>
                  <a:lnTo>
                    <a:pt x="120841" y="2512128"/>
                  </a:lnTo>
                  <a:lnTo>
                    <a:pt x="129552" y="2499465"/>
                  </a:lnTo>
                  <a:lnTo>
                    <a:pt x="138262" y="2486533"/>
                  </a:lnTo>
                  <a:lnTo>
                    <a:pt x="146973" y="2473318"/>
                  </a:lnTo>
                  <a:lnTo>
                    <a:pt x="155683" y="2459808"/>
                  </a:lnTo>
                  <a:lnTo>
                    <a:pt x="164393" y="2445991"/>
                  </a:lnTo>
                  <a:lnTo>
                    <a:pt x="173104" y="2431857"/>
                  </a:lnTo>
                  <a:lnTo>
                    <a:pt x="181814" y="2417398"/>
                  </a:lnTo>
                  <a:lnTo>
                    <a:pt x="190524" y="2402610"/>
                  </a:lnTo>
                  <a:lnTo>
                    <a:pt x="199235" y="2387492"/>
                  </a:lnTo>
                  <a:lnTo>
                    <a:pt x="207945" y="2372048"/>
                  </a:lnTo>
                  <a:lnTo>
                    <a:pt x="216655" y="2356286"/>
                  </a:lnTo>
                  <a:lnTo>
                    <a:pt x="225366" y="2340218"/>
                  </a:lnTo>
                  <a:lnTo>
                    <a:pt x="234076" y="2323861"/>
                  </a:lnTo>
                  <a:lnTo>
                    <a:pt x="242786" y="2307231"/>
                  </a:lnTo>
                  <a:lnTo>
                    <a:pt x="251497" y="2290350"/>
                  </a:lnTo>
                  <a:lnTo>
                    <a:pt x="260207" y="2273239"/>
                  </a:lnTo>
                  <a:lnTo>
                    <a:pt x="268917" y="2255917"/>
                  </a:lnTo>
                  <a:lnTo>
                    <a:pt x="277628" y="2238399"/>
                  </a:lnTo>
                  <a:lnTo>
                    <a:pt x="286338" y="2220701"/>
                  </a:lnTo>
                  <a:lnTo>
                    <a:pt x="295048" y="2202832"/>
                  </a:lnTo>
                  <a:lnTo>
                    <a:pt x="303759" y="2184801"/>
                  </a:lnTo>
                  <a:lnTo>
                    <a:pt x="312469" y="2166614"/>
                  </a:lnTo>
                  <a:lnTo>
                    <a:pt x="321179" y="2148275"/>
                  </a:lnTo>
                  <a:lnTo>
                    <a:pt x="329890" y="2129787"/>
                  </a:lnTo>
                  <a:lnTo>
                    <a:pt x="338600" y="2111151"/>
                  </a:lnTo>
                  <a:lnTo>
                    <a:pt x="347311" y="2092366"/>
                  </a:lnTo>
                  <a:lnTo>
                    <a:pt x="356021" y="2073433"/>
                  </a:lnTo>
                  <a:lnTo>
                    <a:pt x="364731" y="2054347"/>
                  </a:lnTo>
                  <a:lnTo>
                    <a:pt x="373442" y="2035106"/>
                  </a:lnTo>
                  <a:lnTo>
                    <a:pt x="382152" y="2015707"/>
                  </a:lnTo>
                  <a:lnTo>
                    <a:pt x="390862" y="1996143"/>
                  </a:lnTo>
                  <a:lnTo>
                    <a:pt x="399573" y="1976410"/>
                  </a:lnTo>
                  <a:lnTo>
                    <a:pt x="408283" y="1956503"/>
                  </a:lnTo>
                  <a:lnTo>
                    <a:pt x="416993" y="1936416"/>
                  </a:lnTo>
                  <a:lnTo>
                    <a:pt x="425704" y="1916143"/>
                  </a:lnTo>
                  <a:lnTo>
                    <a:pt x="434414" y="1895682"/>
                  </a:lnTo>
                  <a:lnTo>
                    <a:pt x="443124" y="1875028"/>
                  </a:lnTo>
                  <a:lnTo>
                    <a:pt x="451835" y="1854182"/>
                  </a:lnTo>
                  <a:lnTo>
                    <a:pt x="460545" y="1833144"/>
                  </a:lnTo>
                  <a:lnTo>
                    <a:pt x="469255" y="1811921"/>
                  </a:lnTo>
                  <a:lnTo>
                    <a:pt x="477966" y="1790518"/>
                  </a:lnTo>
                  <a:lnTo>
                    <a:pt x="486676" y="1768946"/>
                  </a:lnTo>
                  <a:lnTo>
                    <a:pt x="495386" y="1747216"/>
                  </a:lnTo>
                  <a:lnTo>
                    <a:pt x="504097" y="1725341"/>
                  </a:lnTo>
                  <a:lnTo>
                    <a:pt x="512807" y="1703334"/>
                  </a:lnTo>
                  <a:lnTo>
                    <a:pt x="521518" y="1681210"/>
                  </a:lnTo>
                  <a:lnTo>
                    <a:pt x="530228" y="1658981"/>
                  </a:lnTo>
                  <a:lnTo>
                    <a:pt x="538938" y="1636661"/>
                  </a:lnTo>
                  <a:lnTo>
                    <a:pt x="547649" y="1614261"/>
                  </a:lnTo>
                  <a:lnTo>
                    <a:pt x="556359" y="1591792"/>
                  </a:lnTo>
                  <a:lnTo>
                    <a:pt x="565069" y="1569263"/>
                  </a:lnTo>
                  <a:lnTo>
                    <a:pt x="573780" y="1546677"/>
                  </a:lnTo>
                  <a:lnTo>
                    <a:pt x="582490" y="1524034"/>
                  </a:lnTo>
                  <a:lnTo>
                    <a:pt x="591200" y="1501331"/>
                  </a:lnTo>
                  <a:lnTo>
                    <a:pt x="599911" y="1478566"/>
                  </a:lnTo>
                  <a:lnTo>
                    <a:pt x="608621" y="1455731"/>
                  </a:lnTo>
                  <a:lnTo>
                    <a:pt x="617331" y="1432816"/>
                  </a:lnTo>
                  <a:lnTo>
                    <a:pt x="626042" y="1409810"/>
                  </a:lnTo>
                  <a:lnTo>
                    <a:pt x="634752" y="1386697"/>
                  </a:lnTo>
                  <a:lnTo>
                    <a:pt x="643462" y="1363459"/>
                  </a:lnTo>
                  <a:lnTo>
                    <a:pt x="652173" y="1340077"/>
                  </a:lnTo>
                  <a:lnTo>
                    <a:pt x="660883" y="1316529"/>
                  </a:lnTo>
                  <a:lnTo>
                    <a:pt x="669593" y="1292799"/>
                  </a:lnTo>
                  <a:lnTo>
                    <a:pt x="678304" y="1268872"/>
                  </a:lnTo>
                  <a:lnTo>
                    <a:pt x="687014" y="1244744"/>
                  </a:lnTo>
                  <a:lnTo>
                    <a:pt x="695724" y="1220414"/>
                  </a:lnTo>
                  <a:lnTo>
                    <a:pt x="704435" y="1195890"/>
                  </a:lnTo>
                  <a:lnTo>
                    <a:pt x="713145" y="1171184"/>
                  </a:lnTo>
                  <a:lnTo>
                    <a:pt x="721856" y="1146308"/>
                  </a:lnTo>
                  <a:lnTo>
                    <a:pt x="730566" y="1121278"/>
                  </a:lnTo>
                  <a:lnTo>
                    <a:pt x="739276" y="1096106"/>
                  </a:lnTo>
                  <a:lnTo>
                    <a:pt x="747987" y="1070807"/>
                  </a:lnTo>
                  <a:lnTo>
                    <a:pt x="756697" y="1045393"/>
                  </a:lnTo>
                  <a:lnTo>
                    <a:pt x="765407" y="1019874"/>
                  </a:lnTo>
                  <a:lnTo>
                    <a:pt x="774118" y="994260"/>
                  </a:lnTo>
                  <a:lnTo>
                    <a:pt x="782828" y="968562"/>
                  </a:lnTo>
                  <a:lnTo>
                    <a:pt x="791538" y="942788"/>
                  </a:lnTo>
                  <a:lnTo>
                    <a:pt x="800249" y="916946"/>
                  </a:lnTo>
                  <a:lnTo>
                    <a:pt x="808959" y="891043"/>
                  </a:lnTo>
                  <a:lnTo>
                    <a:pt x="817669" y="865088"/>
                  </a:lnTo>
                  <a:lnTo>
                    <a:pt x="826380" y="839088"/>
                  </a:lnTo>
                  <a:lnTo>
                    <a:pt x="835090" y="813049"/>
                  </a:lnTo>
                  <a:lnTo>
                    <a:pt x="843800" y="786978"/>
                  </a:lnTo>
                  <a:lnTo>
                    <a:pt x="852511" y="760882"/>
                  </a:lnTo>
                  <a:lnTo>
                    <a:pt x="861221" y="734767"/>
                  </a:lnTo>
                  <a:lnTo>
                    <a:pt x="869931" y="708639"/>
                  </a:lnTo>
                  <a:lnTo>
                    <a:pt x="878642" y="682504"/>
                  </a:lnTo>
                  <a:lnTo>
                    <a:pt x="887352" y="656364"/>
                  </a:lnTo>
                  <a:lnTo>
                    <a:pt x="896062" y="630218"/>
                  </a:lnTo>
                  <a:lnTo>
                    <a:pt x="904773" y="604068"/>
                  </a:lnTo>
                  <a:lnTo>
                    <a:pt x="913483" y="577914"/>
                  </a:lnTo>
                  <a:lnTo>
                    <a:pt x="922194" y="551757"/>
                  </a:lnTo>
                  <a:lnTo>
                    <a:pt x="930904" y="525596"/>
                  </a:lnTo>
                  <a:lnTo>
                    <a:pt x="939614" y="499433"/>
                  </a:lnTo>
                  <a:lnTo>
                    <a:pt x="948325" y="473267"/>
                  </a:lnTo>
                  <a:lnTo>
                    <a:pt x="957035" y="447099"/>
                  </a:lnTo>
                  <a:lnTo>
                    <a:pt x="965745" y="420929"/>
                  </a:lnTo>
                  <a:lnTo>
                    <a:pt x="974456" y="394757"/>
                  </a:lnTo>
                  <a:lnTo>
                    <a:pt x="983166" y="368584"/>
                  </a:lnTo>
                  <a:lnTo>
                    <a:pt x="991876" y="342409"/>
                  </a:lnTo>
                  <a:lnTo>
                    <a:pt x="1000587" y="316233"/>
                  </a:lnTo>
                  <a:lnTo>
                    <a:pt x="1009297" y="290055"/>
                  </a:lnTo>
                  <a:lnTo>
                    <a:pt x="1018007" y="263876"/>
                  </a:lnTo>
                  <a:lnTo>
                    <a:pt x="1026718" y="237696"/>
                  </a:lnTo>
                  <a:lnTo>
                    <a:pt x="1035428" y="211516"/>
                  </a:lnTo>
                  <a:lnTo>
                    <a:pt x="1044138" y="185334"/>
                  </a:lnTo>
                  <a:lnTo>
                    <a:pt x="1052849" y="159151"/>
                  </a:lnTo>
                  <a:lnTo>
                    <a:pt x="1061559" y="132968"/>
                  </a:lnTo>
                  <a:lnTo>
                    <a:pt x="1070269" y="106784"/>
                  </a:lnTo>
                  <a:lnTo>
                    <a:pt x="1078980" y="80600"/>
                  </a:lnTo>
                  <a:lnTo>
                    <a:pt x="1087690" y="54414"/>
                  </a:lnTo>
                  <a:lnTo>
                    <a:pt x="1096401" y="28229"/>
                  </a:lnTo>
                  <a:lnTo>
                    <a:pt x="1105111" y="2042"/>
                  </a:lnTo>
                  <a:lnTo>
                    <a:pt x="1113821" y="0"/>
                  </a:lnTo>
                  <a:lnTo>
                    <a:pt x="1122532" y="0"/>
                  </a:lnTo>
                  <a:lnTo>
                    <a:pt x="1131242" y="0"/>
                  </a:lnTo>
                  <a:lnTo>
                    <a:pt x="1139952" y="0"/>
                  </a:lnTo>
                  <a:lnTo>
                    <a:pt x="1148663" y="0"/>
                  </a:lnTo>
                  <a:lnTo>
                    <a:pt x="1157373" y="0"/>
                  </a:lnTo>
                  <a:lnTo>
                    <a:pt x="1166083" y="0"/>
                  </a:lnTo>
                  <a:lnTo>
                    <a:pt x="1174794" y="0"/>
                  </a:lnTo>
                  <a:lnTo>
                    <a:pt x="1183504" y="0"/>
                  </a:lnTo>
                  <a:lnTo>
                    <a:pt x="1192214" y="0"/>
                  </a:lnTo>
                  <a:lnTo>
                    <a:pt x="1200925" y="0"/>
                  </a:lnTo>
                  <a:lnTo>
                    <a:pt x="1209635" y="0"/>
                  </a:lnTo>
                  <a:lnTo>
                    <a:pt x="1218345" y="0"/>
                  </a:lnTo>
                  <a:lnTo>
                    <a:pt x="1227056" y="0"/>
                  </a:lnTo>
                  <a:lnTo>
                    <a:pt x="1235766" y="0"/>
                  </a:lnTo>
                  <a:lnTo>
                    <a:pt x="1244476" y="0"/>
                  </a:lnTo>
                  <a:lnTo>
                    <a:pt x="1253187" y="0"/>
                  </a:lnTo>
                  <a:lnTo>
                    <a:pt x="1261897" y="0"/>
                  </a:lnTo>
                  <a:lnTo>
                    <a:pt x="1270607" y="0"/>
                  </a:lnTo>
                  <a:lnTo>
                    <a:pt x="1279318" y="0"/>
                  </a:lnTo>
                  <a:lnTo>
                    <a:pt x="1288028" y="0"/>
                  </a:lnTo>
                  <a:lnTo>
                    <a:pt x="1296739" y="0"/>
                  </a:lnTo>
                  <a:lnTo>
                    <a:pt x="1305449" y="0"/>
                  </a:lnTo>
                  <a:lnTo>
                    <a:pt x="1314159" y="0"/>
                  </a:lnTo>
                  <a:lnTo>
                    <a:pt x="1322870" y="0"/>
                  </a:lnTo>
                  <a:lnTo>
                    <a:pt x="1331580" y="0"/>
                  </a:lnTo>
                  <a:lnTo>
                    <a:pt x="1340290" y="0"/>
                  </a:lnTo>
                  <a:lnTo>
                    <a:pt x="1349001" y="0"/>
                  </a:lnTo>
                  <a:lnTo>
                    <a:pt x="1357711" y="0"/>
                  </a:lnTo>
                  <a:lnTo>
                    <a:pt x="1366421" y="0"/>
                  </a:lnTo>
                  <a:lnTo>
                    <a:pt x="1375132" y="0"/>
                  </a:lnTo>
                  <a:lnTo>
                    <a:pt x="1383842" y="0"/>
                  </a:lnTo>
                  <a:lnTo>
                    <a:pt x="1392552" y="0"/>
                  </a:lnTo>
                  <a:lnTo>
                    <a:pt x="1401263" y="0"/>
                  </a:lnTo>
                  <a:lnTo>
                    <a:pt x="1409973" y="0"/>
                  </a:lnTo>
                  <a:lnTo>
                    <a:pt x="1418683" y="0"/>
                  </a:lnTo>
                  <a:lnTo>
                    <a:pt x="1427394" y="0"/>
                  </a:lnTo>
                  <a:lnTo>
                    <a:pt x="1436104" y="0"/>
                  </a:lnTo>
                  <a:lnTo>
                    <a:pt x="1444814" y="0"/>
                  </a:lnTo>
                  <a:lnTo>
                    <a:pt x="1453525" y="0"/>
                  </a:lnTo>
                  <a:lnTo>
                    <a:pt x="1462235" y="0"/>
                  </a:lnTo>
                  <a:lnTo>
                    <a:pt x="1470946" y="0"/>
                  </a:lnTo>
                  <a:lnTo>
                    <a:pt x="1479656" y="0"/>
                  </a:lnTo>
                  <a:lnTo>
                    <a:pt x="1488366" y="0"/>
                  </a:lnTo>
                  <a:lnTo>
                    <a:pt x="1497077" y="0"/>
                  </a:lnTo>
                  <a:lnTo>
                    <a:pt x="1505787" y="0"/>
                  </a:lnTo>
                  <a:lnTo>
                    <a:pt x="150578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189863" y="895325"/>
              <a:ext cx="1425105" cy="2667084"/>
            </a:xfrm>
            <a:custGeom>
              <a:avLst/>
              <a:pathLst>
                <a:path w="1425105" h="2667084">
                  <a:moveTo>
                    <a:pt x="1425105" y="0"/>
                  </a:moveTo>
                  <a:lnTo>
                    <a:pt x="1425105" y="0"/>
                  </a:lnTo>
                  <a:lnTo>
                    <a:pt x="1416395" y="0"/>
                  </a:lnTo>
                  <a:lnTo>
                    <a:pt x="1407685" y="0"/>
                  </a:lnTo>
                  <a:lnTo>
                    <a:pt x="1398974" y="0"/>
                  </a:lnTo>
                  <a:lnTo>
                    <a:pt x="1390264" y="0"/>
                  </a:lnTo>
                  <a:lnTo>
                    <a:pt x="1381554" y="0"/>
                  </a:lnTo>
                  <a:lnTo>
                    <a:pt x="1372843" y="0"/>
                  </a:lnTo>
                  <a:lnTo>
                    <a:pt x="1364133" y="0"/>
                  </a:lnTo>
                  <a:lnTo>
                    <a:pt x="1355423" y="0"/>
                  </a:lnTo>
                  <a:lnTo>
                    <a:pt x="1346712" y="0"/>
                  </a:lnTo>
                  <a:lnTo>
                    <a:pt x="1338002" y="0"/>
                  </a:lnTo>
                  <a:lnTo>
                    <a:pt x="1329292" y="0"/>
                  </a:lnTo>
                  <a:lnTo>
                    <a:pt x="1320581" y="0"/>
                  </a:lnTo>
                  <a:lnTo>
                    <a:pt x="1311871" y="0"/>
                  </a:lnTo>
                  <a:lnTo>
                    <a:pt x="1303161" y="0"/>
                  </a:lnTo>
                  <a:lnTo>
                    <a:pt x="1294450" y="0"/>
                  </a:lnTo>
                  <a:lnTo>
                    <a:pt x="1285740" y="0"/>
                  </a:lnTo>
                  <a:lnTo>
                    <a:pt x="1277029" y="0"/>
                  </a:lnTo>
                  <a:lnTo>
                    <a:pt x="1268319" y="0"/>
                  </a:lnTo>
                  <a:lnTo>
                    <a:pt x="1259609" y="0"/>
                  </a:lnTo>
                  <a:lnTo>
                    <a:pt x="1250898" y="0"/>
                  </a:lnTo>
                  <a:lnTo>
                    <a:pt x="1242188" y="0"/>
                  </a:lnTo>
                  <a:lnTo>
                    <a:pt x="1233478" y="0"/>
                  </a:lnTo>
                  <a:lnTo>
                    <a:pt x="1224767" y="0"/>
                  </a:lnTo>
                  <a:lnTo>
                    <a:pt x="1216057" y="0"/>
                  </a:lnTo>
                  <a:lnTo>
                    <a:pt x="1207347" y="0"/>
                  </a:lnTo>
                  <a:lnTo>
                    <a:pt x="1198636" y="0"/>
                  </a:lnTo>
                  <a:lnTo>
                    <a:pt x="1189926" y="0"/>
                  </a:lnTo>
                  <a:lnTo>
                    <a:pt x="1181216" y="0"/>
                  </a:lnTo>
                  <a:lnTo>
                    <a:pt x="1172505" y="0"/>
                  </a:lnTo>
                  <a:lnTo>
                    <a:pt x="1163795" y="0"/>
                  </a:lnTo>
                  <a:lnTo>
                    <a:pt x="1155085" y="0"/>
                  </a:lnTo>
                  <a:lnTo>
                    <a:pt x="1146374" y="0"/>
                  </a:lnTo>
                  <a:lnTo>
                    <a:pt x="1137664" y="0"/>
                  </a:lnTo>
                  <a:lnTo>
                    <a:pt x="1128954" y="0"/>
                  </a:lnTo>
                  <a:lnTo>
                    <a:pt x="1120243" y="0"/>
                  </a:lnTo>
                  <a:lnTo>
                    <a:pt x="1111533" y="0"/>
                  </a:lnTo>
                  <a:lnTo>
                    <a:pt x="1102823" y="0"/>
                  </a:lnTo>
                  <a:lnTo>
                    <a:pt x="1094112" y="0"/>
                  </a:lnTo>
                  <a:lnTo>
                    <a:pt x="1085402" y="7532"/>
                  </a:lnTo>
                  <a:lnTo>
                    <a:pt x="1076691" y="30280"/>
                  </a:lnTo>
                  <a:lnTo>
                    <a:pt x="1067981" y="53027"/>
                  </a:lnTo>
                  <a:lnTo>
                    <a:pt x="1059271" y="75776"/>
                  </a:lnTo>
                  <a:lnTo>
                    <a:pt x="1050560" y="98524"/>
                  </a:lnTo>
                  <a:lnTo>
                    <a:pt x="1041850" y="121273"/>
                  </a:lnTo>
                  <a:lnTo>
                    <a:pt x="1033140" y="144022"/>
                  </a:lnTo>
                  <a:lnTo>
                    <a:pt x="1024429" y="166772"/>
                  </a:lnTo>
                  <a:lnTo>
                    <a:pt x="1015719" y="189522"/>
                  </a:lnTo>
                  <a:lnTo>
                    <a:pt x="1007009" y="212272"/>
                  </a:lnTo>
                  <a:lnTo>
                    <a:pt x="998298" y="235023"/>
                  </a:lnTo>
                  <a:lnTo>
                    <a:pt x="989588" y="257774"/>
                  </a:lnTo>
                  <a:lnTo>
                    <a:pt x="980878" y="280526"/>
                  </a:lnTo>
                  <a:lnTo>
                    <a:pt x="972167" y="303279"/>
                  </a:lnTo>
                  <a:lnTo>
                    <a:pt x="963457" y="326032"/>
                  </a:lnTo>
                  <a:lnTo>
                    <a:pt x="954747" y="348785"/>
                  </a:lnTo>
                  <a:lnTo>
                    <a:pt x="946036" y="371539"/>
                  </a:lnTo>
                  <a:lnTo>
                    <a:pt x="937326" y="394294"/>
                  </a:lnTo>
                  <a:lnTo>
                    <a:pt x="928616" y="417050"/>
                  </a:lnTo>
                  <a:lnTo>
                    <a:pt x="919905" y="439806"/>
                  </a:lnTo>
                  <a:lnTo>
                    <a:pt x="911195" y="462563"/>
                  </a:lnTo>
                  <a:lnTo>
                    <a:pt x="902484" y="485321"/>
                  </a:lnTo>
                  <a:lnTo>
                    <a:pt x="893774" y="508081"/>
                  </a:lnTo>
                  <a:lnTo>
                    <a:pt x="885064" y="530841"/>
                  </a:lnTo>
                  <a:lnTo>
                    <a:pt x="876353" y="553602"/>
                  </a:lnTo>
                  <a:lnTo>
                    <a:pt x="867643" y="576365"/>
                  </a:lnTo>
                  <a:lnTo>
                    <a:pt x="858933" y="599129"/>
                  </a:lnTo>
                  <a:lnTo>
                    <a:pt x="850222" y="621895"/>
                  </a:lnTo>
                  <a:lnTo>
                    <a:pt x="841512" y="644662"/>
                  </a:lnTo>
                  <a:lnTo>
                    <a:pt x="832802" y="667431"/>
                  </a:lnTo>
                  <a:lnTo>
                    <a:pt x="824091" y="690203"/>
                  </a:lnTo>
                  <a:lnTo>
                    <a:pt x="815381" y="712976"/>
                  </a:lnTo>
                  <a:lnTo>
                    <a:pt x="806671" y="735753"/>
                  </a:lnTo>
                  <a:lnTo>
                    <a:pt x="797960" y="758533"/>
                  </a:lnTo>
                  <a:lnTo>
                    <a:pt x="789250" y="781316"/>
                  </a:lnTo>
                  <a:lnTo>
                    <a:pt x="780540" y="804104"/>
                  </a:lnTo>
                  <a:lnTo>
                    <a:pt x="771829" y="826895"/>
                  </a:lnTo>
                  <a:lnTo>
                    <a:pt x="763119" y="849691"/>
                  </a:lnTo>
                  <a:lnTo>
                    <a:pt x="754409" y="872492"/>
                  </a:lnTo>
                  <a:lnTo>
                    <a:pt x="745698" y="895297"/>
                  </a:lnTo>
                  <a:lnTo>
                    <a:pt x="736988" y="918109"/>
                  </a:lnTo>
                  <a:lnTo>
                    <a:pt x="728278" y="940926"/>
                  </a:lnTo>
                  <a:lnTo>
                    <a:pt x="719567" y="963751"/>
                  </a:lnTo>
                  <a:lnTo>
                    <a:pt x="710857" y="986584"/>
                  </a:lnTo>
                  <a:lnTo>
                    <a:pt x="702146" y="1009427"/>
                  </a:lnTo>
                  <a:lnTo>
                    <a:pt x="693436" y="1032283"/>
                  </a:lnTo>
                  <a:lnTo>
                    <a:pt x="684726" y="1055153"/>
                  </a:lnTo>
                  <a:lnTo>
                    <a:pt x="676015" y="1078042"/>
                  </a:lnTo>
                  <a:lnTo>
                    <a:pt x="667305" y="1100953"/>
                  </a:lnTo>
                  <a:lnTo>
                    <a:pt x="658595" y="1123893"/>
                  </a:lnTo>
                  <a:lnTo>
                    <a:pt x="649884" y="1146866"/>
                  </a:lnTo>
                  <a:lnTo>
                    <a:pt x="641174" y="1169881"/>
                  </a:lnTo>
                  <a:lnTo>
                    <a:pt x="632464" y="1192946"/>
                  </a:lnTo>
                  <a:lnTo>
                    <a:pt x="623753" y="1216070"/>
                  </a:lnTo>
                  <a:lnTo>
                    <a:pt x="615043" y="1239261"/>
                  </a:lnTo>
                  <a:lnTo>
                    <a:pt x="606333" y="1262525"/>
                  </a:lnTo>
                  <a:lnTo>
                    <a:pt x="597622" y="1285865"/>
                  </a:lnTo>
                  <a:lnTo>
                    <a:pt x="588912" y="1309275"/>
                  </a:lnTo>
                  <a:lnTo>
                    <a:pt x="580202" y="1332745"/>
                  </a:lnTo>
                  <a:lnTo>
                    <a:pt x="571491" y="1356257"/>
                  </a:lnTo>
                  <a:lnTo>
                    <a:pt x="562781" y="1379787"/>
                  </a:lnTo>
                  <a:lnTo>
                    <a:pt x="554071" y="1403312"/>
                  </a:lnTo>
                  <a:lnTo>
                    <a:pt x="545360" y="1426804"/>
                  </a:lnTo>
                  <a:lnTo>
                    <a:pt x="536650" y="1450242"/>
                  </a:lnTo>
                  <a:lnTo>
                    <a:pt x="527940" y="1473604"/>
                  </a:lnTo>
                  <a:lnTo>
                    <a:pt x="519229" y="1496873"/>
                  </a:lnTo>
                  <a:lnTo>
                    <a:pt x="510519" y="1520034"/>
                  </a:lnTo>
                  <a:lnTo>
                    <a:pt x="501808" y="1543075"/>
                  </a:lnTo>
                  <a:lnTo>
                    <a:pt x="493098" y="1565986"/>
                  </a:lnTo>
                  <a:lnTo>
                    <a:pt x="484388" y="1588760"/>
                  </a:lnTo>
                  <a:lnTo>
                    <a:pt x="475677" y="1611389"/>
                  </a:lnTo>
                  <a:lnTo>
                    <a:pt x="466967" y="1633872"/>
                  </a:lnTo>
                  <a:lnTo>
                    <a:pt x="458257" y="1656213"/>
                  </a:lnTo>
                  <a:lnTo>
                    <a:pt x="449546" y="1678416"/>
                  </a:lnTo>
                  <a:lnTo>
                    <a:pt x="440836" y="1700488"/>
                  </a:lnTo>
                  <a:lnTo>
                    <a:pt x="432126" y="1722438"/>
                  </a:lnTo>
                  <a:lnTo>
                    <a:pt x="423415" y="1744273"/>
                  </a:lnTo>
                  <a:lnTo>
                    <a:pt x="414705" y="1766002"/>
                  </a:lnTo>
                  <a:lnTo>
                    <a:pt x="405995" y="1787634"/>
                  </a:lnTo>
                  <a:lnTo>
                    <a:pt x="397284" y="1809176"/>
                  </a:lnTo>
                  <a:lnTo>
                    <a:pt x="388574" y="1830635"/>
                  </a:lnTo>
                  <a:lnTo>
                    <a:pt x="379864" y="1852014"/>
                  </a:lnTo>
                  <a:lnTo>
                    <a:pt x="371153" y="1873317"/>
                  </a:lnTo>
                  <a:lnTo>
                    <a:pt x="362443" y="1894542"/>
                  </a:lnTo>
                  <a:lnTo>
                    <a:pt x="353733" y="1915686"/>
                  </a:lnTo>
                  <a:lnTo>
                    <a:pt x="345022" y="1936743"/>
                  </a:lnTo>
                  <a:lnTo>
                    <a:pt x="336312" y="1957706"/>
                  </a:lnTo>
                  <a:lnTo>
                    <a:pt x="327601" y="1978565"/>
                  </a:lnTo>
                  <a:lnTo>
                    <a:pt x="318891" y="1999311"/>
                  </a:lnTo>
                  <a:lnTo>
                    <a:pt x="310181" y="2019932"/>
                  </a:lnTo>
                  <a:lnTo>
                    <a:pt x="301470" y="2040418"/>
                  </a:lnTo>
                  <a:lnTo>
                    <a:pt x="292760" y="2060759"/>
                  </a:lnTo>
                  <a:lnTo>
                    <a:pt x="284050" y="2080946"/>
                  </a:lnTo>
                  <a:lnTo>
                    <a:pt x="275339" y="2100968"/>
                  </a:lnTo>
                  <a:lnTo>
                    <a:pt x="266629" y="2120818"/>
                  </a:lnTo>
                  <a:lnTo>
                    <a:pt x="257919" y="2140489"/>
                  </a:lnTo>
                  <a:lnTo>
                    <a:pt x="249208" y="2159974"/>
                  </a:lnTo>
                  <a:lnTo>
                    <a:pt x="240498" y="2179269"/>
                  </a:lnTo>
                  <a:lnTo>
                    <a:pt x="231788" y="2198368"/>
                  </a:lnTo>
                  <a:lnTo>
                    <a:pt x="223077" y="2217271"/>
                  </a:lnTo>
                  <a:lnTo>
                    <a:pt x="214367" y="2235975"/>
                  </a:lnTo>
                  <a:lnTo>
                    <a:pt x="205657" y="2254484"/>
                  </a:lnTo>
                  <a:lnTo>
                    <a:pt x="196946" y="2272799"/>
                  </a:lnTo>
                  <a:lnTo>
                    <a:pt x="188236" y="2290927"/>
                  </a:lnTo>
                  <a:lnTo>
                    <a:pt x="179526" y="2308876"/>
                  </a:lnTo>
                  <a:lnTo>
                    <a:pt x="170815" y="2326657"/>
                  </a:lnTo>
                  <a:lnTo>
                    <a:pt x="162105" y="2344286"/>
                  </a:lnTo>
                  <a:lnTo>
                    <a:pt x="153395" y="2361780"/>
                  </a:lnTo>
                  <a:lnTo>
                    <a:pt x="144684" y="2379169"/>
                  </a:lnTo>
                  <a:lnTo>
                    <a:pt x="135974" y="2396481"/>
                  </a:lnTo>
                  <a:lnTo>
                    <a:pt x="127263" y="2413743"/>
                  </a:lnTo>
                  <a:lnTo>
                    <a:pt x="118553" y="2430977"/>
                  </a:lnTo>
                  <a:lnTo>
                    <a:pt x="109843" y="2448203"/>
                  </a:lnTo>
                  <a:lnTo>
                    <a:pt x="101132" y="2465435"/>
                  </a:lnTo>
                  <a:lnTo>
                    <a:pt x="92422" y="2482684"/>
                  </a:lnTo>
                  <a:lnTo>
                    <a:pt x="83712" y="2499955"/>
                  </a:lnTo>
                  <a:lnTo>
                    <a:pt x="75001" y="2517252"/>
                  </a:lnTo>
                  <a:lnTo>
                    <a:pt x="66291" y="2534576"/>
                  </a:lnTo>
                  <a:lnTo>
                    <a:pt x="57581" y="2551925"/>
                  </a:lnTo>
                  <a:lnTo>
                    <a:pt x="48870" y="2569297"/>
                  </a:lnTo>
                  <a:lnTo>
                    <a:pt x="40160" y="2586691"/>
                  </a:lnTo>
                  <a:lnTo>
                    <a:pt x="31450" y="2604103"/>
                  </a:lnTo>
                  <a:lnTo>
                    <a:pt x="22739" y="2621530"/>
                  </a:lnTo>
                  <a:lnTo>
                    <a:pt x="14029" y="2638971"/>
                  </a:lnTo>
                  <a:lnTo>
                    <a:pt x="5319" y="2656422"/>
                  </a:lnTo>
                  <a:lnTo>
                    <a:pt x="0" y="266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2221317" y="895325"/>
              <a:ext cx="1393652" cy="2667084"/>
            </a:xfrm>
            <a:custGeom>
              <a:avLst/>
              <a:pathLst>
                <a:path w="1393652" h="2667084">
                  <a:moveTo>
                    <a:pt x="0" y="2667084"/>
                  </a:moveTo>
                  <a:lnTo>
                    <a:pt x="8707" y="2652722"/>
                  </a:lnTo>
                  <a:lnTo>
                    <a:pt x="17417" y="2638087"/>
                  </a:lnTo>
                  <a:lnTo>
                    <a:pt x="26127" y="2623170"/>
                  </a:lnTo>
                  <a:lnTo>
                    <a:pt x="34838" y="2607958"/>
                  </a:lnTo>
                  <a:lnTo>
                    <a:pt x="43548" y="2592438"/>
                  </a:lnTo>
                  <a:lnTo>
                    <a:pt x="52258" y="2576598"/>
                  </a:lnTo>
                  <a:lnTo>
                    <a:pt x="60969" y="2560427"/>
                  </a:lnTo>
                  <a:lnTo>
                    <a:pt x="69679" y="2543920"/>
                  </a:lnTo>
                  <a:lnTo>
                    <a:pt x="78389" y="2527072"/>
                  </a:lnTo>
                  <a:lnTo>
                    <a:pt x="87100" y="2509885"/>
                  </a:lnTo>
                  <a:lnTo>
                    <a:pt x="95810" y="2492364"/>
                  </a:lnTo>
                  <a:lnTo>
                    <a:pt x="104520" y="2474519"/>
                  </a:lnTo>
                  <a:lnTo>
                    <a:pt x="113231" y="2456363"/>
                  </a:lnTo>
                  <a:lnTo>
                    <a:pt x="121941" y="2437916"/>
                  </a:lnTo>
                  <a:lnTo>
                    <a:pt x="130651" y="2419196"/>
                  </a:lnTo>
                  <a:lnTo>
                    <a:pt x="139362" y="2400226"/>
                  </a:lnTo>
                  <a:lnTo>
                    <a:pt x="148072" y="2381031"/>
                  </a:lnTo>
                  <a:lnTo>
                    <a:pt x="156783" y="2361636"/>
                  </a:lnTo>
                  <a:lnTo>
                    <a:pt x="165493" y="2342062"/>
                  </a:lnTo>
                  <a:lnTo>
                    <a:pt x="174203" y="2322328"/>
                  </a:lnTo>
                  <a:lnTo>
                    <a:pt x="182914" y="2302449"/>
                  </a:lnTo>
                  <a:lnTo>
                    <a:pt x="191624" y="2282437"/>
                  </a:lnTo>
                  <a:lnTo>
                    <a:pt x="200334" y="2262305"/>
                  </a:lnTo>
                  <a:lnTo>
                    <a:pt x="209045" y="2242060"/>
                  </a:lnTo>
                  <a:lnTo>
                    <a:pt x="217755" y="2221710"/>
                  </a:lnTo>
                  <a:lnTo>
                    <a:pt x="226465" y="2201261"/>
                  </a:lnTo>
                  <a:lnTo>
                    <a:pt x="235176" y="2180716"/>
                  </a:lnTo>
                  <a:lnTo>
                    <a:pt x="243886" y="2160080"/>
                  </a:lnTo>
                  <a:lnTo>
                    <a:pt x="252596" y="2139354"/>
                  </a:lnTo>
                  <a:lnTo>
                    <a:pt x="261307" y="2118540"/>
                  </a:lnTo>
                  <a:lnTo>
                    <a:pt x="270017" y="2097639"/>
                  </a:lnTo>
                  <a:lnTo>
                    <a:pt x="278727" y="2076650"/>
                  </a:lnTo>
                  <a:lnTo>
                    <a:pt x="287438" y="2055574"/>
                  </a:lnTo>
                  <a:lnTo>
                    <a:pt x="296148" y="2034409"/>
                  </a:lnTo>
                  <a:lnTo>
                    <a:pt x="304858" y="2013157"/>
                  </a:lnTo>
                  <a:lnTo>
                    <a:pt x="313569" y="1991816"/>
                  </a:lnTo>
                  <a:lnTo>
                    <a:pt x="322279" y="1970388"/>
                  </a:lnTo>
                  <a:lnTo>
                    <a:pt x="330989" y="1948876"/>
                  </a:lnTo>
                  <a:lnTo>
                    <a:pt x="339700" y="1927283"/>
                  </a:lnTo>
                  <a:lnTo>
                    <a:pt x="348410" y="1905618"/>
                  </a:lnTo>
                  <a:lnTo>
                    <a:pt x="357121" y="1883889"/>
                  </a:lnTo>
                  <a:lnTo>
                    <a:pt x="365831" y="1862107"/>
                  </a:lnTo>
                  <a:lnTo>
                    <a:pt x="374541" y="1840287"/>
                  </a:lnTo>
                  <a:lnTo>
                    <a:pt x="383252" y="1818444"/>
                  </a:lnTo>
                  <a:lnTo>
                    <a:pt x="391962" y="1796596"/>
                  </a:lnTo>
                  <a:lnTo>
                    <a:pt x="400672" y="1774760"/>
                  </a:lnTo>
                  <a:lnTo>
                    <a:pt x="409383" y="1752954"/>
                  </a:lnTo>
                  <a:lnTo>
                    <a:pt x="418093" y="1731198"/>
                  </a:lnTo>
                  <a:lnTo>
                    <a:pt x="426803" y="1709509"/>
                  </a:lnTo>
                  <a:lnTo>
                    <a:pt x="435514" y="1687904"/>
                  </a:lnTo>
                  <a:lnTo>
                    <a:pt x="444224" y="1666400"/>
                  </a:lnTo>
                  <a:lnTo>
                    <a:pt x="452934" y="1645009"/>
                  </a:lnTo>
                  <a:lnTo>
                    <a:pt x="461645" y="1623731"/>
                  </a:lnTo>
                  <a:lnTo>
                    <a:pt x="470355" y="1602563"/>
                  </a:lnTo>
                  <a:lnTo>
                    <a:pt x="479065" y="1581499"/>
                  </a:lnTo>
                  <a:lnTo>
                    <a:pt x="487776" y="1560529"/>
                  </a:lnTo>
                  <a:lnTo>
                    <a:pt x="496486" y="1539645"/>
                  </a:lnTo>
                  <a:lnTo>
                    <a:pt x="505196" y="1518831"/>
                  </a:lnTo>
                  <a:lnTo>
                    <a:pt x="513907" y="1498071"/>
                  </a:lnTo>
                  <a:lnTo>
                    <a:pt x="522617" y="1477346"/>
                  </a:lnTo>
                  <a:lnTo>
                    <a:pt x="531328" y="1456632"/>
                  </a:lnTo>
                  <a:lnTo>
                    <a:pt x="540038" y="1435901"/>
                  </a:lnTo>
                  <a:lnTo>
                    <a:pt x="548748" y="1415127"/>
                  </a:lnTo>
                  <a:lnTo>
                    <a:pt x="557459" y="1394282"/>
                  </a:lnTo>
                  <a:lnTo>
                    <a:pt x="566169" y="1373343"/>
                  </a:lnTo>
                  <a:lnTo>
                    <a:pt x="574879" y="1352295"/>
                  </a:lnTo>
                  <a:lnTo>
                    <a:pt x="583590" y="1331131"/>
                  </a:lnTo>
                  <a:lnTo>
                    <a:pt x="592300" y="1309852"/>
                  </a:lnTo>
                  <a:lnTo>
                    <a:pt x="601010" y="1288466"/>
                  </a:lnTo>
                  <a:lnTo>
                    <a:pt x="609721" y="1266983"/>
                  </a:lnTo>
                  <a:lnTo>
                    <a:pt x="618431" y="1245415"/>
                  </a:lnTo>
                  <a:lnTo>
                    <a:pt x="627141" y="1223773"/>
                  </a:lnTo>
                  <a:lnTo>
                    <a:pt x="635852" y="1202067"/>
                  </a:lnTo>
                  <a:lnTo>
                    <a:pt x="644562" y="1180306"/>
                  </a:lnTo>
                  <a:lnTo>
                    <a:pt x="653272" y="1158497"/>
                  </a:lnTo>
                  <a:lnTo>
                    <a:pt x="661983" y="1136648"/>
                  </a:lnTo>
                  <a:lnTo>
                    <a:pt x="670693" y="1114762"/>
                  </a:lnTo>
                  <a:lnTo>
                    <a:pt x="679403" y="1092846"/>
                  </a:lnTo>
                  <a:lnTo>
                    <a:pt x="688114" y="1070902"/>
                  </a:lnTo>
                  <a:lnTo>
                    <a:pt x="696824" y="1048934"/>
                  </a:lnTo>
                  <a:lnTo>
                    <a:pt x="705534" y="1026944"/>
                  </a:lnTo>
                  <a:lnTo>
                    <a:pt x="714245" y="1004936"/>
                  </a:lnTo>
                  <a:lnTo>
                    <a:pt x="722955" y="982912"/>
                  </a:lnTo>
                  <a:lnTo>
                    <a:pt x="731666" y="960874"/>
                  </a:lnTo>
                  <a:lnTo>
                    <a:pt x="740376" y="938823"/>
                  </a:lnTo>
                  <a:lnTo>
                    <a:pt x="749086" y="916762"/>
                  </a:lnTo>
                  <a:lnTo>
                    <a:pt x="757797" y="894692"/>
                  </a:lnTo>
                  <a:lnTo>
                    <a:pt x="766507" y="872615"/>
                  </a:lnTo>
                  <a:lnTo>
                    <a:pt x="775217" y="850531"/>
                  </a:lnTo>
                  <a:lnTo>
                    <a:pt x="783928" y="828441"/>
                  </a:lnTo>
                  <a:lnTo>
                    <a:pt x="792638" y="806346"/>
                  </a:lnTo>
                  <a:lnTo>
                    <a:pt x="801348" y="784247"/>
                  </a:lnTo>
                  <a:lnTo>
                    <a:pt x="810059" y="762144"/>
                  </a:lnTo>
                  <a:lnTo>
                    <a:pt x="818769" y="740036"/>
                  </a:lnTo>
                  <a:lnTo>
                    <a:pt x="827479" y="717926"/>
                  </a:lnTo>
                  <a:lnTo>
                    <a:pt x="836190" y="695812"/>
                  </a:lnTo>
                  <a:lnTo>
                    <a:pt x="844900" y="673696"/>
                  </a:lnTo>
                  <a:lnTo>
                    <a:pt x="853610" y="651578"/>
                  </a:lnTo>
                  <a:lnTo>
                    <a:pt x="862321" y="629457"/>
                  </a:lnTo>
                  <a:lnTo>
                    <a:pt x="871031" y="607334"/>
                  </a:lnTo>
                  <a:lnTo>
                    <a:pt x="879741" y="585209"/>
                  </a:lnTo>
                  <a:lnTo>
                    <a:pt x="888452" y="563082"/>
                  </a:lnTo>
                  <a:lnTo>
                    <a:pt x="897162" y="540954"/>
                  </a:lnTo>
                  <a:lnTo>
                    <a:pt x="905872" y="518825"/>
                  </a:lnTo>
                  <a:lnTo>
                    <a:pt x="914583" y="496694"/>
                  </a:lnTo>
                  <a:lnTo>
                    <a:pt x="923293" y="474562"/>
                  </a:lnTo>
                  <a:lnTo>
                    <a:pt x="932004" y="452430"/>
                  </a:lnTo>
                  <a:lnTo>
                    <a:pt x="940714" y="430296"/>
                  </a:lnTo>
                  <a:lnTo>
                    <a:pt x="949424" y="408161"/>
                  </a:lnTo>
                  <a:lnTo>
                    <a:pt x="958135" y="386025"/>
                  </a:lnTo>
                  <a:lnTo>
                    <a:pt x="966845" y="363888"/>
                  </a:lnTo>
                  <a:lnTo>
                    <a:pt x="975555" y="341751"/>
                  </a:lnTo>
                  <a:lnTo>
                    <a:pt x="984266" y="319613"/>
                  </a:lnTo>
                  <a:lnTo>
                    <a:pt x="992976" y="297475"/>
                  </a:lnTo>
                  <a:lnTo>
                    <a:pt x="1001686" y="275336"/>
                  </a:lnTo>
                  <a:lnTo>
                    <a:pt x="1010397" y="253196"/>
                  </a:lnTo>
                  <a:lnTo>
                    <a:pt x="1019107" y="231056"/>
                  </a:lnTo>
                  <a:lnTo>
                    <a:pt x="1027817" y="208915"/>
                  </a:lnTo>
                  <a:lnTo>
                    <a:pt x="1036528" y="186774"/>
                  </a:lnTo>
                  <a:lnTo>
                    <a:pt x="1045238" y="164632"/>
                  </a:lnTo>
                  <a:lnTo>
                    <a:pt x="1053948" y="142490"/>
                  </a:lnTo>
                  <a:lnTo>
                    <a:pt x="1062659" y="120348"/>
                  </a:lnTo>
                  <a:lnTo>
                    <a:pt x="1071369" y="98206"/>
                  </a:lnTo>
                  <a:lnTo>
                    <a:pt x="1080079" y="76063"/>
                  </a:lnTo>
                  <a:lnTo>
                    <a:pt x="1088790" y="53919"/>
                  </a:lnTo>
                  <a:lnTo>
                    <a:pt x="1097500" y="31776"/>
                  </a:lnTo>
                  <a:lnTo>
                    <a:pt x="1106211" y="9632"/>
                  </a:lnTo>
                  <a:lnTo>
                    <a:pt x="1114921" y="0"/>
                  </a:lnTo>
                  <a:lnTo>
                    <a:pt x="1123631" y="0"/>
                  </a:lnTo>
                  <a:lnTo>
                    <a:pt x="1132342" y="0"/>
                  </a:lnTo>
                  <a:lnTo>
                    <a:pt x="1141052" y="0"/>
                  </a:lnTo>
                  <a:lnTo>
                    <a:pt x="1149762" y="0"/>
                  </a:lnTo>
                  <a:lnTo>
                    <a:pt x="1158473" y="0"/>
                  </a:lnTo>
                  <a:lnTo>
                    <a:pt x="1167183" y="0"/>
                  </a:lnTo>
                  <a:lnTo>
                    <a:pt x="1175893" y="0"/>
                  </a:lnTo>
                  <a:lnTo>
                    <a:pt x="1184604" y="0"/>
                  </a:lnTo>
                  <a:lnTo>
                    <a:pt x="1193314" y="0"/>
                  </a:lnTo>
                  <a:lnTo>
                    <a:pt x="1202024" y="0"/>
                  </a:lnTo>
                  <a:lnTo>
                    <a:pt x="1210735" y="0"/>
                  </a:lnTo>
                  <a:lnTo>
                    <a:pt x="1219445" y="0"/>
                  </a:lnTo>
                  <a:lnTo>
                    <a:pt x="1228155" y="0"/>
                  </a:lnTo>
                  <a:lnTo>
                    <a:pt x="1236866" y="0"/>
                  </a:lnTo>
                  <a:lnTo>
                    <a:pt x="1245576" y="0"/>
                  </a:lnTo>
                  <a:lnTo>
                    <a:pt x="1254286" y="0"/>
                  </a:lnTo>
                  <a:lnTo>
                    <a:pt x="1262997" y="0"/>
                  </a:lnTo>
                  <a:lnTo>
                    <a:pt x="1271707" y="0"/>
                  </a:lnTo>
                  <a:lnTo>
                    <a:pt x="1280417" y="0"/>
                  </a:lnTo>
                  <a:lnTo>
                    <a:pt x="1289128" y="0"/>
                  </a:lnTo>
                  <a:lnTo>
                    <a:pt x="1297838" y="0"/>
                  </a:lnTo>
                  <a:lnTo>
                    <a:pt x="1306549" y="0"/>
                  </a:lnTo>
                  <a:lnTo>
                    <a:pt x="1315259" y="0"/>
                  </a:lnTo>
                  <a:lnTo>
                    <a:pt x="1323969" y="0"/>
                  </a:lnTo>
                  <a:lnTo>
                    <a:pt x="1332680" y="0"/>
                  </a:lnTo>
                  <a:lnTo>
                    <a:pt x="1341390" y="0"/>
                  </a:lnTo>
                  <a:lnTo>
                    <a:pt x="1350100" y="0"/>
                  </a:lnTo>
                  <a:lnTo>
                    <a:pt x="1358811" y="0"/>
                  </a:lnTo>
                  <a:lnTo>
                    <a:pt x="1367521" y="0"/>
                  </a:lnTo>
                  <a:lnTo>
                    <a:pt x="1376231" y="0"/>
                  </a:lnTo>
                  <a:lnTo>
                    <a:pt x="1384942" y="0"/>
                  </a:lnTo>
                  <a:lnTo>
                    <a:pt x="1393652" y="0"/>
                  </a:lnTo>
                  <a:lnTo>
                    <a:pt x="1384942" y="0"/>
                  </a:lnTo>
                  <a:lnTo>
                    <a:pt x="1376231" y="0"/>
                  </a:lnTo>
                  <a:lnTo>
                    <a:pt x="1367521" y="0"/>
                  </a:lnTo>
                  <a:lnTo>
                    <a:pt x="1358811" y="0"/>
                  </a:lnTo>
                  <a:lnTo>
                    <a:pt x="1350100" y="0"/>
                  </a:lnTo>
                  <a:lnTo>
                    <a:pt x="1341390" y="0"/>
                  </a:lnTo>
                  <a:lnTo>
                    <a:pt x="1332680" y="0"/>
                  </a:lnTo>
                  <a:lnTo>
                    <a:pt x="1323969" y="0"/>
                  </a:lnTo>
                  <a:lnTo>
                    <a:pt x="1315259" y="0"/>
                  </a:lnTo>
                  <a:lnTo>
                    <a:pt x="1306549" y="0"/>
                  </a:lnTo>
                  <a:lnTo>
                    <a:pt x="1297838" y="0"/>
                  </a:lnTo>
                  <a:lnTo>
                    <a:pt x="1289128" y="0"/>
                  </a:lnTo>
                  <a:lnTo>
                    <a:pt x="1280417" y="0"/>
                  </a:lnTo>
                  <a:lnTo>
                    <a:pt x="1271707" y="0"/>
                  </a:lnTo>
                  <a:lnTo>
                    <a:pt x="1262997" y="0"/>
                  </a:lnTo>
                  <a:lnTo>
                    <a:pt x="1254286" y="0"/>
                  </a:lnTo>
                  <a:lnTo>
                    <a:pt x="1245576" y="0"/>
                  </a:lnTo>
                  <a:lnTo>
                    <a:pt x="1236866" y="0"/>
                  </a:lnTo>
                  <a:lnTo>
                    <a:pt x="1228155" y="0"/>
                  </a:lnTo>
                  <a:lnTo>
                    <a:pt x="1219445" y="0"/>
                  </a:lnTo>
                  <a:lnTo>
                    <a:pt x="1210735" y="7153"/>
                  </a:lnTo>
                  <a:lnTo>
                    <a:pt x="1202024" y="25661"/>
                  </a:lnTo>
                  <a:lnTo>
                    <a:pt x="1193314" y="44169"/>
                  </a:lnTo>
                  <a:lnTo>
                    <a:pt x="1184604" y="62678"/>
                  </a:lnTo>
                  <a:lnTo>
                    <a:pt x="1175893" y="81186"/>
                  </a:lnTo>
                  <a:lnTo>
                    <a:pt x="1167183" y="99694"/>
                  </a:lnTo>
                  <a:lnTo>
                    <a:pt x="1158473" y="118203"/>
                  </a:lnTo>
                  <a:lnTo>
                    <a:pt x="1149762" y="136712"/>
                  </a:lnTo>
                  <a:lnTo>
                    <a:pt x="1141052" y="155221"/>
                  </a:lnTo>
                  <a:lnTo>
                    <a:pt x="1132342" y="173730"/>
                  </a:lnTo>
                  <a:lnTo>
                    <a:pt x="1123631" y="192239"/>
                  </a:lnTo>
                  <a:lnTo>
                    <a:pt x="1114921" y="210749"/>
                  </a:lnTo>
                  <a:lnTo>
                    <a:pt x="1106211" y="229258"/>
                  </a:lnTo>
                  <a:lnTo>
                    <a:pt x="1097500" y="247768"/>
                  </a:lnTo>
                  <a:lnTo>
                    <a:pt x="1088790" y="266278"/>
                  </a:lnTo>
                  <a:lnTo>
                    <a:pt x="1080079" y="284788"/>
                  </a:lnTo>
                  <a:lnTo>
                    <a:pt x="1071369" y="303299"/>
                  </a:lnTo>
                  <a:lnTo>
                    <a:pt x="1062659" y="321809"/>
                  </a:lnTo>
                  <a:lnTo>
                    <a:pt x="1053948" y="340320"/>
                  </a:lnTo>
                  <a:lnTo>
                    <a:pt x="1045238" y="358831"/>
                  </a:lnTo>
                  <a:lnTo>
                    <a:pt x="1036528" y="377342"/>
                  </a:lnTo>
                  <a:lnTo>
                    <a:pt x="1027817" y="395853"/>
                  </a:lnTo>
                  <a:lnTo>
                    <a:pt x="1019107" y="414365"/>
                  </a:lnTo>
                  <a:lnTo>
                    <a:pt x="1010397" y="432877"/>
                  </a:lnTo>
                  <a:lnTo>
                    <a:pt x="1001686" y="451389"/>
                  </a:lnTo>
                  <a:lnTo>
                    <a:pt x="992976" y="469902"/>
                  </a:lnTo>
                  <a:lnTo>
                    <a:pt x="984266" y="488415"/>
                  </a:lnTo>
                  <a:lnTo>
                    <a:pt x="975555" y="506928"/>
                  </a:lnTo>
                  <a:lnTo>
                    <a:pt x="966845" y="525441"/>
                  </a:lnTo>
                  <a:lnTo>
                    <a:pt x="958135" y="543955"/>
                  </a:lnTo>
                  <a:lnTo>
                    <a:pt x="949424" y="562469"/>
                  </a:lnTo>
                  <a:lnTo>
                    <a:pt x="940714" y="580983"/>
                  </a:lnTo>
                  <a:lnTo>
                    <a:pt x="932004" y="599498"/>
                  </a:lnTo>
                  <a:lnTo>
                    <a:pt x="923293" y="618014"/>
                  </a:lnTo>
                  <a:lnTo>
                    <a:pt x="914583" y="636529"/>
                  </a:lnTo>
                  <a:lnTo>
                    <a:pt x="905872" y="655045"/>
                  </a:lnTo>
                  <a:lnTo>
                    <a:pt x="897162" y="673562"/>
                  </a:lnTo>
                  <a:lnTo>
                    <a:pt x="888452" y="692080"/>
                  </a:lnTo>
                  <a:lnTo>
                    <a:pt x="879741" y="710597"/>
                  </a:lnTo>
                  <a:lnTo>
                    <a:pt x="871031" y="729116"/>
                  </a:lnTo>
                  <a:lnTo>
                    <a:pt x="862321" y="747635"/>
                  </a:lnTo>
                  <a:lnTo>
                    <a:pt x="853610" y="766155"/>
                  </a:lnTo>
                  <a:lnTo>
                    <a:pt x="844900" y="784676"/>
                  </a:lnTo>
                  <a:lnTo>
                    <a:pt x="836190" y="803198"/>
                  </a:lnTo>
                  <a:lnTo>
                    <a:pt x="827479" y="821722"/>
                  </a:lnTo>
                  <a:lnTo>
                    <a:pt x="818769" y="840246"/>
                  </a:lnTo>
                  <a:lnTo>
                    <a:pt x="810059" y="858772"/>
                  </a:lnTo>
                  <a:lnTo>
                    <a:pt x="801348" y="877299"/>
                  </a:lnTo>
                  <a:lnTo>
                    <a:pt x="792638" y="895829"/>
                  </a:lnTo>
                  <a:lnTo>
                    <a:pt x="783928" y="914361"/>
                  </a:lnTo>
                  <a:lnTo>
                    <a:pt x="775217" y="932895"/>
                  </a:lnTo>
                  <a:lnTo>
                    <a:pt x="766507" y="951432"/>
                  </a:lnTo>
                  <a:lnTo>
                    <a:pt x="757797" y="969973"/>
                  </a:lnTo>
                  <a:lnTo>
                    <a:pt x="749086" y="988519"/>
                  </a:lnTo>
                  <a:lnTo>
                    <a:pt x="740376" y="1007074"/>
                  </a:lnTo>
                  <a:lnTo>
                    <a:pt x="731666" y="1025644"/>
                  </a:lnTo>
                  <a:lnTo>
                    <a:pt x="722955" y="1044234"/>
                  </a:lnTo>
                  <a:lnTo>
                    <a:pt x="714245" y="1062849"/>
                  </a:lnTo>
                  <a:lnTo>
                    <a:pt x="705534" y="1081495"/>
                  </a:lnTo>
                  <a:lnTo>
                    <a:pt x="696824" y="1100179"/>
                  </a:lnTo>
                  <a:lnTo>
                    <a:pt x="688114" y="1118906"/>
                  </a:lnTo>
                  <a:lnTo>
                    <a:pt x="679403" y="1137683"/>
                  </a:lnTo>
                  <a:lnTo>
                    <a:pt x="670693" y="1156518"/>
                  </a:lnTo>
                  <a:lnTo>
                    <a:pt x="661983" y="1175417"/>
                  </a:lnTo>
                  <a:lnTo>
                    <a:pt x="653272" y="1194389"/>
                  </a:lnTo>
                  <a:lnTo>
                    <a:pt x="644562" y="1213445"/>
                  </a:lnTo>
                  <a:lnTo>
                    <a:pt x="635852" y="1232592"/>
                  </a:lnTo>
                  <a:lnTo>
                    <a:pt x="627141" y="1251845"/>
                  </a:lnTo>
                  <a:lnTo>
                    <a:pt x="618431" y="1271215"/>
                  </a:lnTo>
                  <a:lnTo>
                    <a:pt x="609721" y="1290716"/>
                  </a:lnTo>
                  <a:lnTo>
                    <a:pt x="601010" y="1310365"/>
                  </a:lnTo>
                  <a:lnTo>
                    <a:pt x="592300" y="1330178"/>
                  </a:lnTo>
                  <a:lnTo>
                    <a:pt x="583590" y="1350168"/>
                  </a:lnTo>
                  <a:lnTo>
                    <a:pt x="574879" y="1370348"/>
                  </a:lnTo>
                  <a:lnTo>
                    <a:pt x="566169" y="1390723"/>
                  </a:lnTo>
                  <a:lnTo>
                    <a:pt x="557459" y="1411291"/>
                  </a:lnTo>
                  <a:lnTo>
                    <a:pt x="548748" y="1432040"/>
                  </a:lnTo>
                  <a:lnTo>
                    <a:pt x="540038" y="1452952"/>
                  </a:lnTo>
                  <a:lnTo>
                    <a:pt x="531328" y="1474004"/>
                  </a:lnTo>
                  <a:lnTo>
                    <a:pt x="522617" y="1495173"/>
                  </a:lnTo>
                  <a:lnTo>
                    <a:pt x="513907" y="1516435"/>
                  </a:lnTo>
                  <a:lnTo>
                    <a:pt x="505196" y="1537771"/>
                  </a:lnTo>
                  <a:lnTo>
                    <a:pt x="496486" y="1559166"/>
                  </a:lnTo>
                  <a:lnTo>
                    <a:pt x="487776" y="1580606"/>
                  </a:lnTo>
                  <a:lnTo>
                    <a:pt x="479065" y="1602081"/>
                  </a:lnTo>
                  <a:lnTo>
                    <a:pt x="470355" y="1623586"/>
                  </a:lnTo>
                  <a:lnTo>
                    <a:pt x="461645" y="1645114"/>
                  </a:lnTo>
                  <a:lnTo>
                    <a:pt x="452934" y="1666664"/>
                  </a:lnTo>
                  <a:lnTo>
                    <a:pt x="444224" y="1688235"/>
                  </a:lnTo>
                  <a:lnTo>
                    <a:pt x="435514" y="1709830"/>
                  </a:lnTo>
                  <a:lnTo>
                    <a:pt x="426803" y="1731447"/>
                  </a:lnTo>
                  <a:lnTo>
                    <a:pt x="418093" y="1753090"/>
                  </a:lnTo>
                  <a:lnTo>
                    <a:pt x="409383" y="1774760"/>
                  </a:lnTo>
                  <a:lnTo>
                    <a:pt x="400672" y="1796460"/>
                  </a:lnTo>
                  <a:lnTo>
                    <a:pt x="391962" y="1818195"/>
                  </a:lnTo>
                  <a:lnTo>
                    <a:pt x="383252" y="1839967"/>
                  </a:lnTo>
                  <a:lnTo>
                    <a:pt x="374541" y="1861780"/>
                  </a:lnTo>
                  <a:lnTo>
                    <a:pt x="365831" y="1883636"/>
                  </a:lnTo>
                  <a:lnTo>
                    <a:pt x="357121" y="1905536"/>
                  </a:lnTo>
                  <a:lnTo>
                    <a:pt x="348410" y="1927479"/>
                  </a:lnTo>
                  <a:lnTo>
                    <a:pt x="339700" y="1949463"/>
                  </a:lnTo>
                  <a:lnTo>
                    <a:pt x="330989" y="1971481"/>
                  </a:lnTo>
                  <a:lnTo>
                    <a:pt x="322279" y="1993526"/>
                  </a:lnTo>
                  <a:lnTo>
                    <a:pt x="313569" y="2015587"/>
                  </a:lnTo>
                  <a:lnTo>
                    <a:pt x="304858" y="2037652"/>
                  </a:lnTo>
                  <a:lnTo>
                    <a:pt x="296148" y="2059708"/>
                  </a:lnTo>
                  <a:lnTo>
                    <a:pt x="287438" y="2081740"/>
                  </a:lnTo>
                  <a:lnTo>
                    <a:pt x="278727" y="2103732"/>
                  </a:lnTo>
                  <a:lnTo>
                    <a:pt x="270017" y="2125671"/>
                  </a:lnTo>
                  <a:lnTo>
                    <a:pt x="261307" y="2147541"/>
                  </a:lnTo>
                  <a:lnTo>
                    <a:pt x="252596" y="2169326"/>
                  </a:lnTo>
                  <a:lnTo>
                    <a:pt x="243886" y="2191015"/>
                  </a:lnTo>
                  <a:lnTo>
                    <a:pt x="235176" y="2212592"/>
                  </a:lnTo>
                  <a:lnTo>
                    <a:pt x="226465" y="2234046"/>
                  </a:lnTo>
                  <a:lnTo>
                    <a:pt x="217755" y="2255366"/>
                  </a:lnTo>
                  <a:lnTo>
                    <a:pt x="209045" y="2276541"/>
                  </a:lnTo>
                  <a:lnTo>
                    <a:pt x="200334" y="2297562"/>
                  </a:lnTo>
                  <a:lnTo>
                    <a:pt x="191624" y="2318421"/>
                  </a:lnTo>
                  <a:lnTo>
                    <a:pt x="182914" y="2339114"/>
                  </a:lnTo>
                  <a:lnTo>
                    <a:pt x="174203" y="2359635"/>
                  </a:lnTo>
                  <a:lnTo>
                    <a:pt x="165493" y="2379985"/>
                  </a:lnTo>
                  <a:lnTo>
                    <a:pt x="156783" y="2400162"/>
                  </a:lnTo>
                  <a:lnTo>
                    <a:pt x="148072" y="2420171"/>
                  </a:lnTo>
                  <a:lnTo>
                    <a:pt x="139362" y="2440019"/>
                  </a:lnTo>
                  <a:lnTo>
                    <a:pt x="130651" y="2459716"/>
                  </a:lnTo>
                  <a:lnTo>
                    <a:pt x="121941" y="2479277"/>
                  </a:lnTo>
                  <a:lnTo>
                    <a:pt x="113231" y="2498730"/>
                  </a:lnTo>
                  <a:lnTo>
                    <a:pt x="104520" y="2518107"/>
                  </a:lnTo>
                  <a:lnTo>
                    <a:pt x="95810" y="2537435"/>
                  </a:lnTo>
                  <a:lnTo>
                    <a:pt x="87100" y="2556740"/>
                  </a:lnTo>
                  <a:lnTo>
                    <a:pt x="78389" y="2576043"/>
                  </a:lnTo>
                  <a:lnTo>
                    <a:pt x="69679" y="2595360"/>
                  </a:lnTo>
                  <a:lnTo>
                    <a:pt x="60969" y="2614703"/>
                  </a:lnTo>
                  <a:lnTo>
                    <a:pt x="52258" y="2634079"/>
                  </a:lnTo>
                  <a:lnTo>
                    <a:pt x="43548" y="2653491"/>
                  </a:lnTo>
                  <a:lnTo>
                    <a:pt x="37461" y="2667084"/>
                  </a:lnTo>
                  <a:close/>
                </a:path>
              </a:pathLst>
            </a:custGeom>
            <a:solidFill>
              <a:srgbClr val="509A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221317" y="895325"/>
              <a:ext cx="1393652" cy="2667084"/>
            </a:xfrm>
            <a:custGeom>
              <a:avLst/>
              <a:pathLst>
                <a:path w="1393652" h="2667084">
                  <a:moveTo>
                    <a:pt x="0" y="2667084"/>
                  </a:moveTo>
                  <a:lnTo>
                    <a:pt x="8707" y="2652722"/>
                  </a:lnTo>
                  <a:lnTo>
                    <a:pt x="17417" y="2638087"/>
                  </a:lnTo>
                  <a:lnTo>
                    <a:pt x="26127" y="2623170"/>
                  </a:lnTo>
                  <a:lnTo>
                    <a:pt x="34838" y="2607958"/>
                  </a:lnTo>
                  <a:lnTo>
                    <a:pt x="43548" y="2592438"/>
                  </a:lnTo>
                  <a:lnTo>
                    <a:pt x="52258" y="2576598"/>
                  </a:lnTo>
                  <a:lnTo>
                    <a:pt x="60969" y="2560427"/>
                  </a:lnTo>
                  <a:lnTo>
                    <a:pt x="69679" y="2543920"/>
                  </a:lnTo>
                  <a:lnTo>
                    <a:pt x="78389" y="2527072"/>
                  </a:lnTo>
                  <a:lnTo>
                    <a:pt x="87100" y="2509885"/>
                  </a:lnTo>
                  <a:lnTo>
                    <a:pt x="95810" y="2492364"/>
                  </a:lnTo>
                  <a:lnTo>
                    <a:pt x="104520" y="2474519"/>
                  </a:lnTo>
                  <a:lnTo>
                    <a:pt x="113231" y="2456363"/>
                  </a:lnTo>
                  <a:lnTo>
                    <a:pt x="121941" y="2437916"/>
                  </a:lnTo>
                  <a:lnTo>
                    <a:pt x="130651" y="2419196"/>
                  </a:lnTo>
                  <a:lnTo>
                    <a:pt x="139362" y="2400226"/>
                  </a:lnTo>
                  <a:lnTo>
                    <a:pt x="148072" y="2381031"/>
                  </a:lnTo>
                  <a:lnTo>
                    <a:pt x="156783" y="2361636"/>
                  </a:lnTo>
                  <a:lnTo>
                    <a:pt x="165493" y="2342062"/>
                  </a:lnTo>
                  <a:lnTo>
                    <a:pt x="174203" y="2322328"/>
                  </a:lnTo>
                  <a:lnTo>
                    <a:pt x="182914" y="2302449"/>
                  </a:lnTo>
                  <a:lnTo>
                    <a:pt x="191624" y="2282437"/>
                  </a:lnTo>
                  <a:lnTo>
                    <a:pt x="200334" y="2262305"/>
                  </a:lnTo>
                  <a:lnTo>
                    <a:pt x="209045" y="2242060"/>
                  </a:lnTo>
                  <a:lnTo>
                    <a:pt x="217755" y="2221710"/>
                  </a:lnTo>
                  <a:lnTo>
                    <a:pt x="226465" y="2201261"/>
                  </a:lnTo>
                  <a:lnTo>
                    <a:pt x="235176" y="2180716"/>
                  </a:lnTo>
                  <a:lnTo>
                    <a:pt x="243886" y="2160080"/>
                  </a:lnTo>
                  <a:lnTo>
                    <a:pt x="252596" y="2139354"/>
                  </a:lnTo>
                  <a:lnTo>
                    <a:pt x="261307" y="2118540"/>
                  </a:lnTo>
                  <a:lnTo>
                    <a:pt x="270017" y="2097639"/>
                  </a:lnTo>
                  <a:lnTo>
                    <a:pt x="278727" y="2076650"/>
                  </a:lnTo>
                  <a:lnTo>
                    <a:pt x="287438" y="2055574"/>
                  </a:lnTo>
                  <a:lnTo>
                    <a:pt x="296148" y="2034409"/>
                  </a:lnTo>
                  <a:lnTo>
                    <a:pt x="304858" y="2013157"/>
                  </a:lnTo>
                  <a:lnTo>
                    <a:pt x="313569" y="1991816"/>
                  </a:lnTo>
                  <a:lnTo>
                    <a:pt x="322279" y="1970388"/>
                  </a:lnTo>
                  <a:lnTo>
                    <a:pt x="330989" y="1948876"/>
                  </a:lnTo>
                  <a:lnTo>
                    <a:pt x="339700" y="1927283"/>
                  </a:lnTo>
                  <a:lnTo>
                    <a:pt x="348410" y="1905618"/>
                  </a:lnTo>
                  <a:lnTo>
                    <a:pt x="357121" y="1883889"/>
                  </a:lnTo>
                  <a:lnTo>
                    <a:pt x="365831" y="1862107"/>
                  </a:lnTo>
                  <a:lnTo>
                    <a:pt x="374541" y="1840287"/>
                  </a:lnTo>
                  <a:lnTo>
                    <a:pt x="383252" y="1818444"/>
                  </a:lnTo>
                  <a:lnTo>
                    <a:pt x="391962" y="1796596"/>
                  </a:lnTo>
                  <a:lnTo>
                    <a:pt x="400672" y="1774760"/>
                  </a:lnTo>
                  <a:lnTo>
                    <a:pt x="409383" y="1752954"/>
                  </a:lnTo>
                  <a:lnTo>
                    <a:pt x="418093" y="1731198"/>
                  </a:lnTo>
                  <a:lnTo>
                    <a:pt x="426803" y="1709509"/>
                  </a:lnTo>
                  <a:lnTo>
                    <a:pt x="435514" y="1687904"/>
                  </a:lnTo>
                  <a:lnTo>
                    <a:pt x="444224" y="1666400"/>
                  </a:lnTo>
                  <a:lnTo>
                    <a:pt x="452934" y="1645009"/>
                  </a:lnTo>
                  <a:lnTo>
                    <a:pt x="461645" y="1623731"/>
                  </a:lnTo>
                  <a:lnTo>
                    <a:pt x="470355" y="1602563"/>
                  </a:lnTo>
                  <a:lnTo>
                    <a:pt x="479065" y="1581499"/>
                  </a:lnTo>
                  <a:lnTo>
                    <a:pt x="487776" y="1560529"/>
                  </a:lnTo>
                  <a:lnTo>
                    <a:pt x="496486" y="1539645"/>
                  </a:lnTo>
                  <a:lnTo>
                    <a:pt x="505196" y="1518831"/>
                  </a:lnTo>
                  <a:lnTo>
                    <a:pt x="513907" y="1498071"/>
                  </a:lnTo>
                  <a:lnTo>
                    <a:pt x="522617" y="1477346"/>
                  </a:lnTo>
                  <a:lnTo>
                    <a:pt x="531328" y="1456632"/>
                  </a:lnTo>
                  <a:lnTo>
                    <a:pt x="540038" y="1435901"/>
                  </a:lnTo>
                  <a:lnTo>
                    <a:pt x="548748" y="1415127"/>
                  </a:lnTo>
                  <a:lnTo>
                    <a:pt x="557459" y="1394282"/>
                  </a:lnTo>
                  <a:lnTo>
                    <a:pt x="566169" y="1373343"/>
                  </a:lnTo>
                  <a:lnTo>
                    <a:pt x="574879" y="1352295"/>
                  </a:lnTo>
                  <a:lnTo>
                    <a:pt x="583590" y="1331131"/>
                  </a:lnTo>
                  <a:lnTo>
                    <a:pt x="592300" y="1309852"/>
                  </a:lnTo>
                  <a:lnTo>
                    <a:pt x="601010" y="1288466"/>
                  </a:lnTo>
                  <a:lnTo>
                    <a:pt x="609721" y="1266983"/>
                  </a:lnTo>
                  <a:lnTo>
                    <a:pt x="618431" y="1245415"/>
                  </a:lnTo>
                  <a:lnTo>
                    <a:pt x="627141" y="1223773"/>
                  </a:lnTo>
                  <a:lnTo>
                    <a:pt x="635852" y="1202067"/>
                  </a:lnTo>
                  <a:lnTo>
                    <a:pt x="644562" y="1180306"/>
                  </a:lnTo>
                  <a:lnTo>
                    <a:pt x="653272" y="1158497"/>
                  </a:lnTo>
                  <a:lnTo>
                    <a:pt x="661983" y="1136648"/>
                  </a:lnTo>
                  <a:lnTo>
                    <a:pt x="670693" y="1114762"/>
                  </a:lnTo>
                  <a:lnTo>
                    <a:pt x="679403" y="1092846"/>
                  </a:lnTo>
                  <a:lnTo>
                    <a:pt x="688114" y="1070902"/>
                  </a:lnTo>
                  <a:lnTo>
                    <a:pt x="696824" y="1048934"/>
                  </a:lnTo>
                  <a:lnTo>
                    <a:pt x="705534" y="1026944"/>
                  </a:lnTo>
                  <a:lnTo>
                    <a:pt x="714245" y="1004936"/>
                  </a:lnTo>
                  <a:lnTo>
                    <a:pt x="722955" y="982912"/>
                  </a:lnTo>
                  <a:lnTo>
                    <a:pt x="731666" y="960874"/>
                  </a:lnTo>
                  <a:lnTo>
                    <a:pt x="740376" y="938823"/>
                  </a:lnTo>
                  <a:lnTo>
                    <a:pt x="749086" y="916762"/>
                  </a:lnTo>
                  <a:lnTo>
                    <a:pt x="757797" y="894692"/>
                  </a:lnTo>
                  <a:lnTo>
                    <a:pt x="766507" y="872615"/>
                  </a:lnTo>
                  <a:lnTo>
                    <a:pt x="775217" y="850531"/>
                  </a:lnTo>
                  <a:lnTo>
                    <a:pt x="783928" y="828441"/>
                  </a:lnTo>
                  <a:lnTo>
                    <a:pt x="792638" y="806346"/>
                  </a:lnTo>
                  <a:lnTo>
                    <a:pt x="801348" y="784247"/>
                  </a:lnTo>
                  <a:lnTo>
                    <a:pt x="810059" y="762144"/>
                  </a:lnTo>
                  <a:lnTo>
                    <a:pt x="818769" y="740036"/>
                  </a:lnTo>
                  <a:lnTo>
                    <a:pt x="827479" y="717926"/>
                  </a:lnTo>
                  <a:lnTo>
                    <a:pt x="836190" y="695812"/>
                  </a:lnTo>
                  <a:lnTo>
                    <a:pt x="844900" y="673696"/>
                  </a:lnTo>
                  <a:lnTo>
                    <a:pt x="853610" y="651578"/>
                  </a:lnTo>
                  <a:lnTo>
                    <a:pt x="862321" y="629457"/>
                  </a:lnTo>
                  <a:lnTo>
                    <a:pt x="871031" y="607334"/>
                  </a:lnTo>
                  <a:lnTo>
                    <a:pt x="879741" y="585209"/>
                  </a:lnTo>
                  <a:lnTo>
                    <a:pt x="888452" y="563082"/>
                  </a:lnTo>
                  <a:lnTo>
                    <a:pt x="897162" y="540954"/>
                  </a:lnTo>
                  <a:lnTo>
                    <a:pt x="905872" y="518825"/>
                  </a:lnTo>
                  <a:lnTo>
                    <a:pt x="914583" y="496694"/>
                  </a:lnTo>
                  <a:lnTo>
                    <a:pt x="923293" y="474562"/>
                  </a:lnTo>
                  <a:lnTo>
                    <a:pt x="932004" y="452430"/>
                  </a:lnTo>
                  <a:lnTo>
                    <a:pt x="940714" y="430296"/>
                  </a:lnTo>
                  <a:lnTo>
                    <a:pt x="949424" y="408161"/>
                  </a:lnTo>
                  <a:lnTo>
                    <a:pt x="958135" y="386025"/>
                  </a:lnTo>
                  <a:lnTo>
                    <a:pt x="966845" y="363888"/>
                  </a:lnTo>
                  <a:lnTo>
                    <a:pt x="975555" y="341751"/>
                  </a:lnTo>
                  <a:lnTo>
                    <a:pt x="984266" y="319613"/>
                  </a:lnTo>
                  <a:lnTo>
                    <a:pt x="992976" y="297475"/>
                  </a:lnTo>
                  <a:lnTo>
                    <a:pt x="1001686" y="275336"/>
                  </a:lnTo>
                  <a:lnTo>
                    <a:pt x="1010397" y="253196"/>
                  </a:lnTo>
                  <a:lnTo>
                    <a:pt x="1019107" y="231056"/>
                  </a:lnTo>
                  <a:lnTo>
                    <a:pt x="1027817" y="208915"/>
                  </a:lnTo>
                  <a:lnTo>
                    <a:pt x="1036528" y="186774"/>
                  </a:lnTo>
                  <a:lnTo>
                    <a:pt x="1045238" y="164632"/>
                  </a:lnTo>
                  <a:lnTo>
                    <a:pt x="1053948" y="142490"/>
                  </a:lnTo>
                  <a:lnTo>
                    <a:pt x="1062659" y="120348"/>
                  </a:lnTo>
                  <a:lnTo>
                    <a:pt x="1071369" y="98206"/>
                  </a:lnTo>
                  <a:lnTo>
                    <a:pt x="1080079" y="76063"/>
                  </a:lnTo>
                  <a:lnTo>
                    <a:pt x="1088790" y="53919"/>
                  </a:lnTo>
                  <a:lnTo>
                    <a:pt x="1097500" y="31776"/>
                  </a:lnTo>
                  <a:lnTo>
                    <a:pt x="1106211" y="9632"/>
                  </a:lnTo>
                  <a:lnTo>
                    <a:pt x="1114921" y="0"/>
                  </a:lnTo>
                  <a:lnTo>
                    <a:pt x="1123631" y="0"/>
                  </a:lnTo>
                  <a:lnTo>
                    <a:pt x="1132342" y="0"/>
                  </a:lnTo>
                  <a:lnTo>
                    <a:pt x="1141052" y="0"/>
                  </a:lnTo>
                  <a:lnTo>
                    <a:pt x="1149762" y="0"/>
                  </a:lnTo>
                  <a:lnTo>
                    <a:pt x="1158473" y="0"/>
                  </a:lnTo>
                  <a:lnTo>
                    <a:pt x="1167183" y="0"/>
                  </a:lnTo>
                  <a:lnTo>
                    <a:pt x="1175893" y="0"/>
                  </a:lnTo>
                  <a:lnTo>
                    <a:pt x="1184604" y="0"/>
                  </a:lnTo>
                  <a:lnTo>
                    <a:pt x="1193314" y="0"/>
                  </a:lnTo>
                  <a:lnTo>
                    <a:pt x="1202024" y="0"/>
                  </a:lnTo>
                  <a:lnTo>
                    <a:pt x="1210735" y="0"/>
                  </a:lnTo>
                  <a:lnTo>
                    <a:pt x="1219445" y="0"/>
                  </a:lnTo>
                  <a:lnTo>
                    <a:pt x="1228155" y="0"/>
                  </a:lnTo>
                  <a:lnTo>
                    <a:pt x="1236866" y="0"/>
                  </a:lnTo>
                  <a:lnTo>
                    <a:pt x="1245576" y="0"/>
                  </a:lnTo>
                  <a:lnTo>
                    <a:pt x="1254286" y="0"/>
                  </a:lnTo>
                  <a:lnTo>
                    <a:pt x="1262997" y="0"/>
                  </a:lnTo>
                  <a:lnTo>
                    <a:pt x="1271707" y="0"/>
                  </a:lnTo>
                  <a:lnTo>
                    <a:pt x="1280417" y="0"/>
                  </a:lnTo>
                  <a:lnTo>
                    <a:pt x="1289128" y="0"/>
                  </a:lnTo>
                  <a:lnTo>
                    <a:pt x="1297838" y="0"/>
                  </a:lnTo>
                  <a:lnTo>
                    <a:pt x="1306549" y="0"/>
                  </a:lnTo>
                  <a:lnTo>
                    <a:pt x="1315259" y="0"/>
                  </a:lnTo>
                  <a:lnTo>
                    <a:pt x="1323969" y="0"/>
                  </a:lnTo>
                  <a:lnTo>
                    <a:pt x="1332680" y="0"/>
                  </a:lnTo>
                  <a:lnTo>
                    <a:pt x="1341390" y="0"/>
                  </a:lnTo>
                  <a:lnTo>
                    <a:pt x="1350100" y="0"/>
                  </a:lnTo>
                  <a:lnTo>
                    <a:pt x="1358811" y="0"/>
                  </a:lnTo>
                  <a:lnTo>
                    <a:pt x="1367521" y="0"/>
                  </a:lnTo>
                  <a:lnTo>
                    <a:pt x="1376231" y="0"/>
                  </a:lnTo>
                  <a:lnTo>
                    <a:pt x="1384942" y="0"/>
                  </a:lnTo>
                  <a:lnTo>
                    <a:pt x="1393652" y="0"/>
                  </a:lnTo>
                  <a:lnTo>
                    <a:pt x="1393652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58778" y="895325"/>
              <a:ext cx="1356191" cy="2667084"/>
            </a:xfrm>
            <a:custGeom>
              <a:avLst/>
              <a:pathLst>
                <a:path w="1356191" h="2667084">
                  <a:moveTo>
                    <a:pt x="1356191" y="0"/>
                  </a:moveTo>
                  <a:lnTo>
                    <a:pt x="1356191" y="0"/>
                  </a:lnTo>
                  <a:lnTo>
                    <a:pt x="1347480" y="0"/>
                  </a:lnTo>
                  <a:lnTo>
                    <a:pt x="1338770" y="0"/>
                  </a:lnTo>
                  <a:lnTo>
                    <a:pt x="1330059" y="0"/>
                  </a:lnTo>
                  <a:lnTo>
                    <a:pt x="1321349" y="0"/>
                  </a:lnTo>
                  <a:lnTo>
                    <a:pt x="1312639" y="0"/>
                  </a:lnTo>
                  <a:lnTo>
                    <a:pt x="1303928" y="0"/>
                  </a:lnTo>
                  <a:lnTo>
                    <a:pt x="1295218" y="0"/>
                  </a:lnTo>
                  <a:lnTo>
                    <a:pt x="1286508" y="0"/>
                  </a:lnTo>
                  <a:lnTo>
                    <a:pt x="1277797" y="0"/>
                  </a:lnTo>
                  <a:lnTo>
                    <a:pt x="1269087" y="0"/>
                  </a:lnTo>
                  <a:lnTo>
                    <a:pt x="1260377" y="0"/>
                  </a:lnTo>
                  <a:lnTo>
                    <a:pt x="1251666" y="0"/>
                  </a:lnTo>
                  <a:lnTo>
                    <a:pt x="1242956" y="0"/>
                  </a:lnTo>
                  <a:lnTo>
                    <a:pt x="1234246" y="0"/>
                  </a:lnTo>
                  <a:lnTo>
                    <a:pt x="1225535" y="0"/>
                  </a:lnTo>
                  <a:lnTo>
                    <a:pt x="1216825" y="0"/>
                  </a:lnTo>
                  <a:lnTo>
                    <a:pt x="1208115" y="0"/>
                  </a:lnTo>
                  <a:lnTo>
                    <a:pt x="1199404" y="0"/>
                  </a:lnTo>
                  <a:lnTo>
                    <a:pt x="1190694" y="0"/>
                  </a:lnTo>
                  <a:lnTo>
                    <a:pt x="1181984" y="0"/>
                  </a:lnTo>
                  <a:lnTo>
                    <a:pt x="1173273" y="7153"/>
                  </a:lnTo>
                  <a:lnTo>
                    <a:pt x="1164563" y="25661"/>
                  </a:lnTo>
                  <a:lnTo>
                    <a:pt x="1155853" y="44169"/>
                  </a:lnTo>
                  <a:lnTo>
                    <a:pt x="1147142" y="62678"/>
                  </a:lnTo>
                  <a:lnTo>
                    <a:pt x="1138432" y="81186"/>
                  </a:lnTo>
                  <a:lnTo>
                    <a:pt x="1129721" y="99694"/>
                  </a:lnTo>
                  <a:lnTo>
                    <a:pt x="1121011" y="118203"/>
                  </a:lnTo>
                  <a:lnTo>
                    <a:pt x="1112301" y="136712"/>
                  </a:lnTo>
                  <a:lnTo>
                    <a:pt x="1103590" y="155221"/>
                  </a:lnTo>
                  <a:lnTo>
                    <a:pt x="1094880" y="173730"/>
                  </a:lnTo>
                  <a:lnTo>
                    <a:pt x="1086170" y="192239"/>
                  </a:lnTo>
                  <a:lnTo>
                    <a:pt x="1077459" y="210749"/>
                  </a:lnTo>
                  <a:lnTo>
                    <a:pt x="1068749" y="229258"/>
                  </a:lnTo>
                  <a:lnTo>
                    <a:pt x="1060039" y="247768"/>
                  </a:lnTo>
                  <a:lnTo>
                    <a:pt x="1051328" y="266278"/>
                  </a:lnTo>
                  <a:lnTo>
                    <a:pt x="1042618" y="284788"/>
                  </a:lnTo>
                  <a:lnTo>
                    <a:pt x="1033908" y="303299"/>
                  </a:lnTo>
                  <a:lnTo>
                    <a:pt x="1025197" y="321809"/>
                  </a:lnTo>
                  <a:lnTo>
                    <a:pt x="1016487" y="340320"/>
                  </a:lnTo>
                  <a:lnTo>
                    <a:pt x="1007777" y="358831"/>
                  </a:lnTo>
                  <a:lnTo>
                    <a:pt x="999066" y="377342"/>
                  </a:lnTo>
                  <a:lnTo>
                    <a:pt x="990356" y="395853"/>
                  </a:lnTo>
                  <a:lnTo>
                    <a:pt x="981646" y="414365"/>
                  </a:lnTo>
                  <a:lnTo>
                    <a:pt x="972935" y="432877"/>
                  </a:lnTo>
                  <a:lnTo>
                    <a:pt x="964225" y="451389"/>
                  </a:lnTo>
                  <a:lnTo>
                    <a:pt x="955514" y="469902"/>
                  </a:lnTo>
                  <a:lnTo>
                    <a:pt x="946804" y="488415"/>
                  </a:lnTo>
                  <a:lnTo>
                    <a:pt x="938094" y="506928"/>
                  </a:lnTo>
                  <a:lnTo>
                    <a:pt x="929383" y="525441"/>
                  </a:lnTo>
                  <a:lnTo>
                    <a:pt x="920673" y="543955"/>
                  </a:lnTo>
                  <a:lnTo>
                    <a:pt x="911963" y="562469"/>
                  </a:lnTo>
                  <a:lnTo>
                    <a:pt x="903252" y="580983"/>
                  </a:lnTo>
                  <a:lnTo>
                    <a:pt x="894542" y="599498"/>
                  </a:lnTo>
                  <a:lnTo>
                    <a:pt x="885832" y="618014"/>
                  </a:lnTo>
                  <a:lnTo>
                    <a:pt x="877121" y="636529"/>
                  </a:lnTo>
                  <a:lnTo>
                    <a:pt x="868411" y="655045"/>
                  </a:lnTo>
                  <a:lnTo>
                    <a:pt x="859701" y="673562"/>
                  </a:lnTo>
                  <a:lnTo>
                    <a:pt x="850990" y="692080"/>
                  </a:lnTo>
                  <a:lnTo>
                    <a:pt x="842280" y="710597"/>
                  </a:lnTo>
                  <a:lnTo>
                    <a:pt x="833570" y="729116"/>
                  </a:lnTo>
                  <a:lnTo>
                    <a:pt x="824859" y="747635"/>
                  </a:lnTo>
                  <a:lnTo>
                    <a:pt x="816149" y="766155"/>
                  </a:lnTo>
                  <a:lnTo>
                    <a:pt x="807439" y="784676"/>
                  </a:lnTo>
                  <a:lnTo>
                    <a:pt x="798728" y="803198"/>
                  </a:lnTo>
                  <a:lnTo>
                    <a:pt x="790018" y="821722"/>
                  </a:lnTo>
                  <a:lnTo>
                    <a:pt x="781308" y="840246"/>
                  </a:lnTo>
                  <a:lnTo>
                    <a:pt x="772597" y="858772"/>
                  </a:lnTo>
                  <a:lnTo>
                    <a:pt x="763887" y="877299"/>
                  </a:lnTo>
                  <a:lnTo>
                    <a:pt x="755176" y="895829"/>
                  </a:lnTo>
                  <a:lnTo>
                    <a:pt x="746466" y="914361"/>
                  </a:lnTo>
                  <a:lnTo>
                    <a:pt x="737756" y="932895"/>
                  </a:lnTo>
                  <a:lnTo>
                    <a:pt x="729045" y="951432"/>
                  </a:lnTo>
                  <a:lnTo>
                    <a:pt x="720335" y="969973"/>
                  </a:lnTo>
                  <a:lnTo>
                    <a:pt x="711625" y="988519"/>
                  </a:lnTo>
                  <a:lnTo>
                    <a:pt x="702914" y="1007074"/>
                  </a:lnTo>
                  <a:lnTo>
                    <a:pt x="694204" y="1025644"/>
                  </a:lnTo>
                  <a:lnTo>
                    <a:pt x="685494" y="1044234"/>
                  </a:lnTo>
                  <a:lnTo>
                    <a:pt x="676783" y="1062849"/>
                  </a:lnTo>
                  <a:lnTo>
                    <a:pt x="668073" y="1081495"/>
                  </a:lnTo>
                  <a:lnTo>
                    <a:pt x="659363" y="1100179"/>
                  </a:lnTo>
                  <a:lnTo>
                    <a:pt x="650652" y="1118906"/>
                  </a:lnTo>
                  <a:lnTo>
                    <a:pt x="641942" y="1137683"/>
                  </a:lnTo>
                  <a:lnTo>
                    <a:pt x="633232" y="1156518"/>
                  </a:lnTo>
                  <a:lnTo>
                    <a:pt x="624521" y="1175417"/>
                  </a:lnTo>
                  <a:lnTo>
                    <a:pt x="615811" y="1194389"/>
                  </a:lnTo>
                  <a:lnTo>
                    <a:pt x="607101" y="1213445"/>
                  </a:lnTo>
                  <a:lnTo>
                    <a:pt x="598390" y="1232592"/>
                  </a:lnTo>
                  <a:lnTo>
                    <a:pt x="589680" y="1251845"/>
                  </a:lnTo>
                  <a:lnTo>
                    <a:pt x="580970" y="1271215"/>
                  </a:lnTo>
                  <a:lnTo>
                    <a:pt x="572259" y="1290716"/>
                  </a:lnTo>
                  <a:lnTo>
                    <a:pt x="563549" y="1310365"/>
                  </a:lnTo>
                  <a:lnTo>
                    <a:pt x="554838" y="1330178"/>
                  </a:lnTo>
                  <a:lnTo>
                    <a:pt x="546128" y="1350168"/>
                  </a:lnTo>
                  <a:lnTo>
                    <a:pt x="537418" y="1370348"/>
                  </a:lnTo>
                  <a:lnTo>
                    <a:pt x="528707" y="1390723"/>
                  </a:lnTo>
                  <a:lnTo>
                    <a:pt x="519997" y="1411291"/>
                  </a:lnTo>
                  <a:lnTo>
                    <a:pt x="511287" y="1432040"/>
                  </a:lnTo>
                  <a:lnTo>
                    <a:pt x="502576" y="1452952"/>
                  </a:lnTo>
                  <a:lnTo>
                    <a:pt x="493866" y="1474004"/>
                  </a:lnTo>
                  <a:lnTo>
                    <a:pt x="485156" y="1495173"/>
                  </a:lnTo>
                  <a:lnTo>
                    <a:pt x="476445" y="1516435"/>
                  </a:lnTo>
                  <a:lnTo>
                    <a:pt x="467735" y="1537771"/>
                  </a:lnTo>
                  <a:lnTo>
                    <a:pt x="459025" y="1559166"/>
                  </a:lnTo>
                  <a:lnTo>
                    <a:pt x="450314" y="1580606"/>
                  </a:lnTo>
                  <a:lnTo>
                    <a:pt x="441604" y="1602081"/>
                  </a:lnTo>
                  <a:lnTo>
                    <a:pt x="432894" y="1623586"/>
                  </a:lnTo>
                  <a:lnTo>
                    <a:pt x="424183" y="1645114"/>
                  </a:lnTo>
                  <a:lnTo>
                    <a:pt x="415473" y="1666664"/>
                  </a:lnTo>
                  <a:lnTo>
                    <a:pt x="406763" y="1688235"/>
                  </a:lnTo>
                  <a:lnTo>
                    <a:pt x="398052" y="1709830"/>
                  </a:lnTo>
                  <a:lnTo>
                    <a:pt x="389342" y="1731447"/>
                  </a:lnTo>
                  <a:lnTo>
                    <a:pt x="380631" y="1753090"/>
                  </a:lnTo>
                  <a:lnTo>
                    <a:pt x="371921" y="1774760"/>
                  </a:lnTo>
                  <a:lnTo>
                    <a:pt x="363211" y="1796460"/>
                  </a:lnTo>
                  <a:lnTo>
                    <a:pt x="354500" y="1818195"/>
                  </a:lnTo>
                  <a:lnTo>
                    <a:pt x="345790" y="1839967"/>
                  </a:lnTo>
                  <a:lnTo>
                    <a:pt x="337080" y="1861780"/>
                  </a:lnTo>
                  <a:lnTo>
                    <a:pt x="328369" y="1883636"/>
                  </a:lnTo>
                  <a:lnTo>
                    <a:pt x="319659" y="1905536"/>
                  </a:lnTo>
                  <a:lnTo>
                    <a:pt x="310949" y="1927479"/>
                  </a:lnTo>
                  <a:lnTo>
                    <a:pt x="302238" y="1949463"/>
                  </a:lnTo>
                  <a:lnTo>
                    <a:pt x="293528" y="1971481"/>
                  </a:lnTo>
                  <a:lnTo>
                    <a:pt x="284818" y="1993526"/>
                  </a:lnTo>
                  <a:lnTo>
                    <a:pt x="276107" y="2015587"/>
                  </a:lnTo>
                  <a:lnTo>
                    <a:pt x="267397" y="2037652"/>
                  </a:lnTo>
                  <a:lnTo>
                    <a:pt x="258687" y="2059708"/>
                  </a:lnTo>
                  <a:lnTo>
                    <a:pt x="249976" y="2081740"/>
                  </a:lnTo>
                  <a:lnTo>
                    <a:pt x="241266" y="2103732"/>
                  </a:lnTo>
                  <a:lnTo>
                    <a:pt x="232556" y="2125671"/>
                  </a:lnTo>
                  <a:lnTo>
                    <a:pt x="223845" y="2147541"/>
                  </a:lnTo>
                  <a:lnTo>
                    <a:pt x="215135" y="2169326"/>
                  </a:lnTo>
                  <a:lnTo>
                    <a:pt x="206425" y="2191015"/>
                  </a:lnTo>
                  <a:lnTo>
                    <a:pt x="197714" y="2212592"/>
                  </a:lnTo>
                  <a:lnTo>
                    <a:pt x="189004" y="2234046"/>
                  </a:lnTo>
                  <a:lnTo>
                    <a:pt x="180293" y="2255366"/>
                  </a:lnTo>
                  <a:lnTo>
                    <a:pt x="171583" y="2276541"/>
                  </a:lnTo>
                  <a:lnTo>
                    <a:pt x="162873" y="2297562"/>
                  </a:lnTo>
                  <a:lnTo>
                    <a:pt x="154162" y="2318421"/>
                  </a:lnTo>
                  <a:lnTo>
                    <a:pt x="145452" y="2339114"/>
                  </a:lnTo>
                  <a:lnTo>
                    <a:pt x="136742" y="2359635"/>
                  </a:lnTo>
                  <a:lnTo>
                    <a:pt x="128031" y="2379985"/>
                  </a:lnTo>
                  <a:lnTo>
                    <a:pt x="119321" y="2400162"/>
                  </a:lnTo>
                  <a:lnTo>
                    <a:pt x="110611" y="2420171"/>
                  </a:lnTo>
                  <a:lnTo>
                    <a:pt x="101900" y="2440019"/>
                  </a:lnTo>
                  <a:lnTo>
                    <a:pt x="93190" y="2459716"/>
                  </a:lnTo>
                  <a:lnTo>
                    <a:pt x="84480" y="2479277"/>
                  </a:lnTo>
                  <a:lnTo>
                    <a:pt x="75769" y="2498730"/>
                  </a:lnTo>
                  <a:lnTo>
                    <a:pt x="67059" y="2518107"/>
                  </a:lnTo>
                  <a:lnTo>
                    <a:pt x="58349" y="2537435"/>
                  </a:lnTo>
                  <a:lnTo>
                    <a:pt x="49638" y="2556740"/>
                  </a:lnTo>
                  <a:lnTo>
                    <a:pt x="40928" y="2576043"/>
                  </a:lnTo>
                  <a:lnTo>
                    <a:pt x="32218" y="2595360"/>
                  </a:lnTo>
                  <a:lnTo>
                    <a:pt x="23507" y="2614703"/>
                  </a:lnTo>
                  <a:lnTo>
                    <a:pt x="14797" y="2634079"/>
                  </a:lnTo>
                  <a:lnTo>
                    <a:pt x="6086" y="2653491"/>
                  </a:lnTo>
                  <a:lnTo>
                    <a:pt x="0" y="266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190848" y="895325"/>
              <a:ext cx="1424121" cy="2667084"/>
            </a:xfrm>
            <a:custGeom>
              <a:avLst/>
              <a:pathLst>
                <a:path w="1424121" h="2667084">
                  <a:moveTo>
                    <a:pt x="0" y="2667084"/>
                  </a:moveTo>
                  <a:lnTo>
                    <a:pt x="4334" y="2663686"/>
                  </a:lnTo>
                  <a:lnTo>
                    <a:pt x="13045" y="2656456"/>
                  </a:lnTo>
                  <a:lnTo>
                    <a:pt x="21755" y="2648804"/>
                  </a:lnTo>
                  <a:lnTo>
                    <a:pt x="30465" y="2640708"/>
                  </a:lnTo>
                  <a:lnTo>
                    <a:pt x="39176" y="2632148"/>
                  </a:lnTo>
                  <a:lnTo>
                    <a:pt x="47886" y="2623107"/>
                  </a:lnTo>
                  <a:lnTo>
                    <a:pt x="56596" y="2613570"/>
                  </a:lnTo>
                  <a:lnTo>
                    <a:pt x="65307" y="2603526"/>
                  </a:lnTo>
                  <a:lnTo>
                    <a:pt x="74017" y="2592966"/>
                  </a:lnTo>
                  <a:lnTo>
                    <a:pt x="82727" y="2581886"/>
                  </a:lnTo>
                  <a:lnTo>
                    <a:pt x="91438" y="2570286"/>
                  </a:lnTo>
                  <a:lnTo>
                    <a:pt x="100148" y="2558166"/>
                  </a:lnTo>
                  <a:lnTo>
                    <a:pt x="108858" y="2545531"/>
                  </a:lnTo>
                  <a:lnTo>
                    <a:pt x="117569" y="2532388"/>
                  </a:lnTo>
                  <a:lnTo>
                    <a:pt x="126279" y="2518741"/>
                  </a:lnTo>
                  <a:lnTo>
                    <a:pt x="134989" y="2504599"/>
                  </a:lnTo>
                  <a:lnTo>
                    <a:pt x="143700" y="2489967"/>
                  </a:lnTo>
                  <a:lnTo>
                    <a:pt x="152410" y="2474848"/>
                  </a:lnTo>
                  <a:lnTo>
                    <a:pt x="161120" y="2459248"/>
                  </a:lnTo>
                  <a:lnTo>
                    <a:pt x="169831" y="2443172"/>
                  </a:lnTo>
                  <a:lnTo>
                    <a:pt x="178541" y="2426639"/>
                  </a:lnTo>
                  <a:lnTo>
                    <a:pt x="187252" y="2409671"/>
                  </a:lnTo>
                  <a:lnTo>
                    <a:pt x="195962" y="2392289"/>
                  </a:lnTo>
                  <a:lnTo>
                    <a:pt x="204672" y="2374510"/>
                  </a:lnTo>
                  <a:lnTo>
                    <a:pt x="213383" y="2356350"/>
                  </a:lnTo>
                  <a:lnTo>
                    <a:pt x="222093" y="2337825"/>
                  </a:lnTo>
                  <a:lnTo>
                    <a:pt x="230803" y="2318950"/>
                  </a:lnTo>
                  <a:lnTo>
                    <a:pt x="239514" y="2299737"/>
                  </a:lnTo>
                  <a:lnTo>
                    <a:pt x="248224" y="2280198"/>
                  </a:lnTo>
                  <a:lnTo>
                    <a:pt x="256934" y="2260347"/>
                  </a:lnTo>
                  <a:lnTo>
                    <a:pt x="265645" y="2240194"/>
                  </a:lnTo>
                  <a:lnTo>
                    <a:pt x="274355" y="2219749"/>
                  </a:lnTo>
                  <a:lnTo>
                    <a:pt x="283065" y="2199022"/>
                  </a:lnTo>
                  <a:lnTo>
                    <a:pt x="291776" y="2178024"/>
                  </a:lnTo>
                  <a:lnTo>
                    <a:pt x="300486" y="2156762"/>
                  </a:lnTo>
                  <a:lnTo>
                    <a:pt x="309196" y="2135246"/>
                  </a:lnTo>
                  <a:lnTo>
                    <a:pt x="317907" y="2113484"/>
                  </a:lnTo>
                  <a:lnTo>
                    <a:pt x="326617" y="2091484"/>
                  </a:lnTo>
                  <a:lnTo>
                    <a:pt x="335327" y="2069255"/>
                  </a:lnTo>
                  <a:lnTo>
                    <a:pt x="344038" y="2046806"/>
                  </a:lnTo>
                  <a:lnTo>
                    <a:pt x="352748" y="2024146"/>
                  </a:lnTo>
                  <a:lnTo>
                    <a:pt x="361458" y="2001286"/>
                  </a:lnTo>
                  <a:lnTo>
                    <a:pt x="370169" y="1978239"/>
                  </a:lnTo>
                  <a:lnTo>
                    <a:pt x="378879" y="1955019"/>
                  </a:lnTo>
                  <a:lnTo>
                    <a:pt x="387590" y="1931644"/>
                  </a:lnTo>
                  <a:lnTo>
                    <a:pt x="396300" y="1908133"/>
                  </a:lnTo>
                  <a:lnTo>
                    <a:pt x="405010" y="1884510"/>
                  </a:lnTo>
                  <a:lnTo>
                    <a:pt x="413721" y="1860799"/>
                  </a:lnTo>
                  <a:lnTo>
                    <a:pt x="422431" y="1837028"/>
                  </a:lnTo>
                  <a:lnTo>
                    <a:pt x="431141" y="1813225"/>
                  </a:lnTo>
                  <a:lnTo>
                    <a:pt x="439852" y="1789419"/>
                  </a:lnTo>
                  <a:lnTo>
                    <a:pt x="448562" y="1765639"/>
                  </a:lnTo>
                  <a:lnTo>
                    <a:pt x="457272" y="1741916"/>
                  </a:lnTo>
                  <a:lnTo>
                    <a:pt x="465983" y="1718277"/>
                  </a:lnTo>
                  <a:lnTo>
                    <a:pt x="474693" y="1694751"/>
                  </a:lnTo>
                  <a:lnTo>
                    <a:pt x="483403" y="1671360"/>
                  </a:lnTo>
                  <a:lnTo>
                    <a:pt x="492114" y="1648106"/>
                  </a:lnTo>
                  <a:lnTo>
                    <a:pt x="500824" y="1624987"/>
                  </a:lnTo>
                  <a:lnTo>
                    <a:pt x="509534" y="1601996"/>
                  </a:lnTo>
                  <a:lnTo>
                    <a:pt x="518245" y="1579127"/>
                  </a:lnTo>
                  <a:lnTo>
                    <a:pt x="526955" y="1556368"/>
                  </a:lnTo>
                  <a:lnTo>
                    <a:pt x="535665" y="1533706"/>
                  </a:lnTo>
                  <a:lnTo>
                    <a:pt x="544376" y="1511123"/>
                  </a:lnTo>
                  <a:lnTo>
                    <a:pt x="553086" y="1488599"/>
                  </a:lnTo>
                  <a:lnTo>
                    <a:pt x="561797" y="1466109"/>
                  </a:lnTo>
                  <a:lnTo>
                    <a:pt x="570507" y="1443625"/>
                  </a:lnTo>
                  <a:lnTo>
                    <a:pt x="579217" y="1421116"/>
                  </a:lnTo>
                  <a:lnTo>
                    <a:pt x="587928" y="1398550"/>
                  </a:lnTo>
                  <a:lnTo>
                    <a:pt x="596638" y="1375901"/>
                  </a:lnTo>
                  <a:lnTo>
                    <a:pt x="605348" y="1353149"/>
                  </a:lnTo>
                  <a:lnTo>
                    <a:pt x="614059" y="1330284"/>
                  </a:lnTo>
                  <a:lnTo>
                    <a:pt x="622769" y="1307305"/>
                  </a:lnTo>
                  <a:lnTo>
                    <a:pt x="631479" y="1284220"/>
                  </a:lnTo>
                  <a:lnTo>
                    <a:pt x="640190" y="1261038"/>
                  </a:lnTo>
                  <a:lnTo>
                    <a:pt x="648900" y="1237773"/>
                  </a:lnTo>
                  <a:lnTo>
                    <a:pt x="657610" y="1214438"/>
                  </a:lnTo>
                  <a:lnTo>
                    <a:pt x="666321" y="1191041"/>
                  </a:lnTo>
                  <a:lnTo>
                    <a:pt x="675031" y="1167594"/>
                  </a:lnTo>
                  <a:lnTo>
                    <a:pt x="683741" y="1144104"/>
                  </a:lnTo>
                  <a:lnTo>
                    <a:pt x="692452" y="1120577"/>
                  </a:lnTo>
                  <a:lnTo>
                    <a:pt x="701162" y="1097019"/>
                  </a:lnTo>
                  <a:lnTo>
                    <a:pt x="709872" y="1073433"/>
                  </a:lnTo>
                  <a:lnTo>
                    <a:pt x="718583" y="1049824"/>
                  </a:lnTo>
                  <a:lnTo>
                    <a:pt x="727293" y="1026194"/>
                  </a:lnTo>
                  <a:lnTo>
                    <a:pt x="736003" y="1002547"/>
                  </a:lnTo>
                  <a:lnTo>
                    <a:pt x="744714" y="978883"/>
                  </a:lnTo>
                  <a:lnTo>
                    <a:pt x="753424" y="955205"/>
                  </a:lnTo>
                  <a:lnTo>
                    <a:pt x="762135" y="931515"/>
                  </a:lnTo>
                  <a:lnTo>
                    <a:pt x="770845" y="907813"/>
                  </a:lnTo>
                  <a:lnTo>
                    <a:pt x="779555" y="884102"/>
                  </a:lnTo>
                  <a:lnTo>
                    <a:pt x="788266" y="860382"/>
                  </a:lnTo>
                  <a:lnTo>
                    <a:pt x="796976" y="836655"/>
                  </a:lnTo>
                  <a:lnTo>
                    <a:pt x="805686" y="812921"/>
                  </a:lnTo>
                  <a:lnTo>
                    <a:pt x="814397" y="789181"/>
                  </a:lnTo>
                  <a:lnTo>
                    <a:pt x="823107" y="765436"/>
                  </a:lnTo>
                  <a:lnTo>
                    <a:pt x="831817" y="741687"/>
                  </a:lnTo>
                  <a:lnTo>
                    <a:pt x="840528" y="717933"/>
                  </a:lnTo>
                  <a:lnTo>
                    <a:pt x="849238" y="694175"/>
                  </a:lnTo>
                  <a:lnTo>
                    <a:pt x="857948" y="670414"/>
                  </a:lnTo>
                  <a:lnTo>
                    <a:pt x="866659" y="646650"/>
                  </a:lnTo>
                  <a:lnTo>
                    <a:pt x="875369" y="622883"/>
                  </a:lnTo>
                  <a:lnTo>
                    <a:pt x="884079" y="599114"/>
                  </a:lnTo>
                  <a:lnTo>
                    <a:pt x="892790" y="575343"/>
                  </a:lnTo>
                  <a:lnTo>
                    <a:pt x="901500" y="551569"/>
                  </a:lnTo>
                  <a:lnTo>
                    <a:pt x="910210" y="527794"/>
                  </a:lnTo>
                  <a:lnTo>
                    <a:pt x="918921" y="504017"/>
                  </a:lnTo>
                  <a:lnTo>
                    <a:pt x="927631" y="480239"/>
                  </a:lnTo>
                  <a:lnTo>
                    <a:pt x="936342" y="456459"/>
                  </a:lnTo>
                  <a:lnTo>
                    <a:pt x="945052" y="432678"/>
                  </a:lnTo>
                  <a:lnTo>
                    <a:pt x="953762" y="408896"/>
                  </a:lnTo>
                  <a:lnTo>
                    <a:pt x="962473" y="385113"/>
                  </a:lnTo>
                  <a:lnTo>
                    <a:pt x="971183" y="361329"/>
                  </a:lnTo>
                  <a:lnTo>
                    <a:pt x="979893" y="337543"/>
                  </a:lnTo>
                  <a:lnTo>
                    <a:pt x="988604" y="313758"/>
                  </a:lnTo>
                  <a:lnTo>
                    <a:pt x="997314" y="289971"/>
                  </a:lnTo>
                  <a:lnTo>
                    <a:pt x="1006024" y="266183"/>
                  </a:lnTo>
                  <a:lnTo>
                    <a:pt x="1014735" y="242395"/>
                  </a:lnTo>
                  <a:lnTo>
                    <a:pt x="1023445" y="218607"/>
                  </a:lnTo>
                  <a:lnTo>
                    <a:pt x="1032155" y="194818"/>
                  </a:lnTo>
                  <a:lnTo>
                    <a:pt x="1040866" y="171028"/>
                  </a:lnTo>
                  <a:lnTo>
                    <a:pt x="1049576" y="147238"/>
                  </a:lnTo>
                  <a:lnTo>
                    <a:pt x="1058286" y="123447"/>
                  </a:lnTo>
                  <a:lnTo>
                    <a:pt x="1066997" y="99656"/>
                  </a:lnTo>
                  <a:lnTo>
                    <a:pt x="1075707" y="75864"/>
                  </a:lnTo>
                  <a:lnTo>
                    <a:pt x="1084417" y="52072"/>
                  </a:lnTo>
                  <a:lnTo>
                    <a:pt x="1093128" y="28280"/>
                  </a:lnTo>
                  <a:lnTo>
                    <a:pt x="1101838" y="4488"/>
                  </a:lnTo>
                  <a:lnTo>
                    <a:pt x="1110548" y="0"/>
                  </a:lnTo>
                  <a:lnTo>
                    <a:pt x="1119259" y="0"/>
                  </a:lnTo>
                  <a:lnTo>
                    <a:pt x="1127969" y="0"/>
                  </a:lnTo>
                  <a:lnTo>
                    <a:pt x="1136680" y="0"/>
                  </a:lnTo>
                  <a:lnTo>
                    <a:pt x="1145390" y="0"/>
                  </a:lnTo>
                  <a:lnTo>
                    <a:pt x="1154100" y="0"/>
                  </a:lnTo>
                  <a:lnTo>
                    <a:pt x="1162811" y="0"/>
                  </a:lnTo>
                  <a:lnTo>
                    <a:pt x="1171521" y="0"/>
                  </a:lnTo>
                  <a:lnTo>
                    <a:pt x="1180231" y="0"/>
                  </a:lnTo>
                  <a:lnTo>
                    <a:pt x="1188942" y="0"/>
                  </a:lnTo>
                  <a:lnTo>
                    <a:pt x="1197652" y="0"/>
                  </a:lnTo>
                  <a:lnTo>
                    <a:pt x="1206362" y="0"/>
                  </a:lnTo>
                  <a:lnTo>
                    <a:pt x="1215073" y="0"/>
                  </a:lnTo>
                  <a:lnTo>
                    <a:pt x="1223783" y="0"/>
                  </a:lnTo>
                  <a:lnTo>
                    <a:pt x="1232493" y="0"/>
                  </a:lnTo>
                  <a:lnTo>
                    <a:pt x="1241204" y="0"/>
                  </a:lnTo>
                  <a:lnTo>
                    <a:pt x="1249914" y="0"/>
                  </a:lnTo>
                  <a:lnTo>
                    <a:pt x="1258624" y="0"/>
                  </a:lnTo>
                  <a:lnTo>
                    <a:pt x="1267335" y="0"/>
                  </a:lnTo>
                  <a:lnTo>
                    <a:pt x="1276045" y="0"/>
                  </a:lnTo>
                  <a:lnTo>
                    <a:pt x="1284755" y="0"/>
                  </a:lnTo>
                  <a:lnTo>
                    <a:pt x="1293466" y="0"/>
                  </a:lnTo>
                  <a:lnTo>
                    <a:pt x="1302176" y="0"/>
                  </a:lnTo>
                  <a:lnTo>
                    <a:pt x="1310886" y="0"/>
                  </a:lnTo>
                  <a:lnTo>
                    <a:pt x="1319597" y="0"/>
                  </a:lnTo>
                  <a:lnTo>
                    <a:pt x="1328307" y="0"/>
                  </a:lnTo>
                  <a:lnTo>
                    <a:pt x="1337018" y="0"/>
                  </a:lnTo>
                  <a:lnTo>
                    <a:pt x="1345728" y="0"/>
                  </a:lnTo>
                  <a:lnTo>
                    <a:pt x="1354438" y="0"/>
                  </a:lnTo>
                  <a:lnTo>
                    <a:pt x="1363149" y="0"/>
                  </a:lnTo>
                  <a:lnTo>
                    <a:pt x="1371859" y="0"/>
                  </a:lnTo>
                  <a:lnTo>
                    <a:pt x="1380569" y="0"/>
                  </a:lnTo>
                  <a:lnTo>
                    <a:pt x="1389280" y="0"/>
                  </a:lnTo>
                  <a:lnTo>
                    <a:pt x="1397990" y="0"/>
                  </a:lnTo>
                  <a:lnTo>
                    <a:pt x="1406700" y="0"/>
                  </a:lnTo>
                  <a:lnTo>
                    <a:pt x="1415411" y="0"/>
                  </a:lnTo>
                  <a:lnTo>
                    <a:pt x="1424121" y="0"/>
                  </a:lnTo>
                  <a:lnTo>
                    <a:pt x="1415411" y="0"/>
                  </a:lnTo>
                  <a:lnTo>
                    <a:pt x="1406700" y="0"/>
                  </a:lnTo>
                  <a:lnTo>
                    <a:pt x="1397990" y="0"/>
                  </a:lnTo>
                  <a:lnTo>
                    <a:pt x="1389280" y="0"/>
                  </a:lnTo>
                  <a:lnTo>
                    <a:pt x="1380569" y="0"/>
                  </a:lnTo>
                  <a:lnTo>
                    <a:pt x="1371859" y="0"/>
                  </a:lnTo>
                  <a:lnTo>
                    <a:pt x="1363149" y="0"/>
                  </a:lnTo>
                  <a:lnTo>
                    <a:pt x="1354438" y="0"/>
                  </a:lnTo>
                  <a:lnTo>
                    <a:pt x="1345728" y="0"/>
                  </a:lnTo>
                  <a:lnTo>
                    <a:pt x="1337018" y="0"/>
                  </a:lnTo>
                  <a:lnTo>
                    <a:pt x="1328307" y="0"/>
                  </a:lnTo>
                  <a:lnTo>
                    <a:pt x="1319597" y="0"/>
                  </a:lnTo>
                  <a:lnTo>
                    <a:pt x="1310886" y="0"/>
                  </a:lnTo>
                  <a:lnTo>
                    <a:pt x="1302176" y="0"/>
                  </a:lnTo>
                  <a:lnTo>
                    <a:pt x="1293466" y="0"/>
                  </a:lnTo>
                  <a:lnTo>
                    <a:pt x="1284755" y="0"/>
                  </a:lnTo>
                  <a:lnTo>
                    <a:pt x="1276045" y="0"/>
                  </a:lnTo>
                  <a:lnTo>
                    <a:pt x="1267335" y="0"/>
                  </a:lnTo>
                  <a:lnTo>
                    <a:pt x="1258624" y="0"/>
                  </a:lnTo>
                  <a:lnTo>
                    <a:pt x="1249914" y="0"/>
                  </a:lnTo>
                  <a:lnTo>
                    <a:pt x="1241204" y="0"/>
                  </a:lnTo>
                  <a:lnTo>
                    <a:pt x="1232493" y="0"/>
                  </a:lnTo>
                  <a:lnTo>
                    <a:pt x="1223783" y="0"/>
                  </a:lnTo>
                  <a:lnTo>
                    <a:pt x="1215073" y="0"/>
                  </a:lnTo>
                  <a:lnTo>
                    <a:pt x="1206362" y="0"/>
                  </a:lnTo>
                  <a:lnTo>
                    <a:pt x="1197652" y="0"/>
                  </a:lnTo>
                  <a:lnTo>
                    <a:pt x="1188942" y="17740"/>
                  </a:lnTo>
                  <a:lnTo>
                    <a:pt x="1180231" y="37737"/>
                  </a:lnTo>
                  <a:lnTo>
                    <a:pt x="1171521" y="57735"/>
                  </a:lnTo>
                  <a:lnTo>
                    <a:pt x="1162811" y="77732"/>
                  </a:lnTo>
                  <a:lnTo>
                    <a:pt x="1154100" y="97730"/>
                  </a:lnTo>
                  <a:lnTo>
                    <a:pt x="1145390" y="117728"/>
                  </a:lnTo>
                  <a:lnTo>
                    <a:pt x="1136680" y="137727"/>
                  </a:lnTo>
                  <a:lnTo>
                    <a:pt x="1127969" y="157725"/>
                  </a:lnTo>
                  <a:lnTo>
                    <a:pt x="1119259" y="177724"/>
                  </a:lnTo>
                  <a:lnTo>
                    <a:pt x="1110548" y="197722"/>
                  </a:lnTo>
                  <a:lnTo>
                    <a:pt x="1101838" y="217721"/>
                  </a:lnTo>
                  <a:lnTo>
                    <a:pt x="1093128" y="237721"/>
                  </a:lnTo>
                  <a:lnTo>
                    <a:pt x="1084417" y="257720"/>
                  </a:lnTo>
                  <a:lnTo>
                    <a:pt x="1075707" y="277720"/>
                  </a:lnTo>
                  <a:lnTo>
                    <a:pt x="1066997" y="297720"/>
                  </a:lnTo>
                  <a:lnTo>
                    <a:pt x="1058286" y="317720"/>
                  </a:lnTo>
                  <a:lnTo>
                    <a:pt x="1049576" y="337721"/>
                  </a:lnTo>
                  <a:lnTo>
                    <a:pt x="1040866" y="357722"/>
                  </a:lnTo>
                  <a:lnTo>
                    <a:pt x="1032155" y="377723"/>
                  </a:lnTo>
                  <a:lnTo>
                    <a:pt x="1023445" y="397724"/>
                  </a:lnTo>
                  <a:lnTo>
                    <a:pt x="1014735" y="417726"/>
                  </a:lnTo>
                  <a:lnTo>
                    <a:pt x="1006024" y="437728"/>
                  </a:lnTo>
                  <a:lnTo>
                    <a:pt x="997314" y="457731"/>
                  </a:lnTo>
                  <a:lnTo>
                    <a:pt x="988604" y="477733"/>
                  </a:lnTo>
                  <a:lnTo>
                    <a:pt x="979893" y="497737"/>
                  </a:lnTo>
                  <a:lnTo>
                    <a:pt x="971183" y="517740"/>
                  </a:lnTo>
                  <a:lnTo>
                    <a:pt x="962473" y="537745"/>
                  </a:lnTo>
                  <a:lnTo>
                    <a:pt x="953762" y="557749"/>
                  </a:lnTo>
                  <a:lnTo>
                    <a:pt x="945052" y="577754"/>
                  </a:lnTo>
                  <a:lnTo>
                    <a:pt x="936342" y="597760"/>
                  </a:lnTo>
                  <a:lnTo>
                    <a:pt x="927631" y="617766"/>
                  </a:lnTo>
                  <a:lnTo>
                    <a:pt x="918921" y="637773"/>
                  </a:lnTo>
                  <a:lnTo>
                    <a:pt x="910210" y="657781"/>
                  </a:lnTo>
                  <a:lnTo>
                    <a:pt x="901500" y="677789"/>
                  </a:lnTo>
                  <a:lnTo>
                    <a:pt x="892790" y="697799"/>
                  </a:lnTo>
                  <a:lnTo>
                    <a:pt x="884079" y="717809"/>
                  </a:lnTo>
                  <a:lnTo>
                    <a:pt x="875369" y="737820"/>
                  </a:lnTo>
                  <a:lnTo>
                    <a:pt x="866659" y="757832"/>
                  </a:lnTo>
                  <a:lnTo>
                    <a:pt x="857948" y="777845"/>
                  </a:lnTo>
                  <a:lnTo>
                    <a:pt x="849238" y="797860"/>
                  </a:lnTo>
                  <a:lnTo>
                    <a:pt x="840528" y="817876"/>
                  </a:lnTo>
                  <a:lnTo>
                    <a:pt x="831817" y="837894"/>
                  </a:lnTo>
                  <a:lnTo>
                    <a:pt x="823107" y="857913"/>
                  </a:lnTo>
                  <a:lnTo>
                    <a:pt x="814397" y="877936"/>
                  </a:lnTo>
                  <a:lnTo>
                    <a:pt x="805686" y="897960"/>
                  </a:lnTo>
                  <a:lnTo>
                    <a:pt x="796976" y="917988"/>
                  </a:lnTo>
                  <a:lnTo>
                    <a:pt x="788266" y="938020"/>
                  </a:lnTo>
                  <a:lnTo>
                    <a:pt x="779555" y="958057"/>
                  </a:lnTo>
                  <a:lnTo>
                    <a:pt x="770845" y="978104"/>
                  </a:lnTo>
                  <a:lnTo>
                    <a:pt x="762135" y="998168"/>
                  </a:lnTo>
                  <a:lnTo>
                    <a:pt x="753424" y="1018255"/>
                  </a:lnTo>
                  <a:lnTo>
                    <a:pt x="744714" y="1038370"/>
                  </a:lnTo>
                  <a:lnTo>
                    <a:pt x="736003" y="1058522"/>
                  </a:lnTo>
                  <a:lnTo>
                    <a:pt x="727293" y="1078717"/>
                  </a:lnTo>
                  <a:lnTo>
                    <a:pt x="718583" y="1098961"/>
                  </a:lnTo>
                  <a:lnTo>
                    <a:pt x="709872" y="1119264"/>
                  </a:lnTo>
                  <a:lnTo>
                    <a:pt x="701162" y="1139632"/>
                  </a:lnTo>
                  <a:lnTo>
                    <a:pt x="692452" y="1160076"/>
                  </a:lnTo>
                  <a:lnTo>
                    <a:pt x="683741" y="1180604"/>
                  </a:lnTo>
                  <a:lnTo>
                    <a:pt x="675031" y="1201226"/>
                  </a:lnTo>
                  <a:lnTo>
                    <a:pt x="666321" y="1221957"/>
                  </a:lnTo>
                  <a:lnTo>
                    <a:pt x="657610" y="1242807"/>
                  </a:lnTo>
                  <a:lnTo>
                    <a:pt x="648900" y="1263793"/>
                  </a:lnTo>
                  <a:lnTo>
                    <a:pt x="640190" y="1284931"/>
                  </a:lnTo>
                  <a:lnTo>
                    <a:pt x="631479" y="1306238"/>
                  </a:lnTo>
                  <a:lnTo>
                    <a:pt x="622769" y="1327735"/>
                  </a:lnTo>
                  <a:lnTo>
                    <a:pt x="614059" y="1349436"/>
                  </a:lnTo>
                  <a:lnTo>
                    <a:pt x="605348" y="1371356"/>
                  </a:lnTo>
                  <a:lnTo>
                    <a:pt x="596638" y="1393499"/>
                  </a:lnTo>
                  <a:lnTo>
                    <a:pt x="587928" y="1415862"/>
                  </a:lnTo>
                  <a:lnTo>
                    <a:pt x="579217" y="1438430"/>
                  </a:lnTo>
                  <a:lnTo>
                    <a:pt x="570507" y="1461182"/>
                  </a:lnTo>
                  <a:lnTo>
                    <a:pt x="561797" y="1484093"/>
                  </a:lnTo>
                  <a:lnTo>
                    <a:pt x="553086" y="1507139"/>
                  </a:lnTo>
                  <a:lnTo>
                    <a:pt x="544376" y="1530295"/>
                  </a:lnTo>
                  <a:lnTo>
                    <a:pt x="535665" y="1553543"/>
                  </a:lnTo>
                  <a:lnTo>
                    <a:pt x="526955" y="1576867"/>
                  </a:lnTo>
                  <a:lnTo>
                    <a:pt x="518245" y="1600257"/>
                  </a:lnTo>
                  <a:lnTo>
                    <a:pt x="509534" y="1623702"/>
                  </a:lnTo>
                  <a:lnTo>
                    <a:pt x="500824" y="1647199"/>
                  </a:lnTo>
                  <a:lnTo>
                    <a:pt x="492114" y="1670744"/>
                  </a:lnTo>
                  <a:lnTo>
                    <a:pt x="483403" y="1694337"/>
                  </a:lnTo>
                  <a:lnTo>
                    <a:pt x="474693" y="1717979"/>
                  </a:lnTo>
                  <a:lnTo>
                    <a:pt x="465983" y="1741673"/>
                  </a:lnTo>
                  <a:lnTo>
                    <a:pt x="457272" y="1765412"/>
                  </a:lnTo>
                  <a:lnTo>
                    <a:pt x="448562" y="1789191"/>
                  </a:lnTo>
                  <a:lnTo>
                    <a:pt x="439852" y="1813004"/>
                  </a:lnTo>
                  <a:lnTo>
                    <a:pt x="431141" y="1836845"/>
                  </a:lnTo>
                  <a:lnTo>
                    <a:pt x="422431" y="1860711"/>
                  </a:lnTo>
                  <a:lnTo>
                    <a:pt x="413721" y="1884596"/>
                  </a:lnTo>
                  <a:lnTo>
                    <a:pt x="405010" y="1908496"/>
                  </a:lnTo>
                  <a:lnTo>
                    <a:pt x="396300" y="1932401"/>
                  </a:lnTo>
                  <a:lnTo>
                    <a:pt x="387590" y="1956305"/>
                  </a:lnTo>
                  <a:lnTo>
                    <a:pt x="378879" y="1980194"/>
                  </a:lnTo>
                  <a:lnTo>
                    <a:pt x="370169" y="2004055"/>
                  </a:lnTo>
                  <a:lnTo>
                    <a:pt x="361458" y="2027872"/>
                  </a:lnTo>
                  <a:lnTo>
                    <a:pt x="352748" y="2051624"/>
                  </a:lnTo>
                  <a:lnTo>
                    <a:pt x="344038" y="2075290"/>
                  </a:lnTo>
                  <a:lnTo>
                    <a:pt x="335327" y="2098847"/>
                  </a:lnTo>
                  <a:lnTo>
                    <a:pt x="326617" y="2122270"/>
                  </a:lnTo>
                  <a:lnTo>
                    <a:pt x="317907" y="2145535"/>
                  </a:lnTo>
                  <a:lnTo>
                    <a:pt x="309196" y="2168616"/>
                  </a:lnTo>
                  <a:lnTo>
                    <a:pt x="300486" y="2191486"/>
                  </a:lnTo>
                  <a:lnTo>
                    <a:pt x="291776" y="2214121"/>
                  </a:lnTo>
                  <a:lnTo>
                    <a:pt x="283065" y="2236495"/>
                  </a:lnTo>
                  <a:lnTo>
                    <a:pt x="274355" y="2258582"/>
                  </a:lnTo>
                  <a:lnTo>
                    <a:pt x="265645" y="2280360"/>
                  </a:lnTo>
                  <a:lnTo>
                    <a:pt x="256934" y="2301802"/>
                  </a:lnTo>
                  <a:lnTo>
                    <a:pt x="248224" y="2322887"/>
                  </a:lnTo>
                  <a:lnTo>
                    <a:pt x="239514" y="2343591"/>
                  </a:lnTo>
                  <a:lnTo>
                    <a:pt x="230803" y="2363892"/>
                  </a:lnTo>
                  <a:lnTo>
                    <a:pt x="222093" y="2383769"/>
                  </a:lnTo>
                  <a:lnTo>
                    <a:pt x="213383" y="2403201"/>
                  </a:lnTo>
                  <a:lnTo>
                    <a:pt x="204672" y="2422167"/>
                  </a:lnTo>
                  <a:lnTo>
                    <a:pt x="195962" y="2440651"/>
                  </a:lnTo>
                  <a:lnTo>
                    <a:pt x="187252" y="2458633"/>
                  </a:lnTo>
                  <a:lnTo>
                    <a:pt x="178541" y="2476099"/>
                  </a:lnTo>
                  <a:lnTo>
                    <a:pt x="169831" y="2493033"/>
                  </a:lnTo>
                  <a:lnTo>
                    <a:pt x="161120" y="2509424"/>
                  </a:lnTo>
                  <a:lnTo>
                    <a:pt x="152410" y="2525268"/>
                  </a:lnTo>
                  <a:lnTo>
                    <a:pt x="143700" y="2540590"/>
                  </a:lnTo>
                  <a:lnTo>
                    <a:pt x="134989" y="2555421"/>
                  </a:lnTo>
                  <a:lnTo>
                    <a:pt x="126279" y="2569794"/>
                  </a:lnTo>
                  <a:lnTo>
                    <a:pt x="117569" y="2583745"/>
                  </a:lnTo>
                  <a:lnTo>
                    <a:pt x="108858" y="2597309"/>
                  </a:lnTo>
                  <a:lnTo>
                    <a:pt x="100148" y="2610520"/>
                  </a:lnTo>
                  <a:lnTo>
                    <a:pt x="91438" y="2623413"/>
                  </a:lnTo>
                  <a:lnTo>
                    <a:pt x="82727" y="2636021"/>
                  </a:lnTo>
                  <a:lnTo>
                    <a:pt x="74017" y="2648375"/>
                  </a:lnTo>
                  <a:lnTo>
                    <a:pt x="65307" y="2660503"/>
                  </a:lnTo>
                  <a:lnTo>
                    <a:pt x="60500" y="2667084"/>
                  </a:lnTo>
                  <a:close/>
                </a:path>
              </a:pathLst>
            </a:custGeom>
            <a:solidFill>
              <a:srgbClr val="00A6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90848" y="895325"/>
              <a:ext cx="1424121" cy="2667084"/>
            </a:xfrm>
            <a:custGeom>
              <a:avLst/>
              <a:pathLst>
                <a:path w="1424121" h="2667084">
                  <a:moveTo>
                    <a:pt x="0" y="2667084"/>
                  </a:moveTo>
                  <a:lnTo>
                    <a:pt x="4334" y="2663686"/>
                  </a:lnTo>
                  <a:lnTo>
                    <a:pt x="13045" y="2656456"/>
                  </a:lnTo>
                  <a:lnTo>
                    <a:pt x="21755" y="2648804"/>
                  </a:lnTo>
                  <a:lnTo>
                    <a:pt x="30465" y="2640708"/>
                  </a:lnTo>
                  <a:lnTo>
                    <a:pt x="39176" y="2632148"/>
                  </a:lnTo>
                  <a:lnTo>
                    <a:pt x="47886" y="2623107"/>
                  </a:lnTo>
                  <a:lnTo>
                    <a:pt x="56596" y="2613570"/>
                  </a:lnTo>
                  <a:lnTo>
                    <a:pt x="65307" y="2603526"/>
                  </a:lnTo>
                  <a:lnTo>
                    <a:pt x="74017" y="2592966"/>
                  </a:lnTo>
                  <a:lnTo>
                    <a:pt x="82727" y="2581886"/>
                  </a:lnTo>
                  <a:lnTo>
                    <a:pt x="91438" y="2570286"/>
                  </a:lnTo>
                  <a:lnTo>
                    <a:pt x="100148" y="2558166"/>
                  </a:lnTo>
                  <a:lnTo>
                    <a:pt x="108858" y="2545531"/>
                  </a:lnTo>
                  <a:lnTo>
                    <a:pt x="117569" y="2532388"/>
                  </a:lnTo>
                  <a:lnTo>
                    <a:pt x="126279" y="2518741"/>
                  </a:lnTo>
                  <a:lnTo>
                    <a:pt x="134989" y="2504599"/>
                  </a:lnTo>
                  <a:lnTo>
                    <a:pt x="143700" y="2489967"/>
                  </a:lnTo>
                  <a:lnTo>
                    <a:pt x="152410" y="2474848"/>
                  </a:lnTo>
                  <a:lnTo>
                    <a:pt x="161120" y="2459248"/>
                  </a:lnTo>
                  <a:lnTo>
                    <a:pt x="169831" y="2443172"/>
                  </a:lnTo>
                  <a:lnTo>
                    <a:pt x="178541" y="2426639"/>
                  </a:lnTo>
                  <a:lnTo>
                    <a:pt x="187252" y="2409671"/>
                  </a:lnTo>
                  <a:lnTo>
                    <a:pt x="195962" y="2392289"/>
                  </a:lnTo>
                  <a:lnTo>
                    <a:pt x="204672" y="2374510"/>
                  </a:lnTo>
                  <a:lnTo>
                    <a:pt x="213383" y="2356350"/>
                  </a:lnTo>
                  <a:lnTo>
                    <a:pt x="222093" y="2337825"/>
                  </a:lnTo>
                  <a:lnTo>
                    <a:pt x="230803" y="2318950"/>
                  </a:lnTo>
                  <a:lnTo>
                    <a:pt x="239514" y="2299737"/>
                  </a:lnTo>
                  <a:lnTo>
                    <a:pt x="248224" y="2280198"/>
                  </a:lnTo>
                  <a:lnTo>
                    <a:pt x="256934" y="2260347"/>
                  </a:lnTo>
                  <a:lnTo>
                    <a:pt x="265645" y="2240194"/>
                  </a:lnTo>
                  <a:lnTo>
                    <a:pt x="274355" y="2219749"/>
                  </a:lnTo>
                  <a:lnTo>
                    <a:pt x="283065" y="2199022"/>
                  </a:lnTo>
                  <a:lnTo>
                    <a:pt x="291776" y="2178024"/>
                  </a:lnTo>
                  <a:lnTo>
                    <a:pt x="300486" y="2156762"/>
                  </a:lnTo>
                  <a:lnTo>
                    <a:pt x="309196" y="2135246"/>
                  </a:lnTo>
                  <a:lnTo>
                    <a:pt x="317907" y="2113484"/>
                  </a:lnTo>
                  <a:lnTo>
                    <a:pt x="326617" y="2091484"/>
                  </a:lnTo>
                  <a:lnTo>
                    <a:pt x="335327" y="2069255"/>
                  </a:lnTo>
                  <a:lnTo>
                    <a:pt x="344038" y="2046806"/>
                  </a:lnTo>
                  <a:lnTo>
                    <a:pt x="352748" y="2024146"/>
                  </a:lnTo>
                  <a:lnTo>
                    <a:pt x="361458" y="2001286"/>
                  </a:lnTo>
                  <a:lnTo>
                    <a:pt x="370169" y="1978239"/>
                  </a:lnTo>
                  <a:lnTo>
                    <a:pt x="378879" y="1955019"/>
                  </a:lnTo>
                  <a:lnTo>
                    <a:pt x="387590" y="1931644"/>
                  </a:lnTo>
                  <a:lnTo>
                    <a:pt x="396300" y="1908133"/>
                  </a:lnTo>
                  <a:lnTo>
                    <a:pt x="405010" y="1884510"/>
                  </a:lnTo>
                  <a:lnTo>
                    <a:pt x="413721" y="1860799"/>
                  </a:lnTo>
                  <a:lnTo>
                    <a:pt x="422431" y="1837028"/>
                  </a:lnTo>
                  <a:lnTo>
                    <a:pt x="431141" y="1813225"/>
                  </a:lnTo>
                  <a:lnTo>
                    <a:pt x="439852" y="1789419"/>
                  </a:lnTo>
                  <a:lnTo>
                    <a:pt x="448562" y="1765639"/>
                  </a:lnTo>
                  <a:lnTo>
                    <a:pt x="457272" y="1741916"/>
                  </a:lnTo>
                  <a:lnTo>
                    <a:pt x="465983" y="1718277"/>
                  </a:lnTo>
                  <a:lnTo>
                    <a:pt x="474693" y="1694751"/>
                  </a:lnTo>
                  <a:lnTo>
                    <a:pt x="483403" y="1671360"/>
                  </a:lnTo>
                  <a:lnTo>
                    <a:pt x="492114" y="1648106"/>
                  </a:lnTo>
                  <a:lnTo>
                    <a:pt x="500824" y="1624987"/>
                  </a:lnTo>
                  <a:lnTo>
                    <a:pt x="509534" y="1601996"/>
                  </a:lnTo>
                  <a:lnTo>
                    <a:pt x="518245" y="1579127"/>
                  </a:lnTo>
                  <a:lnTo>
                    <a:pt x="526955" y="1556368"/>
                  </a:lnTo>
                  <a:lnTo>
                    <a:pt x="535665" y="1533706"/>
                  </a:lnTo>
                  <a:lnTo>
                    <a:pt x="544376" y="1511123"/>
                  </a:lnTo>
                  <a:lnTo>
                    <a:pt x="553086" y="1488599"/>
                  </a:lnTo>
                  <a:lnTo>
                    <a:pt x="561797" y="1466109"/>
                  </a:lnTo>
                  <a:lnTo>
                    <a:pt x="570507" y="1443625"/>
                  </a:lnTo>
                  <a:lnTo>
                    <a:pt x="579217" y="1421116"/>
                  </a:lnTo>
                  <a:lnTo>
                    <a:pt x="587928" y="1398550"/>
                  </a:lnTo>
                  <a:lnTo>
                    <a:pt x="596638" y="1375901"/>
                  </a:lnTo>
                  <a:lnTo>
                    <a:pt x="605348" y="1353149"/>
                  </a:lnTo>
                  <a:lnTo>
                    <a:pt x="614059" y="1330284"/>
                  </a:lnTo>
                  <a:lnTo>
                    <a:pt x="622769" y="1307305"/>
                  </a:lnTo>
                  <a:lnTo>
                    <a:pt x="631479" y="1284220"/>
                  </a:lnTo>
                  <a:lnTo>
                    <a:pt x="640190" y="1261038"/>
                  </a:lnTo>
                  <a:lnTo>
                    <a:pt x="648900" y="1237773"/>
                  </a:lnTo>
                  <a:lnTo>
                    <a:pt x="657610" y="1214438"/>
                  </a:lnTo>
                  <a:lnTo>
                    <a:pt x="666321" y="1191041"/>
                  </a:lnTo>
                  <a:lnTo>
                    <a:pt x="675031" y="1167594"/>
                  </a:lnTo>
                  <a:lnTo>
                    <a:pt x="683741" y="1144104"/>
                  </a:lnTo>
                  <a:lnTo>
                    <a:pt x="692452" y="1120577"/>
                  </a:lnTo>
                  <a:lnTo>
                    <a:pt x="701162" y="1097019"/>
                  </a:lnTo>
                  <a:lnTo>
                    <a:pt x="709872" y="1073433"/>
                  </a:lnTo>
                  <a:lnTo>
                    <a:pt x="718583" y="1049824"/>
                  </a:lnTo>
                  <a:lnTo>
                    <a:pt x="727293" y="1026194"/>
                  </a:lnTo>
                  <a:lnTo>
                    <a:pt x="736003" y="1002547"/>
                  </a:lnTo>
                  <a:lnTo>
                    <a:pt x="744714" y="978883"/>
                  </a:lnTo>
                  <a:lnTo>
                    <a:pt x="753424" y="955205"/>
                  </a:lnTo>
                  <a:lnTo>
                    <a:pt x="762135" y="931515"/>
                  </a:lnTo>
                  <a:lnTo>
                    <a:pt x="770845" y="907813"/>
                  </a:lnTo>
                  <a:lnTo>
                    <a:pt x="779555" y="884102"/>
                  </a:lnTo>
                  <a:lnTo>
                    <a:pt x="788266" y="860382"/>
                  </a:lnTo>
                  <a:lnTo>
                    <a:pt x="796976" y="836655"/>
                  </a:lnTo>
                  <a:lnTo>
                    <a:pt x="805686" y="812921"/>
                  </a:lnTo>
                  <a:lnTo>
                    <a:pt x="814397" y="789181"/>
                  </a:lnTo>
                  <a:lnTo>
                    <a:pt x="823107" y="765436"/>
                  </a:lnTo>
                  <a:lnTo>
                    <a:pt x="831817" y="741687"/>
                  </a:lnTo>
                  <a:lnTo>
                    <a:pt x="840528" y="717933"/>
                  </a:lnTo>
                  <a:lnTo>
                    <a:pt x="849238" y="694175"/>
                  </a:lnTo>
                  <a:lnTo>
                    <a:pt x="857948" y="670414"/>
                  </a:lnTo>
                  <a:lnTo>
                    <a:pt x="866659" y="646650"/>
                  </a:lnTo>
                  <a:lnTo>
                    <a:pt x="875369" y="622883"/>
                  </a:lnTo>
                  <a:lnTo>
                    <a:pt x="884079" y="599114"/>
                  </a:lnTo>
                  <a:lnTo>
                    <a:pt x="892790" y="575343"/>
                  </a:lnTo>
                  <a:lnTo>
                    <a:pt x="901500" y="551569"/>
                  </a:lnTo>
                  <a:lnTo>
                    <a:pt x="910210" y="527794"/>
                  </a:lnTo>
                  <a:lnTo>
                    <a:pt x="918921" y="504017"/>
                  </a:lnTo>
                  <a:lnTo>
                    <a:pt x="927631" y="480239"/>
                  </a:lnTo>
                  <a:lnTo>
                    <a:pt x="936342" y="456459"/>
                  </a:lnTo>
                  <a:lnTo>
                    <a:pt x="945052" y="432678"/>
                  </a:lnTo>
                  <a:lnTo>
                    <a:pt x="953762" y="408896"/>
                  </a:lnTo>
                  <a:lnTo>
                    <a:pt x="962473" y="385113"/>
                  </a:lnTo>
                  <a:lnTo>
                    <a:pt x="971183" y="361329"/>
                  </a:lnTo>
                  <a:lnTo>
                    <a:pt x="979893" y="337543"/>
                  </a:lnTo>
                  <a:lnTo>
                    <a:pt x="988604" y="313758"/>
                  </a:lnTo>
                  <a:lnTo>
                    <a:pt x="997314" y="289971"/>
                  </a:lnTo>
                  <a:lnTo>
                    <a:pt x="1006024" y="266183"/>
                  </a:lnTo>
                  <a:lnTo>
                    <a:pt x="1014735" y="242395"/>
                  </a:lnTo>
                  <a:lnTo>
                    <a:pt x="1023445" y="218607"/>
                  </a:lnTo>
                  <a:lnTo>
                    <a:pt x="1032155" y="194818"/>
                  </a:lnTo>
                  <a:lnTo>
                    <a:pt x="1040866" y="171028"/>
                  </a:lnTo>
                  <a:lnTo>
                    <a:pt x="1049576" y="147238"/>
                  </a:lnTo>
                  <a:lnTo>
                    <a:pt x="1058286" y="123447"/>
                  </a:lnTo>
                  <a:lnTo>
                    <a:pt x="1066997" y="99656"/>
                  </a:lnTo>
                  <a:lnTo>
                    <a:pt x="1075707" y="75864"/>
                  </a:lnTo>
                  <a:lnTo>
                    <a:pt x="1084417" y="52072"/>
                  </a:lnTo>
                  <a:lnTo>
                    <a:pt x="1093128" y="28280"/>
                  </a:lnTo>
                  <a:lnTo>
                    <a:pt x="1101838" y="4488"/>
                  </a:lnTo>
                  <a:lnTo>
                    <a:pt x="1110548" y="0"/>
                  </a:lnTo>
                  <a:lnTo>
                    <a:pt x="1119259" y="0"/>
                  </a:lnTo>
                  <a:lnTo>
                    <a:pt x="1127969" y="0"/>
                  </a:lnTo>
                  <a:lnTo>
                    <a:pt x="1136680" y="0"/>
                  </a:lnTo>
                  <a:lnTo>
                    <a:pt x="1145390" y="0"/>
                  </a:lnTo>
                  <a:lnTo>
                    <a:pt x="1154100" y="0"/>
                  </a:lnTo>
                  <a:lnTo>
                    <a:pt x="1162811" y="0"/>
                  </a:lnTo>
                  <a:lnTo>
                    <a:pt x="1171521" y="0"/>
                  </a:lnTo>
                  <a:lnTo>
                    <a:pt x="1180231" y="0"/>
                  </a:lnTo>
                  <a:lnTo>
                    <a:pt x="1188942" y="0"/>
                  </a:lnTo>
                  <a:lnTo>
                    <a:pt x="1197652" y="0"/>
                  </a:lnTo>
                  <a:lnTo>
                    <a:pt x="1206362" y="0"/>
                  </a:lnTo>
                  <a:lnTo>
                    <a:pt x="1215073" y="0"/>
                  </a:lnTo>
                  <a:lnTo>
                    <a:pt x="1223783" y="0"/>
                  </a:lnTo>
                  <a:lnTo>
                    <a:pt x="1232493" y="0"/>
                  </a:lnTo>
                  <a:lnTo>
                    <a:pt x="1241204" y="0"/>
                  </a:lnTo>
                  <a:lnTo>
                    <a:pt x="1249914" y="0"/>
                  </a:lnTo>
                  <a:lnTo>
                    <a:pt x="1258624" y="0"/>
                  </a:lnTo>
                  <a:lnTo>
                    <a:pt x="1267335" y="0"/>
                  </a:lnTo>
                  <a:lnTo>
                    <a:pt x="1276045" y="0"/>
                  </a:lnTo>
                  <a:lnTo>
                    <a:pt x="1284755" y="0"/>
                  </a:lnTo>
                  <a:lnTo>
                    <a:pt x="1293466" y="0"/>
                  </a:lnTo>
                  <a:lnTo>
                    <a:pt x="1302176" y="0"/>
                  </a:lnTo>
                  <a:lnTo>
                    <a:pt x="1310886" y="0"/>
                  </a:lnTo>
                  <a:lnTo>
                    <a:pt x="1319597" y="0"/>
                  </a:lnTo>
                  <a:lnTo>
                    <a:pt x="1328307" y="0"/>
                  </a:lnTo>
                  <a:lnTo>
                    <a:pt x="1337018" y="0"/>
                  </a:lnTo>
                  <a:lnTo>
                    <a:pt x="1345728" y="0"/>
                  </a:lnTo>
                  <a:lnTo>
                    <a:pt x="1354438" y="0"/>
                  </a:lnTo>
                  <a:lnTo>
                    <a:pt x="1363149" y="0"/>
                  </a:lnTo>
                  <a:lnTo>
                    <a:pt x="1371859" y="0"/>
                  </a:lnTo>
                  <a:lnTo>
                    <a:pt x="1380569" y="0"/>
                  </a:lnTo>
                  <a:lnTo>
                    <a:pt x="1389280" y="0"/>
                  </a:lnTo>
                  <a:lnTo>
                    <a:pt x="1397990" y="0"/>
                  </a:lnTo>
                  <a:lnTo>
                    <a:pt x="1406700" y="0"/>
                  </a:lnTo>
                  <a:lnTo>
                    <a:pt x="1415411" y="0"/>
                  </a:lnTo>
                  <a:lnTo>
                    <a:pt x="1424121" y="0"/>
                  </a:lnTo>
                  <a:lnTo>
                    <a:pt x="142412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251348" y="895325"/>
              <a:ext cx="1363621" cy="2667084"/>
            </a:xfrm>
            <a:custGeom>
              <a:avLst/>
              <a:pathLst>
                <a:path w="1363621" h="2667084">
                  <a:moveTo>
                    <a:pt x="1363621" y="0"/>
                  </a:moveTo>
                  <a:lnTo>
                    <a:pt x="1363621" y="0"/>
                  </a:lnTo>
                  <a:lnTo>
                    <a:pt x="1354910" y="0"/>
                  </a:lnTo>
                  <a:lnTo>
                    <a:pt x="1346200" y="0"/>
                  </a:lnTo>
                  <a:lnTo>
                    <a:pt x="1337490" y="0"/>
                  </a:lnTo>
                  <a:lnTo>
                    <a:pt x="1328779" y="0"/>
                  </a:lnTo>
                  <a:lnTo>
                    <a:pt x="1320069" y="0"/>
                  </a:lnTo>
                  <a:lnTo>
                    <a:pt x="1311359" y="0"/>
                  </a:lnTo>
                  <a:lnTo>
                    <a:pt x="1302648" y="0"/>
                  </a:lnTo>
                  <a:lnTo>
                    <a:pt x="1293938" y="0"/>
                  </a:lnTo>
                  <a:lnTo>
                    <a:pt x="1285228" y="0"/>
                  </a:lnTo>
                  <a:lnTo>
                    <a:pt x="1276517" y="0"/>
                  </a:lnTo>
                  <a:lnTo>
                    <a:pt x="1267807" y="0"/>
                  </a:lnTo>
                  <a:lnTo>
                    <a:pt x="1259097" y="0"/>
                  </a:lnTo>
                  <a:lnTo>
                    <a:pt x="1250386" y="0"/>
                  </a:lnTo>
                  <a:lnTo>
                    <a:pt x="1241676" y="0"/>
                  </a:lnTo>
                  <a:lnTo>
                    <a:pt x="1232966" y="0"/>
                  </a:lnTo>
                  <a:lnTo>
                    <a:pt x="1224255" y="0"/>
                  </a:lnTo>
                  <a:lnTo>
                    <a:pt x="1215545" y="0"/>
                  </a:lnTo>
                  <a:lnTo>
                    <a:pt x="1206835" y="0"/>
                  </a:lnTo>
                  <a:lnTo>
                    <a:pt x="1198124" y="0"/>
                  </a:lnTo>
                  <a:lnTo>
                    <a:pt x="1189414" y="0"/>
                  </a:lnTo>
                  <a:lnTo>
                    <a:pt x="1180704" y="0"/>
                  </a:lnTo>
                  <a:lnTo>
                    <a:pt x="1171993" y="0"/>
                  </a:lnTo>
                  <a:lnTo>
                    <a:pt x="1163283" y="0"/>
                  </a:lnTo>
                  <a:lnTo>
                    <a:pt x="1154572" y="0"/>
                  </a:lnTo>
                  <a:lnTo>
                    <a:pt x="1145862" y="0"/>
                  </a:lnTo>
                  <a:lnTo>
                    <a:pt x="1137152" y="0"/>
                  </a:lnTo>
                  <a:lnTo>
                    <a:pt x="1128441" y="17740"/>
                  </a:lnTo>
                  <a:lnTo>
                    <a:pt x="1119731" y="37737"/>
                  </a:lnTo>
                  <a:lnTo>
                    <a:pt x="1111021" y="57735"/>
                  </a:lnTo>
                  <a:lnTo>
                    <a:pt x="1102310" y="77732"/>
                  </a:lnTo>
                  <a:lnTo>
                    <a:pt x="1093600" y="97730"/>
                  </a:lnTo>
                  <a:lnTo>
                    <a:pt x="1084890" y="117728"/>
                  </a:lnTo>
                  <a:lnTo>
                    <a:pt x="1076179" y="137727"/>
                  </a:lnTo>
                  <a:lnTo>
                    <a:pt x="1067469" y="157725"/>
                  </a:lnTo>
                  <a:lnTo>
                    <a:pt x="1058759" y="177724"/>
                  </a:lnTo>
                  <a:lnTo>
                    <a:pt x="1050048" y="197722"/>
                  </a:lnTo>
                  <a:lnTo>
                    <a:pt x="1041338" y="217721"/>
                  </a:lnTo>
                  <a:lnTo>
                    <a:pt x="1032628" y="237721"/>
                  </a:lnTo>
                  <a:lnTo>
                    <a:pt x="1023917" y="257720"/>
                  </a:lnTo>
                  <a:lnTo>
                    <a:pt x="1015207" y="277720"/>
                  </a:lnTo>
                  <a:lnTo>
                    <a:pt x="1006497" y="297720"/>
                  </a:lnTo>
                  <a:lnTo>
                    <a:pt x="997786" y="317720"/>
                  </a:lnTo>
                  <a:lnTo>
                    <a:pt x="989076" y="337721"/>
                  </a:lnTo>
                  <a:lnTo>
                    <a:pt x="980365" y="357722"/>
                  </a:lnTo>
                  <a:lnTo>
                    <a:pt x="971655" y="377723"/>
                  </a:lnTo>
                  <a:lnTo>
                    <a:pt x="962945" y="397724"/>
                  </a:lnTo>
                  <a:lnTo>
                    <a:pt x="954234" y="417726"/>
                  </a:lnTo>
                  <a:lnTo>
                    <a:pt x="945524" y="437728"/>
                  </a:lnTo>
                  <a:lnTo>
                    <a:pt x="936814" y="457731"/>
                  </a:lnTo>
                  <a:lnTo>
                    <a:pt x="928103" y="477733"/>
                  </a:lnTo>
                  <a:lnTo>
                    <a:pt x="919393" y="497737"/>
                  </a:lnTo>
                  <a:lnTo>
                    <a:pt x="910683" y="517740"/>
                  </a:lnTo>
                  <a:lnTo>
                    <a:pt x="901972" y="537745"/>
                  </a:lnTo>
                  <a:lnTo>
                    <a:pt x="893262" y="557749"/>
                  </a:lnTo>
                  <a:lnTo>
                    <a:pt x="884552" y="577754"/>
                  </a:lnTo>
                  <a:lnTo>
                    <a:pt x="875841" y="597760"/>
                  </a:lnTo>
                  <a:lnTo>
                    <a:pt x="867131" y="617766"/>
                  </a:lnTo>
                  <a:lnTo>
                    <a:pt x="858421" y="637773"/>
                  </a:lnTo>
                  <a:lnTo>
                    <a:pt x="849710" y="657781"/>
                  </a:lnTo>
                  <a:lnTo>
                    <a:pt x="841000" y="677789"/>
                  </a:lnTo>
                  <a:lnTo>
                    <a:pt x="832290" y="697799"/>
                  </a:lnTo>
                  <a:lnTo>
                    <a:pt x="823579" y="717809"/>
                  </a:lnTo>
                  <a:lnTo>
                    <a:pt x="814869" y="737820"/>
                  </a:lnTo>
                  <a:lnTo>
                    <a:pt x="806159" y="757832"/>
                  </a:lnTo>
                  <a:lnTo>
                    <a:pt x="797448" y="777845"/>
                  </a:lnTo>
                  <a:lnTo>
                    <a:pt x="788738" y="797860"/>
                  </a:lnTo>
                  <a:lnTo>
                    <a:pt x="780027" y="817876"/>
                  </a:lnTo>
                  <a:lnTo>
                    <a:pt x="771317" y="837894"/>
                  </a:lnTo>
                  <a:lnTo>
                    <a:pt x="762607" y="857913"/>
                  </a:lnTo>
                  <a:lnTo>
                    <a:pt x="753896" y="877936"/>
                  </a:lnTo>
                  <a:lnTo>
                    <a:pt x="745186" y="897960"/>
                  </a:lnTo>
                  <a:lnTo>
                    <a:pt x="736476" y="917988"/>
                  </a:lnTo>
                  <a:lnTo>
                    <a:pt x="727765" y="938020"/>
                  </a:lnTo>
                  <a:lnTo>
                    <a:pt x="719055" y="958057"/>
                  </a:lnTo>
                  <a:lnTo>
                    <a:pt x="710345" y="978104"/>
                  </a:lnTo>
                  <a:lnTo>
                    <a:pt x="701634" y="998168"/>
                  </a:lnTo>
                  <a:lnTo>
                    <a:pt x="692924" y="1018255"/>
                  </a:lnTo>
                  <a:lnTo>
                    <a:pt x="684214" y="1038370"/>
                  </a:lnTo>
                  <a:lnTo>
                    <a:pt x="675503" y="1058522"/>
                  </a:lnTo>
                  <a:lnTo>
                    <a:pt x="666793" y="1078717"/>
                  </a:lnTo>
                  <a:lnTo>
                    <a:pt x="658083" y="1098961"/>
                  </a:lnTo>
                  <a:lnTo>
                    <a:pt x="649372" y="1119264"/>
                  </a:lnTo>
                  <a:lnTo>
                    <a:pt x="640662" y="1139632"/>
                  </a:lnTo>
                  <a:lnTo>
                    <a:pt x="631952" y="1160076"/>
                  </a:lnTo>
                  <a:lnTo>
                    <a:pt x="623241" y="1180604"/>
                  </a:lnTo>
                  <a:lnTo>
                    <a:pt x="614531" y="1201226"/>
                  </a:lnTo>
                  <a:lnTo>
                    <a:pt x="605820" y="1221957"/>
                  </a:lnTo>
                  <a:lnTo>
                    <a:pt x="597110" y="1242807"/>
                  </a:lnTo>
                  <a:lnTo>
                    <a:pt x="588400" y="1263793"/>
                  </a:lnTo>
                  <a:lnTo>
                    <a:pt x="579689" y="1284931"/>
                  </a:lnTo>
                  <a:lnTo>
                    <a:pt x="570979" y="1306238"/>
                  </a:lnTo>
                  <a:lnTo>
                    <a:pt x="562269" y="1327735"/>
                  </a:lnTo>
                  <a:lnTo>
                    <a:pt x="553558" y="1349436"/>
                  </a:lnTo>
                  <a:lnTo>
                    <a:pt x="544848" y="1371356"/>
                  </a:lnTo>
                  <a:lnTo>
                    <a:pt x="536138" y="1393499"/>
                  </a:lnTo>
                  <a:lnTo>
                    <a:pt x="527427" y="1415862"/>
                  </a:lnTo>
                  <a:lnTo>
                    <a:pt x="518717" y="1438430"/>
                  </a:lnTo>
                  <a:lnTo>
                    <a:pt x="510007" y="1461182"/>
                  </a:lnTo>
                  <a:lnTo>
                    <a:pt x="501296" y="1484093"/>
                  </a:lnTo>
                  <a:lnTo>
                    <a:pt x="492586" y="1507139"/>
                  </a:lnTo>
                  <a:lnTo>
                    <a:pt x="483876" y="1530295"/>
                  </a:lnTo>
                  <a:lnTo>
                    <a:pt x="475165" y="1553543"/>
                  </a:lnTo>
                  <a:lnTo>
                    <a:pt x="466455" y="1576867"/>
                  </a:lnTo>
                  <a:lnTo>
                    <a:pt x="457745" y="1600257"/>
                  </a:lnTo>
                  <a:lnTo>
                    <a:pt x="449034" y="1623702"/>
                  </a:lnTo>
                  <a:lnTo>
                    <a:pt x="440324" y="1647199"/>
                  </a:lnTo>
                  <a:lnTo>
                    <a:pt x="431614" y="1670744"/>
                  </a:lnTo>
                  <a:lnTo>
                    <a:pt x="422903" y="1694337"/>
                  </a:lnTo>
                  <a:lnTo>
                    <a:pt x="414193" y="1717979"/>
                  </a:lnTo>
                  <a:lnTo>
                    <a:pt x="405482" y="1741673"/>
                  </a:lnTo>
                  <a:lnTo>
                    <a:pt x="396772" y="1765412"/>
                  </a:lnTo>
                  <a:lnTo>
                    <a:pt x="388062" y="1789191"/>
                  </a:lnTo>
                  <a:lnTo>
                    <a:pt x="379351" y="1813004"/>
                  </a:lnTo>
                  <a:lnTo>
                    <a:pt x="370641" y="1836845"/>
                  </a:lnTo>
                  <a:lnTo>
                    <a:pt x="361931" y="1860711"/>
                  </a:lnTo>
                  <a:lnTo>
                    <a:pt x="353220" y="1884596"/>
                  </a:lnTo>
                  <a:lnTo>
                    <a:pt x="344510" y="1908496"/>
                  </a:lnTo>
                  <a:lnTo>
                    <a:pt x="335800" y="1932401"/>
                  </a:lnTo>
                  <a:lnTo>
                    <a:pt x="327089" y="1956305"/>
                  </a:lnTo>
                  <a:lnTo>
                    <a:pt x="318379" y="1980194"/>
                  </a:lnTo>
                  <a:lnTo>
                    <a:pt x="309669" y="2004055"/>
                  </a:lnTo>
                  <a:lnTo>
                    <a:pt x="300958" y="2027872"/>
                  </a:lnTo>
                  <a:lnTo>
                    <a:pt x="292248" y="2051624"/>
                  </a:lnTo>
                  <a:lnTo>
                    <a:pt x="283538" y="2075290"/>
                  </a:lnTo>
                  <a:lnTo>
                    <a:pt x="274827" y="2098847"/>
                  </a:lnTo>
                  <a:lnTo>
                    <a:pt x="266117" y="2122270"/>
                  </a:lnTo>
                  <a:lnTo>
                    <a:pt x="257407" y="2145535"/>
                  </a:lnTo>
                  <a:lnTo>
                    <a:pt x="248696" y="2168616"/>
                  </a:lnTo>
                  <a:lnTo>
                    <a:pt x="239986" y="2191486"/>
                  </a:lnTo>
                  <a:lnTo>
                    <a:pt x="231276" y="2214121"/>
                  </a:lnTo>
                  <a:lnTo>
                    <a:pt x="222565" y="2236495"/>
                  </a:lnTo>
                  <a:lnTo>
                    <a:pt x="213855" y="2258582"/>
                  </a:lnTo>
                  <a:lnTo>
                    <a:pt x="205144" y="2280360"/>
                  </a:lnTo>
                  <a:lnTo>
                    <a:pt x="196434" y="2301802"/>
                  </a:lnTo>
                  <a:lnTo>
                    <a:pt x="187724" y="2322887"/>
                  </a:lnTo>
                  <a:lnTo>
                    <a:pt x="179013" y="2343591"/>
                  </a:lnTo>
                  <a:lnTo>
                    <a:pt x="170303" y="2363892"/>
                  </a:lnTo>
                  <a:lnTo>
                    <a:pt x="161593" y="2383769"/>
                  </a:lnTo>
                  <a:lnTo>
                    <a:pt x="152882" y="2403201"/>
                  </a:lnTo>
                  <a:lnTo>
                    <a:pt x="144172" y="2422167"/>
                  </a:lnTo>
                  <a:lnTo>
                    <a:pt x="135462" y="2440651"/>
                  </a:lnTo>
                  <a:lnTo>
                    <a:pt x="126751" y="2458633"/>
                  </a:lnTo>
                  <a:lnTo>
                    <a:pt x="118041" y="2476099"/>
                  </a:lnTo>
                  <a:lnTo>
                    <a:pt x="109331" y="2493033"/>
                  </a:lnTo>
                  <a:lnTo>
                    <a:pt x="100620" y="2509424"/>
                  </a:lnTo>
                  <a:lnTo>
                    <a:pt x="91910" y="2525268"/>
                  </a:lnTo>
                  <a:lnTo>
                    <a:pt x="83200" y="2540590"/>
                  </a:lnTo>
                  <a:lnTo>
                    <a:pt x="74489" y="2555421"/>
                  </a:lnTo>
                  <a:lnTo>
                    <a:pt x="65779" y="2569794"/>
                  </a:lnTo>
                  <a:lnTo>
                    <a:pt x="57069" y="2583745"/>
                  </a:lnTo>
                  <a:lnTo>
                    <a:pt x="48358" y="2597309"/>
                  </a:lnTo>
                  <a:lnTo>
                    <a:pt x="39648" y="2610520"/>
                  </a:lnTo>
                  <a:lnTo>
                    <a:pt x="30937" y="2623413"/>
                  </a:lnTo>
                  <a:lnTo>
                    <a:pt x="22227" y="2636021"/>
                  </a:lnTo>
                  <a:lnTo>
                    <a:pt x="13517" y="2648375"/>
                  </a:lnTo>
                  <a:lnTo>
                    <a:pt x="4806" y="2660503"/>
                  </a:lnTo>
                  <a:lnTo>
                    <a:pt x="0" y="266708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021270" y="918130"/>
              <a:ext cx="1593699" cy="2644279"/>
            </a:xfrm>
            <a:custGeom>
              <a:avLst/>
              <a:pathLst>
                <a:path w="1593699" h="2644279">
                  <a:moveTo>
                    <a:pt x="0" y="2644279"/>
                  </a:moveTo>
                  <a:lnTo>
                    <a:pt x="8416" y="2620193"/>
                  </a:lnTo>
                  <a:lnTo>
                    <a:pt x="17126" y="2595265"/>
                  </a:lnTo>
                  <a:lnTo>
                    <a:pt x="25836" y="2570337"/>
                  </a:lnTo>
                  <a:lnTo>
                    <a:pt x="34547" y="2545415"/>
                  </a:lnTo>
                  <a:lnTo>
                    <a:pt x="43257" y="2520504"/>
                  </a:lnTo>
                  <a:lnTo>
                    <a:pt x="51967" y="2495609"/>
                  </a:lnTo>
                  <a:lnTo>
                    <a:pt x="60678" y="2470735"/>
                  </a:lnTo>
                  <a:lnTo>
                    <a:pt x="69388" y="2445889"/>
                  </a:lnTo>
                  <a:lnTo>
                    <a:pt x="78098" y="2421076"/>
                  </a:lnTo>
                  <a:lnTo>
                    <a:pt x="86809" y="2396300"/>
                  </a:lnTo>
                  <a:lnTo>
                    <a:pt x="95519" y="2371568"/>
                  </a:lnTo>
                  <a:lnTo>
                    <a:pt x="104229" y="2346884"/>
                  </a:lnTo>
                  <a:lnTo>
                    <a:pt x="112940" y="2322255"/>
                  </a:lnTo>
                  <a:lnTo>
                    <a:pt x="121650" y="2297685"/>
                  </a:lnTo>
                  <a:lnTo>
                    <a:pt x="130360" y="2273181"/>
                  </a:lnTo>
                  <a:lnTo>
                    <a:pt x="139071" y="2248747"/>
                  </a:lnTo>
                  <a:lnTo>
                    <a:pt x="147781" y="2224388"/>
                  </a:lnTo>
                  <a:lnTo>
                    <a:pt x="156491" y="2200112"/>
                  </a:lnTo>
                  <a:lnTo>
                    <a:pt x="165202" y="2175922"/>
                  </a:lnTo>
                  <a:lnTo>
                    <a:pt x="173912" y="2151824"/>
                  </a:lnTo>
                  <a:lnTo>
                    <a:pt x="182623" y="2127824"/>
                  </a:lnTo>
                  <a:lnTo>
                    <a:pt x="191333" y="2103927"/>
                  </a:lnTo>
                  <a:lnTo>
                    <a:pt x="200043" y="2080138"/>
                  </a:lnTo>
                  <a:lnTo>
                    <a:pt x="208754" y="2056464"/>
                  </a:lnTo>
                  <a:lnTo>
                    <a:pt x="217464" y="2032909"/>
                  </a:lnTo>
                  <a:lnTo>
                    <a:pt x="226174" y="2009479"/>
                  </a:lnTo>
                  <a:lnTo>
                    <a:pt x="234885" y="1986179"/>
                  </a:lnTo>
                  <a:lnTo>
                    <a:pt x="243595" y="1963016"/>
                  </a:lnTo>
                  <a:lnTo>
                    <a:pt x="252305" y="1939993"/>
                  </a:lnTo>
                  <a:lnTo>
                    <a:pt x="261016" y="1917118"/>
                  </a:lnTo>
                  <a:lnTo>
                    <a:pt x="269726" y="1894395"/>
                  </a:lnTo>
                  <a:lnTo>
                    <a:pt x="278436" y="1871829"/>
                  </a:lnTo>
                  <a:lnTo>
                    <a:pt x="287147" y="1849427"/>
                  </a:lnTo>
                  <a:lnTo>
                    <a:pt x="295857" y="1827193"/>
                  </a:lnTo>
                  <a:lnTo>
                    <a:pt x="304567" y="1805134"/>
                  </a:lnTo>
                  <a:lnTo>
                    <a:pt x="313278" y="1783254"/>
                  </a:lnTo>
                  <a:lnTo>
                    <a:pt x="321988" y="1761560"/>
                  </a:lnTo>
                  <a:lnTo>
                    <a:pt x="330698" y="1740056"/>
                  </a:lnTo>
                  <a:lnTo>
                    <a:pt x="339409" y="1718748"/>
                  </a:lnTo>
                  <a:lnTo>
                    <a:pt x="348119" y="1697636"/>
                  </a:lnTo>
                  <a:lnTo>
                    <a:pt x="356829" y="1676723"/>
                  </a:lnTo>
                  <a:lnTo>
                    <a:pt x="365540" y="1656009"/>
                  </a:lnTo>
                  <a:lnTo>
                    <a:pt x="374250" y="1635495"/>
                  </a:lnTo>
                  <a:lnTo>
                    <a:pt x="382961" y="1615182"/>
                  </a:lnTo>
                  <a:lnTo>
                    <a:pt x="391671" y="1595072"/>
                  </a:lnTo>
                  <a:lnTo>
                    <a:pt x="400381" y="1575164"/>
                  </a:lnTo>
                  <a:lnTo>
                    <a:pt x="409092" y="1555460"/>
                  </a:lnTo>
                  <a:lnTo>
                    <a:pt x="417802" y="1535960"/>
                  </a:lnTo>
                  <a:lnTo>
                    <a:pt x="426512" y="1516667"/>
                  </a:lnTo>
                  <a:lnTo>
                    <a:pt x="435223" y="1497580"/>
                  </a:lnTo>
                  <a:lnTo>
                    <a:pt x="443933" y="1478700"/>
                  </a:lnTo>
                  <a:lnTo>
                    <a:pt x="452643" y="1460028"/>
                  </a:lnTo>
                  <a:lnTo>
                    <a:pt x="461354" y="1441566"/>
                  </a:lnTo>
                  <a:lnTo>
                    <a:pt x="470064" y="1423313"/>
                  </a:lnTo>
                  <a:lnTo>
                    <a:pt x="478774" y="1405271"/>
                  </a:lnTo>
                  <a:lnTo>
                    <a:pt x="487485" y="1387440"/>
                  </a:lnTo>
                  <a:lnTo>
                    <a:pt x="496195" y="1369821"/>
                  </a:lnTo>
                  <a:lnTo>
                    <a:pt x="504905" y="1352415"/>
                  </a:lnTo>
                  <a:lnTo>
                    <a:pt x="513616" y="1335223"/>
                  </a:lnTo>
                  <a:lnTo>
                    <a:pt x="522326" y="1318245"/>
                  </a:lnTo>
                  <a:lnTo>
                    <a:pt x="531036" y="1301482"/>
                  </a:lnTo>
                  <a:lnTo>
                    <a:pt x="539747" y="1284936"/>
                  </a:lnTo>
                  <a:lnTo>
                    <a:pt x="548457" y="1268606"/>
                  </a:lnTo>
                  <a:lnTo>
                    <a:pt x="557167" y="1252494"/>
                  </a:lnTo>
                  <a:lnTo>
                    <a:pt x="565878" y="1236601"/>
                  </a:lnTo>
                  <a:lnTo>
                    <a:pt x="574588" y="1220927"/>
                  </a:lnTo>
                  <a:lnTo>
                    <a:pt x="583299" y="1205473"/>
                  </a:lnTo>
                  <a:lnTo>
                    <a:pt x="592009" y="1190240"/>
                  </a:lnTo>
                  <a:lnTo>
                    <a:pt x="600719" y="1175230"/>
                  </a:lnTo>
                  <a:lnTo>
                    <a:pt x="609430" y="1160442"/>
                  </a:lnTo>
                  <a:lnTo>
                    <a:pt x="618140" y="1145878"/>
                  </a:lnTo>
                  <a:lnTo>
                    <a:pt x="626850" y="1131539"/>
                  </a:lnTo>
                  <a:lnTo>
                    <a:pt x="635561" y="1117426"/>
                  </a:lnTo>
                  <a:lnTo>
                    <a:pt x="644271" y="1103540"/>
                  </a:lnTo>
                  <a:lnTo>
                    <a:pt x="652981" y="1089880"/>
                  </a:lnTo>
                  <a:lnTo>
                    <a:pt x="661692" y="1076442"/>
                  </a:lnTo>
                  <a:lnTo>
                    <a:pt x="670402" y="1063219"/>
                  </a:lnTo>
                  <a:lnTo>
                    <a:pt x="679112" y="1050205"/>
                  </a:lnTo>
                  <a:lnTo>
                    <a:pt x="687823" y="1037393"/>
                  </a:lnTo>
                  <a:lnTo>
                    <a:pt x="696533" y="1024777"/>
                  </a:lnTo>
                  <a:lnTo>
                    <a:pt x="705243" y="1012351"/>
                  </a:lnTo>
                  <a:lnTo>
                    <a:pt x="713954" y="1000109"/>
                  </a:lnTo>
                  <a:lnTo>
                    <a:pt x="722664" y="988044"/>
                  </a:lnTo>
                  <a:lnTo>
                    <a:pt x="731374" y="976150"/>
                  </a:lnTo>
                  <a:lnTo>
                    <a:pt x="740085" y="964420"/>
                  </a:lnTo>
                  <a:lnTo>
                    <a:pt x="748795" y="952849"/>
                  </a:lnTo>
                  <a:lnTo>
                    <a:pt x="757506" y="941429"/>
                  </a:lnTo>
                  <a:lnTo>
                    <a:pt x="766216" y="930156"/>
                  </a:lnTo>
                  <a:lnTo>
                    <a:pt x="774926" y="919022"/>
                  </a:lnTo>
                  <a:lnTo>
                    <a:pt x="783637" y="908020"/>
                  </a:lnTo>
                  <a:lnTo>
                    <a:pt x="792347" y="897146"/>
                  </a:lnTo>
                  <a:lnTo>
                    <a:pt x="801057" y="886391"/>
                  </a:lnTo>
                  <a:lnTo>
                    <a:pt x="809768" y="875751"/>
                  </a:lnTo>
                  <a:lnTo>
                    <a:pt x="818478" y="865219"/>
                  </a:lnTo>
                  <a:lnTo>
                    <a:pt x="827188" y="854787"/>
                  </a:lnTo>
                  <a:lnTo>
                    <a:pt x="835899" y="844451"/>
                  </a:lnTo>
                  <a:lnTo>
                    <a:pt x="844609" y="834204"/>
                  </a:lnTo>
                  <a:lnTo>
                    <a:pt x="853319" y="824038"/>
                  </a:lnTo>
                  <a:lnTo>
                    <a:pt x="862030" y="813949"/>
                  </a:lnTo>
                  <a:lnTo>
                    <a:pt x="870740" y="803930"/>
                  </a:lnTo>
                  <a:lnTo>
                    <a:pt x="879450" y="793974"/>
                  </a:lnTo>
                  <a:lnTo>
                    <a:pt x="888161" y="784074"/>
                  </a:lnTo>
                  <a:lnTo>
                    <a:pt x="896871" y="774226"/>
                  </a:lnTo>
                  <a:lnTo>
                    <a:pt x="905581" y="764422"/>
                  </a:lnTo>
                  <a:lnTo>
                    <a:pt x="914292" y="754655"/>
                  </a:lnTo>
                  <a:lnTo>
                    <a:pt x="923002" y="744920"/>
                  </a:lnTo>
                  <a:lnTo>
                    <a:pt x="931712" y="735211"/>
                  </a:lnTo>
                  <a:lnTo>
                    <a:pt x="940423" y="725520"/>
                  </a:lnTo>
                  <a:lnTo>
                    <a:pt x="949133" y="715842"/>
                  </a:lnTo>
                  <a:lnTo>
                    <a:pt x="957844" y="706170"/>
                  </a:lnTo>
                  <a:lnTo>
                    <a:pt x="966554" y="696499"/>
                  </a:lnTo>
                  <a:lnTo>
                    <a:pt x="975264" y="686828"/>
                  </a:lnTo>
                  <a:lnTo>
                    <a:pt x="983975" y="677157"/>
                  </a:lnTo>
                  <a:lnTo>
                    <a:pt x="992685" y="667485"/>
                  </a:lnTo>
                  <a:lnTo>
                    <a:pt x="1001395" y="657814"/>
                  </a:lnTo>
                  <a:lnTo>
                    <a:pt x="1010106" y="648142"/>
                  </a:lnTo>
                  <a:lnTo>
                    <a:pt x="1018816" y="638470"/>
                  </a:lnTo>
                  <a:lnTo>
                    <a:pt x="1027526" y="628798"/>
                  </a:lnTo>
                  <a:lnTo>
                    <a:pt x="1036237" y="619126"/>
                  </a:lnTo>
                  <a:lnTo>
                    <a:pt x="1044947" y="609453"/>
                  </a:lnTo>
                  <a:lnTo>
                    <a:pt x="1053657" y="599781"/>
                  </a:lnTo>
                  <a:lnTo>
                    <a:pt x="1062368" y="590109"/>
                  </a:lnTo>
                  <a:lnTo>
                    <a:pt x="1071078" y="580436"/>
                  </a:lnTo>
                  <a:lnTo>
                    <a:pt x="1079788" y="570763"/>
                  </a:lnTo>
                  <a:lnTo>
                    <a:pt x="1088499" y="561091"/>
                  </a:lnTo>
                  <a:lnTo>
                    <a:pt x="1097209" y="551418"/>
                  </a:lnTo>
                  <a:lnTo>
                    <a:pt x="1105919" y="541745"/>
                  </a:lnTo>
                  <a:lnTo>
                    <a:pt x="1114630" y="532072"/>
                  </a:lnTo>
                  <a:lnTo>
                    <a:pt x="1123340" y="522399"/>
                  </a:lnTo>
                  <a:lnTo>
                    <a:pt x="1132051" y="512726"/>
                  </a:lnTo>
                  <a:lnTo>
                    <a:pt x="1140761" y="503053"/>
                  </a:lnTo>
                  <a:lnTo>
                    <a:pt x="1149471" y="493379"/>
                  </a:lnTo>
                  <a:lnTo>
                    <a:pt x="1158182" y="483706"/>
                  </a:lnTo>
                  <a:lnTo>
                    <a:pt x="1166892" y="474033"/>
                  </a:lnTo>
                  <a:lnTo>
                    <a:pt x="1175602" y="464359"/>
                  </a:lnTo>
                  <a:lnTo>
                    <a:pt x="1184313" y="454686"/>
                  </a:lnTo>
                  <a:lnTo>
                    <a:pt x="1193023" y="445012"/>
                  </a:lnTo>
                  <a:lnTo>
                    <a:pt x="1201733" y="435338"/>
                  </a:lnTo>
                  <a:lnTo>
                    <a:pt x="1210444" y="425665"/>
                  </a:lnTo>
                  <a:lnTo>
                    <a:pt x="1219154" y="415991"/>
                  </a:lnTo>
                  <a:lnTo>
                    <a:pt x="1227864" y="406317"/>
                  </a:lnTo>
                  <a:lnTo>
                    <a:pt x="1236575" y="396644"/>
                  </a:lnTo>
                  <a:lnTo>
                    <a:pt x="1245285" y="386970"/>
                  </a:lnTo>
                  <a:lnTo>
                    <a:pt x="1253995" y="377296"/>
                  </a:lnTo>
                  <a:lnTo>
                    <a:pt x="1262706" y="367622"/>
                  </a:lnTo>
                  <a:lnTo>
                    <a:pt x="1271416" y="357948"/>
                  </a:lnTo>
                  <a:lnTo>
                    <a:pt x="1280126" y="348274"/>
                  </a:lnTo>
                  <a:lnTo>
                    <a:pt x="1288837" y="338600"/>
                  </a:lnTo>
                  <a:lnTo>
                    <a:pt x="1297547" y="328926"/>
                  </a:lnTo>
                  <a:lnTo>
                    <a:pt x="1306257" y="319252"/>
                  </a:lnTo>
                  <a:lnTo>
                    <a:pt x="1314968" y="309578"/>
                  </a:lnTo>
                  <a:lnTo>
                    <a:pt x="1323678" y="299904"/>
                  </a:lnTo>
                  <a:lnTo>
                    <a:pt x="1332389" y="290230"/>
                  </a:lnTo>
                  <a:lnTo>
                    <a:pt x="1341099" y="280556"/>
                  </a:lnTo>
                  <a:lnTo>
                    <a:pt x="1349809" y="270882"/>
                  </a:lnTo>
                  <a:lnTo>
                    <a:pt x="1358520" y="261207"/>
                  </a:lnTo>
                  <a:lnTo>
                    <a:pt x="1367230" y="251533"/>
                  </a:lnTo>
                  <a:lnTo>
                    <a:pt x="1375940" y="241859"/>
                  </a:lnTo>
                  <a:lnTo>
                    <a:pt x="1384651" y="232185"/>
                  </a:lnTo>
                  <a:lnTo>
                    <a:pt x="1393361" y="222510"/>
                  </a:lnTo>
                  <a:lnTo>
                    <a:pt x="1402071" y="212836"/>
                  </a:lnTo>
                  <a:lnTo>
                    <a:pt x="1410782" y="203162"/>
                  </a:lnTo>
                  <a:lnTo>
                    <a:pt x="1419492" y="193488"/>
                  </a:lnTo>
                  <a:lnTo>
                    <a:pt x="1428202" y="183813"/>
                  </a:lnTo>
                  <a:lnTo>
                    <a:pt x="1436913" y="174139"/>
                  </a:lnTo>
                  <a:lnTo>
                    <a:pt x="1445623" y="164465"/>
                  </a:lnTo>
                  <a:lnTo>
                    <a:pt x="1454333" y="154790"/>
                  </a:lnTo>
                  <a:lnTo>
                    <a:pt x="1463044" y="145116"/>
                  </a:lnTo>
                  <a:lnTo>
                    <a:pt x="1471754" y="135442"/>
                  </a:lnTo>
                  <a:lnTo>
                    <a:pt x="1480464" y="125767"/>
                  </a:lnTo>
                  <a:lnTo>
                    <a:pt x="1489175" y="116093"/>
                  </a:lnTo>
                  <a:lnTo>
                    <a:pt x="1497885" y="106418"/>
                  </a:lnTo>
                  <a:lnTo>
                    <a:pt x="1506595" y="96744"/>
                  </a:lnTo>
                  <a:lnTo>
                    <a:pt x="1515306" y="87070"/>
                  </a:lnTo>
                  <a:lnTo>
                    <a:pt x="1524016" y="77395"/>
                  </a:lnTo>
                  <a:lnTo>
                    <a:pt x="1532727" y="67721"/>
                  </a:lnTo>
                  <a:lnTo>
                    <a:pt x="1541437" y="58046"/>
                  </a:lnTo>
                  <a:lnTo>
                    <a:pt x="1550147" y="48372"/>
                  </a:lnTo>
                  <a:lnTo>
                    <a:pt x="1558858" y="38697"/>
                  </a:lnTo>
                  <a:lnTo>
                    <a:pt x="1567568" y="29023"/>
                  </a:lnTo>
                  <a:lnTo>
                    <a:pt x="1576278" y="19348"/>
                  </a:lnTo>
                  <a:lnTo>
                    <a:pt x="1584989" y="9674"/>
                  </a:lnTo>
                  <a:lnTo>
                    <a:pt x="1593699" y="0"/>
                  </a:lnTo>
                  <a:lnTo>
                    <a:pt x="1593699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038474" y="895325"/>
              <a:ext cx="1576495" cy="2667084"/>
            </a:xfrm>
            <a:custGeom>
              <a:avLst/>
              <a:pathLst>
                <a:path w="1576495" h="2667084">
                  <a:moveTo>
                    <a:pt x="0" y="2667084"/>
                  </a:moveTo>
                  <a:lnTo>
                    <a:pt x="8632" y="2646818"/>
                  </a:lnTo>
                  <a:lnTo>
                    <a:pt x="17343" y="2626369"/>
                  </a:lnTo>
                  <a:lnTo>
                    <a:pt x="26053" y="2605915"/>
                  </a:lnTo>
                  <a:lnTo>
                    <a:pt x="34763" y="2585456"/>
                  </a:lnTo>
                  <a:lnTo>
                    <a:pt x="43474" y="2564989"/>
                  </a:lnTo>
                  <a:lnTo>
                    <a:pt x="52184" y="2544512"/>
                  </a:lnTo>
                  <a:lnTo>
                    <a:pt x="60894" y="2524024"/>
                  </a:lnTo>
                  <a:lnTo>
                    <a:pt x="69605" y="2503522"/>
                  </a:lnTo>
                  <a:lnTo>
                    <a:pt x="78315" y="2483005"/>
                  </a:lnTo>
                  <a:lnTo>
                    <a:pt x="87025" y="2462470"/>
                  </a:lnTo>
                  <a:lnTo>
                    <a:pt x="95736" y="2441916"/>
                  </a:lnTo>
                  <a:lnTo>
                    <a:pt x="104446" y="2421341"/>
                  </a:lnTo>
                  <a:lnTo>
                    <a:pt x="113156" y="2400743"/>
                  </a:lnTo>
                  <a:lnTo>
                    <a:pt x="121867" y="2380119"/>
                  </a:lnTo>
                  <a:lnTo>
                    <a:pt x="130577" y="2359469"/>
                  </a:lnTo>
                  <a:lnTo>
                    <a:pt x="139287" y="2338789"/>
                  </a:lnTo>
                  <a:lnTo>
                    <a:pt x="147998" y="2318079"/>
                  </a:lnTo>
                  <a:lnTo>
                    <a:pt x="156708" y="2297336"/>
                  </a:lnTo>
                  <a:lnTo>
                    <a:pt x="165418" y="2276558"/>
                  </a:lnTo>
                  <a:lnTo>
                    <a:pt x="174129" y="2255743"/>
                  </a:lnTo>
                  <a:lnTo>
                    <a:pt x="182839" y="2234890"/>
                  </a:lnTo>
                  <a:lnTo>
                    <a:pt x="191550" y="2213996"/>
                  </a:lnTo>
                  <a:lnTo>
                    <a:pt x="200260" y="2193060"/>
                  </a:lnTo>
                  <a:lnTo>
                    <a:pt x="208970" y="2172079"/>
                  </a:lnTo>
                  <a:lnTo>
                    <a:pt x="217681" y="2151053"/>
                  </a:lnTo>
                  <a:lnTo>
                    <a:pt x="226391" y="2129978"/>
                  </a:lnTo>
                  <a:lnTo>
                    <a:pt x="235101" y="2108853"/>
                  </a:lnTo>
                  <a:lnTo>
                    <a:pt x="243812" y="2087676"/>
                  </a:lnTo>
                  <a:lnTo>
                    <a:pt x="252522" y="2066445"/>
                  </a:lnTo>
                  <a:lnTo>
                    <a:pt x="261232" y="2045159"/>
                  </a:lnTo>
                  <a:lnTo>
                    <a:pt x="269943" y="2023815"/>
                  </a:lnTo>
                  <a:lnTo>
                    <a:pt x="278653" y="2002411"/>
                  </a:lnTo>
                  <a:lnTo>
                    <a:pt x="287363" y="1980946"/>
                  </a:lnTo>
                  <a:lnTo>
                    <a:pt x="296074" y="1959418"/>
                  </a:lnTo>
                  <a:lnTo>
                    <a:pt x="304784" y="1937825"/>
                  </a:lnTo>
                  <a:lnTo>
                    <a:pt x="313494" y="1916164"/>
                  </a:lnTo>
                  <a:lnTo>
                    <a:pt x="322205" y="1894437"/>
                  </a:lnTo>
                  <a:lnTo>
                    <a:pt x="330915" y="1872651"/>
                  </a:lnTo>
                  <a:lnTo>
                    <a:pt x="339625" y="1850816"/>
                  </a:lnTo>
                  <a:lnTo>
                    <a:pt x="348336" y="1828941"/>
                  </a:lnTo>
                  <a:lnTo>
                    <a:pt x="357046" y="1807037"/>
                  </a:lnTo>
                  <a:lnTo>
                    <a:pt x="365757" y="1785114"/>
                  </a:lnTo>
                  <a:lnTo>
                    <a:pt x="374467" y="1763181"/>
                  </a:lnTo>
                  <a:lnTo>
                    <a:pt x="383177" y="1741248"/>
                  </a:lnTo>
                  <a:lnTo>
                    <a:pt x="391888" y="1719325"/>
                  </a:lnTo>
                  <a:lnTo>
                    <a:pt x="400598" y="1697422"/>
                  </a:lnTo>
                  <a:lnTo>
                    <a:pt x="409308" y="1675548"/>
                  </a:lnTo>
                  <a:lnTo>
                    <a:pt x="418019" y="1653714"/>
                  </a:lnTo>
                  <a:lnTo>
                    <a:pt x="426729" y="1631930"/>
                  </a:lnTo>
                  <a:lnTo>
                    <a:pt x="435439" y="1610204"/>
                  </a:lnTo>
                  <a:lnTo>
                    <a:pt x="444150" y="1588548"/>
                  </a:lnTo>
                  <a:lnTo>
                    <a:pt x="452860" y="1566970"/>
                  </a:lnTo>
                  <a:lnTo>
                    <a:pt x="461570" y="1545480"/>
                  </a:lnTo>
                  <a:lnTo>
                    <a:pt x="470281" y="1524088"/>
                  </a:lnTo>
                  <a:lnTo>
                    <a:pt x="478991" y="1502804"/>
                  </a:lnTo>
                  <a:lnTo>
                    <a:pt x="487701" y="1481637"/>
                  </a:lnTo>
                  <a:lnTo>
                    <a:pt x="496412" y="1460597"/>
                  </a:lnTo>
                  <a:lnTo>
                    <a:pt x="505122" y="1439694"/>
                  </a:lnTo>
                  <a:lnTo>
                    <a:pt x="513832" y="1418936"/>
                  </a:lnTo>
                  <a:lnTo>
                    <a:pt x="522543" y="1398333"/>
                  </a:lnTo>
                  <a:lnTo>
                    <a:pt x="531253" y="1377895"/>
                  </a:lnTo>
                  <a:lnTo>
                    <a:pt x="539963" y="1357631"/>
                  </a:lnTo>
                  <a:lnTo>
                    <a:pt x="548674" y="1337551"/>
                  </a:lnTo>
                  <a:lnTo>
                    <a:pt x="557384" y="1317664"/>
                  </a:lnTo>
                  <a:lnTo>
                    <a:pt x="566095" y="1297980"/>
                  </a:lnTo>
                  <a:lnTo>
                    <a:pt x="574805" y="1278508"/>
                  </a:lnTo>
                  <a:lnTo>
                    <a:pt x="583515" y="1259257"/>
                  </a:lnTo>
                  <a:lnTo>
                    <a:pt x="592226" y="1240238"/>
                  </a:lnTo>
                  <a:lnTo>
                    <a:pt x="600936" y="1221459"/>
                  </a:lnTo>
                  <a:lnTo>
                    <a:pt x="609646" y="1202931"/>
                  </a:lnTo>
                  <a:lnTo>
                    <a:pt x="618357" y="1184663"/>
                  </a:lnTo>
                  <a:lnTo>
                    <a:pt x="627067" y="1166665"/>
                  </a:lnTo>
                  <a:lnTo>
                    <a:pt x="635777" y="1148943"/>
                  </a:lnTo>
                  <a:lnTo>
                    <a:pt x="644488" y="1131493"/>
                  </a:lnTo>
                  <a:lnTo>
                    <a:pt x="653198" y="1114306"/>
                  </a:lnTo>
                  <a:lnTo>
                    <a:pt x="661908" y="1097376"/>
                  </a:lnTo>
                  <a:lnTo>
                    <a:pt x="670619" y="1080694"/>
                  </a:lnTo>
                  <a:lnTo>
                    <a:pt x="679329" y="1064252"/>
                  </a:lnTo>
                  <a:lnTo>
                    <a:pt x="688039" y="1048044"/>
                  </a:lnTo>
                  <a:lnTo>
                    <a:pt x="696750" y="1032060"/>
                  </a:lnTo>
                  <a:lnTo>
                    <a:pt x="705460" y="1016294"/>
                  </a:lnTo>
                  <a:lnTo>
                    <a:pt x="714170" y="1000737"/>
                  </a:lnTo>
                  <a:lnTo>
                    <a:pt x="722881" y="985382"/>
                  </a:lnTo>
                  <a:lnTo>
                    <a:pt x="731591" y="970222"/>
                  </a:lnTo>
                  <a:lnTo>
                    <a:pt x="740302" y="955248"/>
                  </a:lnTo>
                  <a:lnTo>
                    <a:pt x="749012" y="940452"/>
                  </a:lnTo>
                  <a:lnTo>
                    <a:pt x="757722" y="925827"/>
                  </a:lnTo>
                  <a:lnTo>
                    <a:pt x="766433" y="911366"/>
                  </a:lnTo>
                  <a:lnTo>
                    <a:pt x="775143" y="897060"/>
                  </a:lnTo>
                  <a:lnTo>
                    <a:pt x="783853" y="882902"/>
                  </a:lnTo>
                  <a:lnTo>
                    <a:pt x="792564" y="868883"/>
                  </a:lnTo>
                  <a:lnTo>
                    <a:pt x="801274" y="854997"/>
                  </a:lnTo>
                  <a:lnTo>
                    <a:pt x="809984" y="841235"/>
                  </a:lnTo>
                  <a:lnTo>
                    <a:pt x="818695" y="827590"/>
                  </a:lnTo>
                  <a:lnTo>
                    <a:pt x="827405" y="814053"/>
                  </a:lnTo>
                  <a:lnTo>
                    <a:pt x="836115" y="800618"/>
                  </a:lnTo>
                  <a:lnTo>
                    <a:pt x="844826" y="787276"/>
                  </a:lnTo>
                  <a:lnTo>
                    <a:pt x="853536" y="774019"/>
                  </a:lnTo>
                  <a:lnTo>
                    <a:pt x="862246" y="760840"/>
                  </a:lnTo>
                  <a:lnTo>
                    <a:pt x="870957" y="747731"/>
                  </a:lnTo>
                  <a:lnTo>
                    <a:pt x="879667" y="734685"/>
                  </a:lnTo>
                  <a:lnTo>
                    <a:pt x="888377" y="721692"/>
                  </a:lnTo>
                  <a:lnTo>
                    <a:pt x="897088" y="708746"/>
                  </a:lnTo>
                  <a:lnTo>
                    <a:pt x="905798" y="695839"/>
                  </a:lnTo>
                  <a:lnTo>
                    <a:pt x="914508" y="682963"/>
                  </a:lnTo>
                  <a:lnTo>
                    <a:pt x="923219" y="670110"/>
                  </a:lnTo>
                  <a:lnTo>
                    <a:pt x="931929" y="657273"/>
                  </a:lnTo>
                  <a:lnTo>
                    <a:pt x="940640" y="644443"/>
                  </a:lnTo>
                  <a:lnTo>
                    <a:pt x="949350" y="631614"/>
                  </a:lnTo>
                  <a:lnTo>
                    <a:pt x="958060" y="618785"/>
                  </a:lnTo>
                  <a:lnTo>
                    <a:pt x="966771" y="605956"/>
                  </a:lnTo>
                  <a:lnTo>
                    <a:pt x="975481" y="593127"/>
                  </a:lnTo>
                  <a:lnTo>
                    <a:pt x="984191" y="580298"/>
                  </a:lnTo>
                  <a:lnTo>
                    <a:pt x="992902" y="567468"/>
                  </a:lnTo>
                  <a:lnTo>
                    <a:pt x="1001612" y="554638"/>
                  </a:lnTo>
                  <a:lnTo>
                    <a:pt x="1010322" y="541809"/>
                  </a:lnTo>
                  <a:lnTo>
                    <a:pt x="1019033" y="528979"/>
                  </a:lnTo>
                  <a:lnTo>
                    <a:pt x="1027743" y="516148"/>
                  </a:lnTo>
                  <a:lnTo>
                    <a:pt x="1036453" y="503318"/>
                  </a:lnTo>
                  <a:lnTo>
                    <a:pt x="1045164" y="490488"/>
                  </a:lnTo>
                  <a:lnTo>
                    <a:pt x="1053874" y="477658"/>
                  </a:lnTo>
                  <a:lnTo>
                    <a:pt x="1062584" y="464827"/>
                  </a:lnTo>
                  <a:lnTo>
                    <a:pt x="1071295" y="451996"/>
                  </a:lnTo>
                  <a:lnTo>
                    <a:pt x="1080005" y="439166"/>
                  </a:lnTo>
                  <a:lnTo>
                    <a:pt x="1088715" y="426335"/>
                  </a:lnTo>
                  <a:lnTo>
                    <a:pt x="1097426" y="413504"/>
                  </a:lnTo>
                  <a:lnTo>
                    <a:pt x="1106136" y="400673"/>
                  </a:lnTo>
                  <a:lnTo>
                    <a:pt x="1114846" y="387842"/>
                  </a:lnTo>
                  <a:lnTo>
                    <a:pt x="1123557" y="375011"/>
                  </a:lnTo>
                  <a:lnTo>
                    <a:pt x="1132267" y="362180"/>
                  </a:lnTo>
                  <a:lnTo>
                    <a:pt x="1140978" y="349349"/>
                  </a:lnTo>
                  <a:lnTo>
                    <a:pt x="1149688" y="336518"/>
                  </a:lnTo>
                  <a:lnTo>
                    <a:pt x="1158398" y="323687"/>
                  </a:lnTo>
                  <a:lnTo>
                    <a:pt x="1167109" y="310856"/>
                  </a:lnTo>
                  <a:lnTo>
                    <a:pt x="1175819" y="298024"/>
                  </a:lnTo>
                  <a:lnTo>
                    <a:pt x="1184529" y="285193"/>
                  </a:lnTo>
                  <a:lnTo>
                    <a:pt x="1193240" y="272362"/>
                  </a:lnTo>
                  <a:lnTo>
                    <a:pt x="1201950" y="259530"/>
                  </a:lnTo>
                  <a:lnTo>
                    <a:pt x="1210660" y="246699"/>
                  </a:lnTo>
                  <a:lnTo>
                    <a:pt x="1219371" y="233868"/>
                  </a:lnTo>
                  <a:lnTo>
                    <a:pt x="1228081" y="221036"/>
                  </a:lnTo>
                  <a:lnTo>
                    <a:pt x="1236791" y="208205"/>
                  </a:lnTo>
                  <a:lnTo>
                    <a:pt x="1245502" y="195373"/>
                  </a:lnTo>
                  <a:lnTo>
                    <a:pt x="1254212" y="182542"/>
                  </a:lnTo>
                  <a:lnTo>
                    <a:pt x="1262922" y="169710"/>
                  </a:lnTo>
                  <a:lnTo>
                    <a:pt x="1271633" y="156879"/>
                  </a:lnTo>
                  <a:lnTo>
                    <a:pt x="1280343" y="144047"/>
                  </a:lnTo>
                  <a:lnTo>
                    <a:pt x="1289053" y="131215"/>
                  </a:lnTo>
                  <a:lnTo>
                    <a:pt x="1297764" y="118384"/>
                  </a:lnTo>
                  <a:lnTo>
                    <a:pt x="1306474" y="105552"/>
                  </a:lnTo>
                  <a:lnTo>
                    <a:pt x="1315185" y="92721"/>
                  </a:lnTo>
                  <a:lnTo>
                    <a:pt x="1323895" y="79889"/>
                  </a:lnTo>
                  <a:lnTo>
                    <a:pt x="1332605" y="67057"/>
                  </a:lnTo>
                  <a:lnTo>
                    <a:pt x="1341316" y="54226"/>
                  </a:lnTo>
                  <a:lnTo>
                    <a:pt x="1350026" y="41394"/>
                  </a:lnTo>
                  <a:lnTo>
                    <a:pt x="1358736" y="28562"/>
                  </a:lnTo>
                  <a:lnTo>
                    <a:pt x="1367447" y="15730"/>
                  </a:lnTo>
                  <a:lnTo>
                    <a:pt x="1376157" y="2899"/>
                  </a:lnTo>
                  <a:lnTo>
                    <a:pt x="1384867" y="0"/>
                  </a:lnTo>
                  <a:lnTo>
                    <a:pt x="1393578" y="0"/>
                  </a:lnTo>
                  <a:lnTo>
                    <a:pt x="1402288" y="0"/>
                  </a:lnTo>
                  <a:lnTo>
                    <a:pt x="1410998" y="0"/>
                  </a:lnTo>
                  <a:lnTo>
                    <a:pt x="1419709" y="0"/>
                  </a:lnTo>
                  <a:lnTo>
                    <a:pt x="1428419" y="0"/>
                  </a:lnTo>
                  <a:lnTo>
                    <a:pt x="1437129" y="0"/>
                  </a:lnTo>
                  <a:lnTo>
                    <a:pt x="1445840" y="0"/>
                  </a:lnTo>
                  <a:lnTo>
                    <a:pt x="1454550" y="0"/>
                  </a:lnTo>
                  <a:lnTo>
                    <a:pt x="1463260" y="0"/>
                  </a:lnTo>
                  <a:lnTo>
                    <a:pt x="1471971" y="0"/>
                  </a:lnTo>
                  <a:lnTo>
                    <a:pt x="1480681" y="0"/>
                  </a:lnTo>
                  <a:lnTo>
                    <a:pt x="1489391" y="0"/>
                  </a:lnTo>
                  <a:lnTo>
                    <a:pt x="1498102" y="0"/>
                  </a:lnTo>
                  <a:lnTo>
                    <a:pt x="1506812" y="0"/>
                  </a:lnTo>
                  <a:lnTo>
                    <a:pt x="1515523" y="0"/>
                  </a:lnTo>
                  <a:lnTo>
                    <a:pt x="1524233" y="0"/>
                  </a:lnTo>
                  <a:lnTo>
                    <a:pt x="1532943" y="0"/>
                  </a:lnTo>
                  <a:lnTo>
                    <a:pt x="1541654" y="0"/>
                  </a:lnTo>
                  <a:lnTo>
                    <a:pt x="1550364" y="0"/>
                  </a:lnTo>
                  <a:lnTo>
                    <a:pt x="1559074" y="0"/>
                  </a:lnTo>
                  <a:lnTo>
                    <a:pt x="1567785" y="0"/>
                  </a:lnTo>
                  <a:lnTo>
                    <a:pt x="1576495" y="0"/>
                  </a:lnTo>
                  <a:lnTo>
                    <a:pt x="1576495" y="0"/>
                  </a:lnTo>
                </a:path>
              </a:pathLst>
            </a:custGeom>
            <a:ln w="13550" cap="flat">
              <a:solidFill>
                <a:srgbClr val="FC3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989124" y="1004003"/>
              <a:ext cx="1625845" cy="2558406"/>
            </a:xfrm>
            <a:custGeom>
              <a:avLst/>
              <a:pathLst>
                <a:path w="1625845" h="2558406">
                  <a:moveTo>
                    <a:pt x="0" y="2558406"/>
                  </a:moveTo>
                  <a:lnTo>
                    <a:pt x="5720" y="2547897"/>
                  </a:lnTo>
                  <a:lnTo>
                    <a:pt x="14430" y="2531894"/>
                  </a:lnTo>
                  <a:lnTo>
                    <a:pt x="23140" y="2515891"/>
                  </a:lnTo>
                  <a:lnTo>
                    <a:pt x="31851" y="2499889"/>
                  </a:lnTo>
                  <a:lnTo>
                    <a:pt x="40561" y="2483886"/>
                  </a:lnTo>
                  <a:lnTo>
                    <a:pt x="49271" y="2467883"/>
                  </a:lnTo>
                  <a:lnTo>
                    <a:pt x="57982" y="2451879"/>
                  </a:lnTo>
                  <a:lnTo>
                    <a:pt x="66692" y="2435868"/>
                  </a:lnTo>
                  <a:lnTo>
                    <a:pt x="75403" y="2419840"/>
                  </a:lnTo>
                  <a:lnTo>
                    <a:pt x="84113" y="2403788"/>
                  </a:lnTo>
                  <a:lnTo>
                    <a:pt x="92823" y="2387705"/>
                  </a:lnTo>
                  <a:lnTo>
                    <a:pt x="101534" y="2371582"/>
                  </a:lnTo>
                  <a:lnTo>
                    <a:pt x="110244" y="2355411"/>
                  </a:lnTo>
                  <a:lnTo>
                    <a:pt x="118954" y="2339184"/>
                  </a:lnTo>
                  <a:lnTo>
                    <a:pt x="127665" y="2322894"/>
                  </a:lnTo>
                  <a:lnTo>
                    <a:pt x="136375" y="2306532"/>
                  </a:lnTo>
                  <a:lnTo>
                    <a:pt x="145085" y="2290091"/>
                  </a:lnTo>
                  <a:lnTo>
                    <a:pt x="153796" y="2273562"/>
                  </a:lnTo>
                  <a:lnTo>
                    <a:pt x="162506" y="2256938"/>
                  </a:lnTo>
                  <a:lnTo>
                    <a:pt x="171216" y="2240211"/>
                  </a:lnTo>
                  <a:lnTo>
                    <a:pt x="179927" y="2223372"/>
                  </a:lnTo>
                  <a:lnTo>
                    <a:pt x="188637" y="2206414"/>
                  </a:lnTo>
                  <a:lnTo>
                    <a:pt x="197347" y="2189329"/>
                  </a:lnTo>
                  <a:lnTo>
                    <a:pt x="206058" y="2172108"/>
                  </a:lnTo>
                  <a:lnTo>
                    <a:pt x="214768" y="2154745"/>
                  </a:lnTo>
                  <a:lnTo>
                    <a:pt x="223478" y="2137230"/>
                  </a:lnTo>
                  <a:lnTo>
                    <a:pt x="232189" y="2119556"/>
                  </a:lnTo>
                  <a:lnTo>
                    <a:pt x="240899" y="2101716"/>
                  </a:lnTo>
                  <a:lnTo>
                    <a:pt x="249609" y="2083700"/>
                  </a:lnTo>
                  <a:lnTo>
                    <a:pt x="258320" y="2065502"/>
                  </a:lnTo>
                  <a:lnTo>
                    <a:pt x="267030" y="2047113"/>
                  </a:lnTo>
                  <a:lnTo>
                    <a:pt x="275741" y="2028526"/>
                  </a:lnTo>
                  <a:lnTo>
                    <a:pt x="284451" y="2009731"/>
                  </a:lnTo>
                  <a:lnTo>
                    <a:pt x="293161" y="1990723"/>
                  </a:lnTo>
                  <a:lnTo>
                    <a:pt x="301872" y="1971491"/>
                  </a:lnTo>
                  <a:lnTo>
                    <a:pt x="310582" y="1952030"/>
                  </a:lnTo>
                  <a:lnTo>
                    <a:pt x="319292" y="1932330"/>
                  </a:lnTo>
                  <a:lnTo>
                    <a:pt x="328003" y="1912384"/>
                  </a:lnTo>
                  <a:lnTo>
                    <a:pt x="336713" y="1892184"/>
                  </a:lnTo>
                  <a:lnTo>
                    <a:pt x="345423" y="1871722"/>
                  </a:lnTo>
                  <a:lnTo>
                    <a:pt x="354134" y="1850990"/>
                  </a:lnTo>
                  <a:lnTo>
                    <a:pt x="362844" y="1829981"/>
                  </a:lnTo>
                  <a:lnTo>
                    <a:pt x="371554" y="1808691"/>
                  </a:lnTo>
                  <a:lnTo>
                    <a:pt x="380265" y="1787137"/>
                  </a:lnTo>
                  <a:lnTo>
                    <a:pt x="388975" y="1765341"/>
                  </a:lnTo>
                  <a:lnTo>
                    <a:pt x="397685" y="1743324"/>
                  </a:lnTo>
                  <a:lnTo>
                    <a:pt x="406396" y="1721109"/>
                  </a:lnTo>
                  <a:lnTo>
                    <a:pt x="415106" y="1698716"/>
                  </a:lnTo>
                  <a:lnTo>
                    <a:pt x="423816" y="1676168"/>
                  </a:lnTo>
                  <a:lnTo>
                    <a:pt x="432527" y="1653486"/>
                  </a:lnTo>
                  <a:lnTo>
                    <a:pt x="441237" y="1630692"/>
                  </a:lnTo>
                  <a:lnTo>
                    <a:pt x="449948" y="1607808"/>
                  </a:lnTo>
                  <a:lnTo>
                    <a:pt x="458658" y="1584855"/>
                  </a:lnTo>
                  <a:lnTo>
                    <a:pt x="467368" y="1561855"/>
                  </a:lnTo>
                  <a:lnTo>
                    <a:pt x="476079" y="1538830"/>
                  </a:lnTo>
                  <a:lnTo>
                    <a:pt x="484789" y="1515801"/>
                  </a:lnTo>
                  <a:lnTo>
                    <a:pt x="493499" y="1492790"/>
                  </a:lnTo>
                  <a:lnTo>
                    <a:pt x="502210" y="1469818"/>
                  </a:lnTo>
                  <a:lnTo>
                    <a:pt x="510920" y="1446907"/>
                  </a:lnTo>
                  <a:lnTo>
                    <a:pt x="519630" y="1424079"/>
                  </a:lnTo>
                  <a:lnTo>
                    <a:pt x="528341" y="1401355"/>
                  </a:lnTo>
                  <a:lnTo>
                    <a:pt x="537051" y="1378755"/>
                  </a:lnTo>
                  <a:lnTo>
                    <a:pt x="545761" y="1356303"/>
                  </a:lnTo>
                  <a:lnTo>
                    <a:pt x="554472" y="1334018"/>
                  </a:lnTo>
                  <a:lnTo>
                    <a:pt x="563182" y="1311922"/>
                  </a:lnTo>
                  <a:lnTo>
                    <a:pt x="571892" y="1290037"/>
                  </a:lnTo>
                  <a:lnTo>
                    <a:pt x="580603" y="1268383"/>
                  </a:lnTo>
                  <a:lnTo>
                    <a:pt x="589313" y="1246982"/>
                  </a:lnTo>
                  <a:lnTo>
                    <a:pt x="598023" y="1225854"/>
                  </a:lnTo>
                  <a:lnTo>
                    <a:pt x="606734" y="1205022"/>
                  </a:lnTo>
                  <a:lnTo>
                    <a:pt x="615444" y="1184506"/>
                  </a:lnTo>
                  <a:lnTo>
                    <a:pt x="624154" y="1164327"/>
                  </a:lnTo>
                  <a:lnTo>
                    <a:pt x="632865" y="1144508"/>
                  </a:lnTo>
                  <a:lnTo>
                    <a:pt x="641575" y="1125068"/>
                  </a:lnTo>
                  <a:lnTo>
                    <a:pt x="650286" y="1106031"/>
                  </a:lnTo>
                  <a:lnTo>
                    <a:pt x="658996" y="1087416"/>
                  </a:lnTo>
                  <a:lnTo>
                    <a:pt x="667706" y="1069246"/>
                  </a:lnTo>
                  <a:lnTo>
                    <a:pt x="676417" y="1051541"/>
                  </a:lnTo>
                  <a:lnTo>
                    <a:pt x="685127" y="1034319"/>
                  </a:lnTo>
                  <a:lnTo>
                    <a:pt x="693837" y="1017570"/>
                  </a:lnTo>
                  <a:lnTo>
                    <a:pt x="702548" y="1001282"/>
                  </a:lnTo>
                  <a:lnTo>
                    <a:pt x="711258" y="985441"/>
                  </a:lnTo>
                  <a:lnTo>
                    <a:pt x="719968" y="970034"/>
                  </a:lnTo>
                  <a:lnTo>
                    <a:pt x="728679" y="955046"/>
                  </a:lnTo>
                  <a:lnTo>
                    <a:pt x="737389" y="940466"/>
                  </a:lnTo>
                  <a:lnTo>
                    <a:pt x="746099" y="926278"/>
                  </a:lnTo>
                  <a:lnTo>
                    <a:pt x="754810" y="912469"/>
                  </a:lnTo>
                  <a:lnTo>
                    <a:pt x="763520" y="899027"/>
                  </a:lnTo>
                  <a:lnTo>
                    <a:pt x="772230" y="885937"/>
                  </a:lnTo>
                  <a:lnTo>
                    <a:pt x="780941" y="873187"/>
                  </a:lnTo>
                  <a:lnTo>
                    <a:pt x="789651" y="860762"/>
                  </a:lnTo>
                  <a:lnTo>
                    <a:pt x="798361" y="848648"/>
                  </a:lnTo>
                  <a:lnTo>
                    <a:pt x="807072" y="836834"/>
                  </a:lnTo>
                  <a:lnTo>
                    <a:pt x="815782" y="825304"/>
                  </a:lnTo>
                  <a:lnTo>
                    <a:pt x="824493" y="814045"/>
                  </a:lnTo>
                  <a:lnTo>
                    <a:pt x="833203" y="803045"/>
                  </a:lnTo>
                  <a:lnTo>
                    <a:pt x="841913" y="792288"/>
                  </a:lnTo>
                  <a:lnTo>
                    <a:pt x="850624" y="781763"/>
                  </a:lnTo>
                  <a:lnTo>
                    <a:pt x="859334" y="771454"/>
                  </a:lnTo>
                  <a:lnTo>
                    <a:pt x="868044" y="761350"/>
                  </a:lnTo>
                  <a:lnTo>
                    <a:pt x="876755" y="751435"/>
                  </a:lnTo>
                  <a:lnTo>
                    <a:pt x="885465" y="741696"/>
                  </a:lnTo>
                  <a:lnTo>
                    <a:pt x="894175" y="732121"/>
                  </a:lnTo>
                  <a:lnTo>
                    <a:pt x="902886" y="722695"/>
                  </a:lnTo>
                  <a:lnTo>
                    <a:pt x="911596" y="713405"/>
                  </a:lnTo>
                  <a:lnTo>
                    <a:pt x="920306" y="704236"/>
                  </a:lnTo>
                  <a:lnTo>
                    <a:pt x="929017" y="695177"/>
                  </a:lnTo>
                  <a:lnTo>
                    <a:pt x="937727" y="686212"/>
                  </a:lnTo>
                  <a:lnTo>
                    <a:pt x="946437" y="677329"/>
                  </a:lnTo>
                  <a:lnTo>
                    <a:pt x="955148" y="668513"/>
                  </a:lnTo>
                  <a:lnTo>
                    <a:pt x="963858" y="659752"/>
                  </a:lnTo>
                  <a:lnTo>
                    <a:pt x="972568" y="651032"/>
                  </a:lnTo>
                  <a:lnTo>
                    <a:pt x="981279" y="642338"/>
                  </a:lnTo>
                  <a:lnTo>
                    <a:pt x="989989" y="633658"/>
                  </a:lnTo>
                  <a:lnTo>
                    <a:pt x="998699" y="624980"/>
                  </a:lnTo>
                  <a:lnTo>
                    <a:pt x="1007410" y="616302"/>
                  </a:lnTo>
                  <a:lnTo>
                    <a:pt x="1016120" y="607624"/>
                  </a:lnTo>
                  <a:lnTo>
                    <a:pt x="1024831" y="598946"/>
                  </a:lnTo>
                  <a:lnTo>
                    <a:pt x="1033541" y="590267"/>
                  </a:lnTo>
                  <a:lnTo>
                    <a:pt x="1042251" y="581589"/>
                  </a:lnTo>
                  <a:lnTo>
                    <a:pt x="1050962" y="572910"/>
                  </a:lnTo>
                  <a:lnTo>
                    <a:pt x="1059672" y="564231"/>
                  </a:lnTo>
                  <a:lnTo>
                    <a:pt x="1068382" y="555552"/>
                  </a:lnTo>
                  <a:lnTo>
                    <a:pt x="1077093" y="546873"/>
                  </a:lnTo>
                  <a:lnTo>
                    <a:pt x="1085803" y="538194"/>
                  </a:lnTo>
                  <a:lnTo>
                    <a:pt x="1094513" y="529515"/>
                  </a:lnTo>
                  <a:lnTo>
                    <a:pt x="1103224" y="520836"/>
                  </a:lnTo>
                  <a:lnTo>
                    <a:pt x="1111934" y="512157"/>
                  </a:lnTo>
                  <a:lnTo>
                    <a:pt x="1120644" y="503477"/>
                  </a:lnTo>
                  <a:lnTo>
                    <a:pt x="1129355" y="494798"/>
                  </a:lnTo>
                  <a:lnTo>
                    <a:pt x="1138065" y="486118"/>
                  </a:lnTo>
                  <a:lnTo>
                    <a:pt x="1146775" y="477438"/>
                  </a:lnTo>
                  <a:lnTo>
                    <a:pt x="1155486" y="468759"/>
                  </a:lnTo>
                  <a:lnTo>
                    <a:pt x="1164196" y="460079"/>
                  </a:lnTo>
                  <a:lnTo>
                    <a:pt x="1172906" y="451399"/>
                  </a:lnTo>
                  <a:lnTo>
                    <a:pt x="1181617" y="442719"/>
                  </a:lnTo>
                  <a:lnTo>
                    <a:pt x="1190327" y="434039"/>
                  </a:lnTo>
                  <a:lnTo>
                    <a:pt x="1199037" y="425359"/>
                  </a:lnTo>
                  <a:lnTo>
                    <a:pt x="1207748" y="416679"/>
                  </a:lnTo>
                  <a:lnTo>
                    <a:pt x="1216458" y="407999"/>
                  </a:lnTo>
                  <a:lnTo>
                    <a:pt x="1225169" y="399319"/>
                  </a:lnTo>
                  <a:lnTo>
                    <a:pt x="1233879" y="390638"/>
                  </a:lnTo>
                  <a:lnTo>
                    <a:pt x="1242589" y="381958"/>
                  </a:lnTo>
                  <a:lnTo>
                    <a:pt x="1251300" y="373278"/>
                  </a:lnTo>
                  <a:lnTo>
                    <a:pt x="1260010" y="364597"/>
                  </a:lnTo>
                  <a:lnTo>
                    <a:pt x="1268720" y="355917"/>
                  </a:lnTo>
                  <a:lnTo>
                    <a:pt x="1277431" y="347236"/>
                  </a:lnTo>
                  <a:lnTo>
                    <a:pt x="1286141" y="338556"/>
                  </a:lnTo>
                  <a:lnTo>
                    <a:pt x="1294851" y="329875"/>
                  </a:lnTo>
                  <a:lnTo>
                    <a:pt x="1303562" y="321195"/>
                  </a:lnTo>
                  <a:lnTo>
                    <a:pt x="1312272" y="312514"/>
                  </a:lnTo>
                  <a:lnTo>
                    <a:pt x="1320982" y="303834"/>
                  </a:lnTo>
                  <a:lnTo>
                    <a:pt x="1329693" y="295153"/>
                  </a:lnTo>
                  <a:lnTo>
                    <a:pt x="1338403" y="286472"/>
                  </a:lnTo>
                  <a:lnTo>
                    <a:pt x="1347113" y="277792"/>
                  </a:lnTo>
                  <a:lnTo>
                    <a:pt x="1355824" y="269111"/>
                  </a:lnTo>
                  <a:lnTo>
                    <a:pt x="1364534" y="260430"/>
                  </a:lnTo>
                  <a:lnTo>
                    <a:pt x="1373244" y="251749"/>
                  </a:lnTo>
                  <a:lnTo>
                    <a:pt x="1381955" y="243069"/>
                  </a:lnTo>
                  <a:lnTo>
                    <a:pt x="1390665" y="234388"/>
                  </a:lnTo>
                  <a:lnTo>
                    <a:pt x="1399376" y="225707"/>
                  </a:lnTo>
                  <a:lnTo>
                    <a:pt x="1408086" y="217026"/>
                  </a:lnTo>
                  <a:lnTo>
                    <a:pt x="1416796" y="208345"/>
                  </a:lnTo>
                  <a:lnTo>
                    <a:pt x="1425507" y="199664"/>
                  </a:lnTo>
                  <a:lnTo>
                    <a:pt x="1434217" y="190983"/>
                  </a:lnTo>
                  <a:lnTo>
                    <a:pt x="1442927" y="182302"/>
                  </a:lnTo>
                  <a:lnTo>
                    <a:pt x="1451638" y="173621"/>
                  </a:lnTo>
                  <a:lnTo>
                    <a:pt x="1460348" y="164940"/>
                  </a:lnTo>
                  <a:lnTo>
                    <a:pt x="1469058" y="156259"/>
                  </a:lnTo>
                  <a:lnTo>
                    <a:pt x="1477769" y="147578"/>
                  </a:lnTo>
                  <a:lnTo>
                    <a:pt x="1486479" y="138897"/>
                  </a:lnTo>
                  <a:lnTo>
                    <a:pt x="1495189" y="130216"/>
                  </a:lnTo>
                  <a:lnTo>
                    <a:pt x="1503900" y="121535"/>
                  </a:lnTo>
                  <a:lnTo>
                    <a:pt x="1512610" y="112854"/>
                  </a:lnTo>
                  <a:lnTo>
                    <a:pt x="1521320" y="104173"/>
                  </a:lnTo>
                  <a:lnTo>
                    <a:pt x="1530031" y="95492"/>
                  </a:lnTo>
                  <a:lnTo>
                    <a:pt x="1538741" y="86811"/>
                  </a:lnTo>
                  <a:lnTo>
                    <a:pt x="1547451" y="78130"/>
                  </a:lnTo>
                  <a:lnTo>
                    <a:pt x="1556162" y="69449"/>
                  </a:lnTo>
                  <a:lnTo>
                    <a:pt x="1564872" y="60768"/>
                  </a:lnTo>
                  <a:lnTo>
                    <a:pt x="1573582" y="52086"/>
                  </a:lnTo>
                  <a:lnTo>
                    <a:pt x="1582293" y="43405"/>
                  </a:lnTo>
                  <a:lnTo>
                    <a:pt x="1591003" y="34724"/>
                  </a:lnTo>
                  <a:lnTo>
                    <a:pt x="1599714" y="26043"/>
                  </a:lnTo>
                  <a:lnTo>
                    <a:pt x="1608424" y="17362"/>
                  </a:lnTo>
                  <a:lnTo>
                    <a:pt x="1617134" y="8681"/>
                  </a:lnTo>
                  <a:lnTo>
                    <a:pt x="1625845" y="0"/>
                  </a:lnTo>
                  <a:lnTo>
                    <a:pt x="1625845" y="0"/>
                  </a:lnTo>
                </a:path>
              </a:pathLst>
            </a:custGeom>
            <a:ln w="13550" cap="flat">
              <a:solidFill>
                <a:srgbClr val="E06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99325" y="895325"/>
              <a:ext cx="1415644" cy="2667084"/>
            </a:xfrm>
            <a:custGeom>
              <a:avLst/>
              <a:pathLst>
                <a:path w="1415644" h="2667084">
                  <a:moveTo>
                    <a:pt x="0" y="2667084"/>
                  </a:moveTo>
                  <a:lnTo>
                    <a:pt x="4567" y="2656801"/>
                  </a:lnTo>
                  <a:lnTo>
                    <a:pt x="13278" y="2637107"/>
                  </a:lnTo>
                  <a:lnTo>
                    <a:pt x="21988" y="2617323"/>
                  </a:lnTo>
                  <a:lnTo>
                    <a:pt x="30698" y="2597446"/>
                  </a:lnTo>
                  <a:lnTo>
                    <a:pt x="39409" y="2577471"/>
                  </a:lnTo>
                  <a:lnTo>
                    <a:pt x="48119" y="2557393"/>
                  </a:lnTo>
                  <a:lnTo>
                    <a:pt x="56829" y="2537208"/>
                  </a:lnTo>
                  <a:lnTo>
                    <a:pt x="65540" y="2516912"/>
                  </a:lnTo>
                  <a:lnTo>
                    <a:pt x="74250" y="2496499"/>
                  </a:lnTo>
                  <a:lnTo>
                    <a:pt x="82960" y="2475966"/>
                  </a:lnTo>
                  <a:lnTo>
                    <a:pt x="91671" y="2455308"/>
                  </a:lnTo>
                  <a:lnTo>
                    <a:pt x="100381" y="2434520"/>
                  </a:lnTo>
                  <a:lnTo>
                    <a:pt x="109091" y="2413599"/>
                  </a:lnTo>
                  <a:lnTo>
                    <a:pt x="117802" y="2392539"/>
                  </a:lnTo>
                  <a:lnTo>
                    <a:pt x="126512" y="2371336"/>
                  </a:lnTo>
                  <a:lnTo>
                    <a:pt x="135222" y="2349986"/>
                  </a:lnTo>
                  <a:lnTo>
                    <a:pt x="143933" y="2328485"/>
                  </a:lnTo>
                  <a:lnTo>
                    <a:pt x="152643" y="2306827"/>
                  </a:lnTo>
                  <a:lnTo>
                    <a:pt x="161353" y="2285012"/>
                  </a:lnTo>
                  <a:lnTo>
                    <a:pt x="170064" y="2263048"/>
                  </a:lnTo>
                  <a:lnTo>
                    <a:pt x="178774" y="2240948"/>
                  </a:lnTo>
                  <a:lnTo>
                    <a:pt x="187485" y="2218725"/>
                  </a:lnTo>
                  <a:lnTo>
                    <a:pt x="196195" y="2196391"/>
                  </a:lnTo>
                  <a:lnTo>
                    <a:pt x="204905" y="2173958"/>
                  </a:lnTo>
                  <a:lnTo>
                    <a:pt x="213616" y="2151439"/>
                  </a:lnTo>
                  <a:lnTo>
                    <a:pt x="222326" y="2128846"/>
                  </a:lnTo>
                  <a:lnTo>
                    <a:pt x="231036" y="2106191"/>
                  </a:lnTo>
                  <a:lnTo>
                    <a:pt x="239747" y="2083487"/>
                  </a:lnTo>
                  <a:lnTo>
                    <a:pt x="248457" y="2060746"/>
                  </a:lnTo>
                  <a:lnTo>
                    <a:pt x="257167" y="2037981"/>
                  </a:lnTo>
                  <a:lnTo>
                    <a:pt x="265878" y="2015204"/>
                  </a:lnTo>
                  <a:lnTo>
                    <a:pt x="274588" y="1992427"/>
                  </a:lnTo>
                  <a:lnTo>
                    <a:pt x="283298" y="1969664"/>
                  </a:lnTo>
                  <a:lnTo>
                    <a:pt x="292009" y="1946925"/>
                  </a:lnTo>
                  <a:lnTo>
                    <a:pt x="300719" y="1924224"/>
                  </a:lnTo>
                  <a:lnTo>
                    <a:pt x="309429" y="1901574"/>
                  </a:lnTo>
                  <a:lnTo>
                    <a:pt x="318140" y="1878985"/>
                  </a:lnTo>
                  <a:lnTo>
                    <a:pt x="326850" y="1856472"/>
                  </a:lnTo>
                  <a:lnTo>
                    <a:pt x="335560" y="1834047"/>
                  </a:lnTo>
                  <a:lnTo>
                    <a:pt x="344271" y="1811721"/>
                  </a:lnTo>
                  <a:lnTo>
                    <a:pt x="352981" y="1789507"/>
                  </a:lnTo>
                  <a:lnTo>
                    <a:pt x="361692" y="1767419"/>
                  </a:lnTo>
                  <a:lnTo>
                    <a:pt x="370402" y="1745467"/>
                  </a:lnTo>
                  <a:lnTo>
                    <a:pt x="379112" y="1723665"/>
                  </a:lnTo>
                  <a:lnTo>
                    <a:pt x="387823" y="1702025"/>
                  </a:lnTo>
                  <a:lnTo>
                    <a:pt x="396533" y="1680559"/>
                  </a:lnTo>
                  <a:lnTo>
                    <a:pt x="405243" y="1659280"/>
                  </a:lnTo>
                  <a:lnTo>
                    <a:pt x="413954" y="1638200"/>
                  </a:lnTo>
                  <a:lnTo>
                    <a:pt x="422664" y="1617332"/>
                  </a:lnTo>
                  <a:lnTo>
                    <a:pt x="431374" y="1596687"/>
                  </a:lnTo>
                  <a:lnTo>
                    <a:pt x="440085" y="1576279"/>
                  </a:lnTo>
                  <a:lnTo>
                    <a:pt x="448795" y="1556119"/>
                  </a:lnTo>
                  <a:lnTo>
                    <a:pt x="457505" y="1536219"/>
                  </a:lnTo>
                  <a:lnTo>
                    <a:pt x="466216" y="1516592"/>
                  </a:lnTo>
                  <a:lnTo>
                    <a:pt x="474926" y="1497246"/>
                  </a:lnTo>
                  <a:lnTo>
                    <a:pt x="483636" y="1478178"/>
                  </a:lnTo>
                  <a:lnTo>
                    <a:pt x="492347" y="1459378"/>
                  </a:lnTo>
                  <a:lnTo>
                    <a:pt x="501057" y="1440839"/>
                  </a:lnTo>
                  <a:lnTo>
                    <a:pt x="509767" y="1422553"/>
                  </a:lnTo>
                  <a:lnTo>
                    <a:pt x="518478" y="1404512"/>
                  </a:lnTo>
                  <a:lnTo>
                    <a:pt x="527188" y="1386707"/>
                  </a:lnTo>
                  <a:lnTo>
                    <a:pt x="535898" y="1369131"/>
                  </a:lnTo>
                  <a:lnTo>
                    <a:pt x="544609" y="1351775"/>
                  </a:lnTo>
                  <a:lnTo>
                    <a:pt x="553319" y="1334632"/>
                  </a:lnTo>
                  <a:lnTo>
                    <a:pt x="562030" y="1317694"/>
                  </a:lnTo>
                  <a:lnTo>
                    <a:pt x="570740" y="1300952"/>
                  </a:lnTo>
                  <a:lnTo>
                    <a:pt x="579450" y="1284398"/>
                  </a:lnTo>
                  <a:lnTo>
                    <a:pt x="588161" y="1268025"/>
                  </a:lnTo>
                  <a:lnTo>
                    <a:pt x="596871" y="1251824"/>
                  </a:lnTo>
                  <a:lnTo>
                    <a:pt x="605581" y="1235788"/>
                  </a:lnTo>
                  <a:lnTo>
                    <a:pt x="614292" y="1219909"/>
                  </a:lnTo>
                  <a:lnTo>
                    <a:pt x="623002" y="1204178"/>
                  </a:lnTo>
                  <a:lnTo>
                    <a:pt x="631712" y="1188588"/>
                  </a:lnTo>
                  <a:lnTo>
                    <a:pt x="640423" y="1173130"/>
                  </a:lnTo>
                  <a:lnTo>
                    <a:pt x="649133" y="1157798"/>
                  </a:lnTo>
                  <a:lnTo>
                    <a:pt x="657843" y="1142582"/>
                  </a:lnTo>
                  <a:lnTo>
                    <a:pt x="666554" y="1127476"/>
                  </a:lnTo>
                  <a:lnTo>
                    <a:pt x="675264" y="1112471"/>
                  </a:lnTo>
                  <a:lnTo>
                    <a:pt x="683974" y="1097559"/>
                  </a:lnTo>
                  <a:lnTo>
                    <a:pt x="692685" y="1082733"/>
                  </a:lnTo>
                  <a:lnTo>
                    <a:pt x="701395" y="1067985"/>
                  </a:lnTo>
                  <a:lnTo>
                    <a:pt x="710105" y="1053306"/>
                  </a:lnTo>
                  <a:lnTo>
                    <a:pt x="718816" y="1038690"/>
                  </a:lnTo>
                  <a:lnTo>
                    <a:pt x="727526" y="1024127"/>
                  </a:lnTo>
                  <a:lnTo>
                    <a:pt x="736237" y="1009611"/>
                  </a:lnTo>
                  <a:lnTo>
                    <a:pt x="744947" y="995133"/>
                  </a:lnTo>
                  <a:lnTo>
                    <a:pt x="753657" y="980686"/>
                  </a:lnTo>
                  <a:lnTo>
                    <a:pt x="762368" y="966261"/>
                  </a:lnTo>
                  <a:lnTo>
                    <a:pt x="771078" y="951852"/>
                  </a:lnTo>
                  <a:lnTo>
                    <a:pt x="779788" y="937449"/>
                  </a:lnTo>
                  <a:lnTo>
                    <a:pt x="788499" y="923047"/>
                  </a:lnTo>
                  <a:lnTo>
                    <a:pt x="797209" y="908644"/>
                  </a:lnTo>
                  <a:lnTo>
                    <a:pt x="805919" y="894241"/>
                  </a:lnTo>
                  <a:lnTo>
                    <a:pt x="814630" y="879837"/>
                  </a:lnTo>
                  <a:lnTo>
                    <a:pt x="823340" y="865432"/>
                  </a:lnTo>
                  <a:lnTo>
                    <a:pt x="832050" y="851026"/>
                  </a:lnTo>
                  <a:lnTo>
                    <a:pt x="840761" y="836620"/>
                  </a:lnTo>
                  <a:lnTo>
                    <a:pt x="849471" y="822213"/>
                  </a:lnTo>
                  <a:lnTo>
                    <a:pt x="858181" y="807806"/>
                  </a:lnTo>
                  <a:lnTo>
                    <a:pt x="866892" y="793398"/>
                  </a:lnTo>
                  <a:lnTo>
                    <a:pt x="875602" y="778990"/>
                  </a:lnTo>
                  <a:lnTo>
                    <a:pt x="884312" y="764582"/>
                  </a:lnTo>
                  <a:lnTo>
                    <a:pt x="893023" y="750172"/>
                  </a:lnTo>
                  <a:lnTo>
                    <a:pt x="901733" y="735763"/>
                  </a:lnTo>
                  <a:lnTo>
                    <a:pt x="910443" y="721353"/>
                  </a:lnTo>
                  <a:lnTo>
                    <a:pt x="919154" y="706943"/>
                  </a:lnTo>
                  <a:lnTo>
                    <a:pt x="927864" y="692532"/>
                  </a:lnTo>
                  <a:lnTo>
                    <a:pt x="936575" y="678121"/>
                  </a:lnTo>
                  <a:lnTo>
                    <a:pt x="945285" y="663710"/>
                  </a:lnTo>
                  <a:lnTo>
                    <a:pt x="953995" y="649299"/>
                  </a:lnTo>
                  <a:lnTo>
                    <a:pt x="962706" y="634887"/>
                  </a:lnTo>
                  <a:lnTo>
                    <a:pt x="971416" y="620475"/>
                  </a:lnTo>
                  <a:lnTo>
                    <a:pt x="980126" y="606063"/>
                  </a:lnTo>
                  <a:lnTo>
                    <a:pt x="988837" y="591650"/>
                  </a:lnTo>
                  <a:lnTo>
                    <a:pt x="997547" y="577238"/>
                  </a:lnTo>
                  <a:lnTo>
                    <a:pt x="1006257" y="562825"/>
                  </a:lnTo>
                  <a:lnTo>
                    <a:pt x="1014968" y="548412"/>
                  </a:lnTo>
                  <a:lnTo>
                    <a:pt x="1023678" y="533999"/>
                  </a:lnTo>
                  <a:lnTo>
                    <a:pt x="1032388" y="519585"/>
                  </a:lnTo>
                  <a:lnTo>
                    <a:pt x="1041099" y="505172"/>
                  </a:lnTo>
                  <a:lnTo>
                    <a:pt x="1049809" y="490758"/>
                  </a:lnTo>
                  <a:lnTo>
                    <a:pt x="1058519" y="476345"/>
                  </a:lnTo>
                  <a:lnTo>
                    <a:pt x="1067230" y="461931"/>
                  </a:lnTo>
                  <a:lnTo>
                    <a:pt x="1075940" y="447517"/>
                  </a:lnTo>
                  <a:lnTo>
                    <a:pt x="1084650" y="433103"/>
                  </a:lnTo>
                  <a:lnTo>
                    <a:pt x="1093361" y="418689"/>
                  </a:lnTo>
                  <a:lnTo>
                    <a:pt x="1102071" y="404275"/>
                  </a:lnTo>
                  <a:lnTo>
                    <a:pt x="1110781" y="389860"/>
                  </a:lnTo>
                  <a:lnTo>
                    <a:pt x="1119492" y="375446"/>
                  </a:lnTo>
                  <a:lnTo>
                    <a:pt x="1128202" y="361032"/>
                  </a:lnTo>
                  <a:lnTo>
                    <a:pt x="1136913" y="346617"/>
                  </a:lnTo>
                  <a:lnTo>
                    <a:pt x="1145623" y="332203"/>
                  </a:lnTo>
                  <a:lnTo>
                    <a:pt x="1154333" y="317788"/>
                  </a:lnTo>
                  <a:lnTo>
                    <a:pt x="1163044" y="303373"/>
                  </a:lnTo>
                  <a:lnTo>
                    <a:pt x="1171754" y="288959"/>
                  </a:lnTo>
                  <a:lnTo>
                    <a:pt x="1180464" y="274544"/>
                  </a:lnTo>
                  <a:lnTo>
                    <a:pt x="1189175" y="260129"/>
                  </a:lnTo>
                  <a:lnTo>
                    <a:pt x="1197885" y="245714"/>
                  </a:lnTo>
                  <a:lnTo>
                    <a:pt x="1206595" y="231300"/>
                  </a:lnTo>
                  <a:lnTo>
                    <a:pt x="1215306" y="216885"/>
                  </a:lnTo>
                  <a:lnTo>
                    <a:pt x="1224016" y="202470"/>
                  </a:lnTo>
                  <a:lnTo>
                    <a:pt x="1232726" y="188055"/>
                  </a:lnTo>
                  <a:lnTo>
                    <a:pt x="1241437" y="173640"/>
                  </a:lnTo>
                  <a:lnTo>
                    <a:pt x="1250147" y="159225"/>
                  </a:lnTo>
                  <a:lnTo>
                    <a:pt x="1258857" y="144810"/>
                  </a:lnTo>
                  <a:lnTo>
                    <a:pt x="1267568" y="130395"/>
                  </a:lnTo>
                  <a:lnTo>
                    <a:pt x="1276278" y="115980"/>
                  </a:lnTo>
                  <a:lnTo>
                    <a:pt x="1284988" y="101565"/>
                  </a:lnTo>
                  <a:lnTo>
                    <a:pt x="1293699" y="87150"/>
                  </a:lnTo>
                  <a:lnTo>
                    <a:pt x="1302409" y="72735"/>
                  </a:lnTo>
                  <a:lnTo>
                    <a:pt x="1311120" y="58319"/>
                  </a:lnTo>
                  <a:lnTo>
                    <a:pt x="1319830" y="43904"/>
                  </a:lnTo>
                  <a:lnTo>
                    <a:pt x="1328540" y="29489"/>
                  </a:lnTo>
                  <a:lnTo>
                    <a:pt x="1337251" y="15074"/>
                  </a:lnTo>
                  <a:lnTo>
                    <a:pt x="1345961" y="659"/>
                  </a:lnTo>
                  <a:lnTo>
                    <a:pt x="1354671" y="0"/>
                  </a:lnTo>
                  <a:lnTo>
                    <a:pt x="1363382" y="0"/>
                  </a:lnTo>
                  <a:lnTo>
                    <a:pt x="1372092" y="0"/>
                  </a:lnTo>
                  <a:lnTo>
                    <a:pt x="1380802" y="0"/>
                  </a:lnTo>
                  <a:lnTo>
                    <a:pt x="1389513" y="0"/>
                  </a:lnTo>
                  <a:lnTo>
                    <a:pt x="1398223" y="0"/>
                  </a:lnTo>
                  <a:lnTo>
                    <a:pt x="1406933" y="0"/>
                  </a:lnTo>
                  <a:lnTo>
                    <a:pt x="1415644" y="0"/>
                  </a:lnTo>
                  <a:lnTo>
                    <a:pt x="1415644" y="0"/>
                  </a:lnTo>
                </a:path>
              </a:pathLst>
            </a:custGeom>
            <a:ln w="13550" cap="flat">
              <a:solidFill>
                <a:srgbClr val="C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159561" y="895325"/>
              <a:ext cx="1455408" cy="2667084"/>
            </a:xfrm>
            <a:custGeom>
              <a:avLst/>
              <a:pathLst>
                <a:path w="1455408" h="2667084">
                  <a:moveTo>
                    <a:pt x="0" y="2667084"/>
                  </a:moveTo>
                  <a:lnTo>
                    <a:pt x="779" y="2665817"/>
                  </a:lnTo>
                  <a:lnTo>
                    <a:pt x="9490" y="2651587"/>
                  </a:lnTo>
                  <a:lnTo>
                    <a:pt x="18200" y="2637276"/>
                  </a:lnTo>
                  <a:lnTo>
                    <a:pt x="26910" y="2622879"/>
                  </a:lnTo>
                  <a:lnTo>
                    <a:pt x="35621" y="2608390"/>
                  </a:lnTo>
                  <a:lnTo>
                    <a:pt x="44331" y="2593804"/>
                  </a:lnTo>
                  <a:lnTo>
                    <a:pt x="53041" y="2579115"/>
                  </a:lnTo>
                  <a:lnTo>
                    <a:pt x="61752" y="2564319"/>
                  </a:lnTo>
                  <a:lnTo>
                    <a:pt x="70462" y="2549409"/>
                  </a:lnTo>
                  <a:lnTo>
                    <a:pt x="79172" y="2534381"/>
                  </a:lnTo>
                  <a:lnTo>
                    <a:pt x="87883" y="2519229"/>
                  </a:lnTo>
                  <a:lnTo>
                    <a:pt x="96593" y="2503947"/>
                  </a:lnTo>
                  <a:lnTo>
                    <a:pt x="105304" y="2488530"/>
                  </a:lnTo>
                  <a:lnTo>
                    <a:pt x="114014" y="2472973"/>
                  </a:lnTo>
                  <a:lnTo>
                    <a:pt x="122724" y="2457270"/>
                  </a:lnTo>
                  <a:lnTo>
                    <a:pt x="131435" y="2441417"/>
                  </a:lnTo>
                  <a:lnTo>
                    <a:pt x="140145" y="2425406"/>
                  </a:lnTo>
                  <a:lnTo>
                    <a:pt x="148855" y="2409234"/>
                  </a:lnTo>
                  <a:lnTo>
                    <a:pt x="157566" y="2392895"/>
                  </a:lnTo>
                  <a:lnTo>
                    <a:pt x="166276" y="2376383"/>
                  </a:lnTo>
                  <a:lnTo>
                    <a:pt x="174986" y="2359694"/>
                  </a:lnTo>
                  <a:lnTo>
                    <a:pt x="183697" y="2342820"/>
                  </a:lnTo>
                  <a:lnTo>
                    <a:pt x="192407" y="2325758"/>
                  </a:lnTo>
                  <a:lnTo>
                    <a:pt x="201117" y="2308504"/>
                  </a:lnTo>
                  <a:lnTo>
                    <a:pt x="209828" y="2291057"/>
                  </a:lnTo>
                  <a:lnTo>
                    <a:pt x="218538" y="2273421"/>
                  </a:lnTo>
                  <a:lnTo>
                    <a:pt x="227248" y="2255599"/>
                  </a:lnTo>
                  <a:lnTo>
                    <a:pt x="235959" y="2237592"/>
                  </a:lnTo>
                  <a:lnTo>
                    <a:pt x="244669" y="2219404"/>
                  </a:lnTo>
                  <a:lnTo>
                    <a:pt x="253379" y="2201036"/>
                  </a:lnTo>
                  <a:lnTo>
                    <a:pt x="262090" y="2182491"/>
                  </a:lnTo>
                  <a:lnTo>
                    <a:pt x="270800" y="2163772"/>
                  </a:lnTo>
                  <a:lnTo>
                    <a:pt x="279511" y="2144880"/>
                  </a:lnTo>
                  <a:lnTo>
                    <a:pt x="288221" y="2125820"/>
                  </a:lnTo>
                  <a:lnTo>
                    <a:pt x="296931" y="2106592"/>
                  </a:lnTo>
                  <a:lnTo>
                    <a:pt x="305642" y="2087200"/>
                  </a:lnTo>
                  <a:lnTo>
                    <a:pt x="314352" y="2067646"/>
                  </a:lnTo>
                  <a:lnTo>
                    <a:pt x="323062" y="2047933"/>
                  </a:lnTo>
                  <a:lnTo>
                    <a:pt x="331773" y="2028062"/>
                  </a:lnTo>
                  <a:lnTo>
                    <a:pt x="340483" y="2008037"/>
                  </a:lnTo>
                  <a:lnTo>
                    <a:pt x="349193" y="1987860"/>
                  </a:lnTo>
                  <a:lnTo>
                    <a:pt x="357904" y="1967534"/>
                  </a:lnTo>
                  <a:lnTo>
                    <a:pt x="366614" y="1947061"/>
                  </a:lnTo>
                  <a:lnTo>
                    <a:pt x="375324" y="1926443"/>
                  </a:lnTo>
                  <a:lnTo>
                    <a:pt x="384035" y="1905684"/>
                  </a:lnTo>
                  <a:lnTo>
                    <a:pt x="392745" y="1884785"/>
                  </a:lnTo>
                  <a:lnTo>
                    <a:pt x="401455" y="1863749"/>
                  </a:lnTo>
                  <a:lnTo>
                    <a:pt x="410166" y="1842579"/>
                  </a:lnTo>
                  <a:lnTo>
                    <a:pt x="418876" y="1821278"/>
                  </a:lnTo>
                  <a:lnTo>
                    <a:pt x="427586" y="1799847"/>
                  </a:lnTo>
                  <a:lnTo>
                    <a:pt x="436297" y="1778290"/>
                  </a:lnTo>
                  <a:lnTo>
                    <a:pt x="445007" y="1756609"/>
                  </a:lnTo>
                  <a:lnTo>
                    <a:pt x="453717" y="1734807"/>
                  </a:lnTo>
                  <a:lnTo>
                    <a:pt x="462428" y="1712886"/>
                  </a:lnTo>
                  <a:lnTo>
                    <a:pt x="471138" y="1690849"/>
                  </a:lnTo>
                  <a:lnTo>
                    <a:pt x="479849" y="1668698"/>
                  </a:lnTo>
                  <a:lnTo>
                    <a:pt x="488559" y="1646436"/>
                  </a:lnTo>
                  <a:lnTo>
                    <a:pt x="497269" y="1624066"/>
                  </a:lnTo>
                  <a:lnTo>
                    <a:pt x="505980" y="1601590"/>
                  </a:lnTo>
                  <a:lnTo>
                    <a:pt x="514690" y="1579011"/>
                  </a:lnTo>
                  <a:lnTo>
                    <a:pt x="523400" y="1556331"/>
                  </a:lnTo>
                  <a:lnTo>
                    <a:pt x="532111" y="1533554"/>
                  </a:lnTo>
                  <a:lnTo>
                    <a:pt x="540821" y="1510683"/>
                  </a:lnTo>
                  <a:lnTo>
                    <a:pt x="549531" y="1487719"/>
                  </a:lnTo>
                  <a:lnTo>
                    <a:pt x="558242" y="1464667"/>
                  </a:lnTo>
                  <a:lnTo>
                    <a:pt x="566952" y="1441529"/>
                  </a:lnTo>
                  <a:lnTo>
                    <a:pt x="575662" y="1418307"/>
                  </a:lnTo>
                  <a:lnTo>
                    <a:pt x="584373" y="1395004"/>
                  </a:lnTo>
                  <a:lnTo>
                    <a:pt x="593083" y="1371623"/>
                  </a:lnTo>
                  <a:lnTo>
                    <a:pt x="601793" y="1348167"/>
                  </a:lnTo>
                  <a:lnTo>
                    <a:pt x="610504" y="1324637"/>
                  </a:lnTo>
                  <a:lnTo>
                    <a:pt x="619214" y="1301037"/>
                  </a:lnTo>
                  <a:lnTo>
                    <a:pt x="627924" y="1277369"/>
                  </a:lnTo>
                  <a:lnTo>
                    <a:pt x="636635" y="1253635"/>
                  </a:lnTo>
                  <a:lnTo>
                    <a:pt x="645345" y="1229838"/>
                  </a:lnTo>
                  <a:lnTo>
                    <a:pt x="654055" y="1205980"/>
                  </a:lnTo>
                  <a:lnTo>
                    <a:pt x="662766" y="1182065"/>
                  </a:lnTo>
                  <a:lnTo>
                    <a:pt x="671476" y="1158095"/>
                  </a:lnTo>
                  <a:lnTo>
                    <a:pt x="680187" y="1134072"/>
                  </a:lnTo>
                  <a:lnTo>
                    <a:pt x="688897" y="1110000"/>
                  </a:lnTo>
                  <a:lnTo>
                    <a:pt x="697607" y="1085881"/>
                  </a:lnTo>
                  <a:lnTo>
                    <a:pt x="706318" y="1061718"/>
                  </a:lnTo>
                  <a:lnTo>
                    <a:pt x="715028" y="1037514"/>
                  </a:lnTo>
                  <a:lnTo>
                    <a:pt x="723738" y="1013272"/>
                  </a:lnTo>
                  <a:lnTo>
                    <a:pt x="732449" y="988995"/>
                  </a:lnTo>
                  <a:lnTo>
                    <a:pt x="741159" y="964687"/>
                  </a:lnTo>
                  <a:lnTo>
                    <a:pt x="749869" y="940349"/>
                  </a:lnTo>
                  <a:lnTo>
                    <a:pt x="758580" y="915986"/>
                  </a:lnTo>
                  <a:lnTo>
                    <a:pt x="767290" y="891600"/>
                  </a:lnTo>
                  <a:lnTo>
                    <a:pt x="776000" y="867194"/>
                  </a:lnTo>
                  <a:lnTo>
                    <a:pt x="784711" y="842772"/>
                  </a:lnTo>
                  <a:lnTo>
                    <a:pt x="793421" y="818336"/>
                  </a:lnTo>
                  <a:lnTo>
                    <a:pt x="802131" y="793890"/>
                  </a:lnTo>
                  <a:lnTo>
                    <a:pt x="810842" y="769437"/>
                  </a:lnTo>
                  <a:lnTo>
                    <a:pt x="819552" y="744979"/>
                  </a:lnTo>
                  <a:lnTo>
                    <a:pt x="828262" y="720520"/>
                  </a:lnTo>
                  <a:lnTo>
                    <a:pt x="836973" y="696060"/>
                  </a:lnTo>
                  <a:lnTo>
                    <a:pt x="845683" y="671598"/>
                  </a:lnTo>
                  <a:lnTo>
                    <a:pt x="854394" y="647136"/>
                  </a:lnTo>
                  <a:lnTo>
                    <a:pt x="863104" y="622674"/>
                  </a:lnTo>
                  <a:lnTo>
                    <a:pt x="871814" y="598210"/>
                  </a:lnTo>
                  <a:lnTo>
                    <a:pt x="880525" y="573746"/>
                  </a:lnTo>
                  <a:lnTo>
                    <a:pt x="889235" y="549282"/>
                  </a:lnTo>
                  <a:lnTo>
                    <a:pt x="897945" y="524817"/>
                  </a:lnTo>
                  <a:lnTo>
                    <a:pt x="906656" y="500352"/>
                  </a:lnTo>
                  <a:lnTo>
                    <a:pt x="915366" y="475886"/>
                  </a:lnTo>
                  <a:lnTo>
                    <a:pt x="924076" y="451420"/>
                  </a:lnTo>
                  <a:lnTo>
                    <a:pt x="932787" y="426953"/>
                  </a:lnTo>
                  <a:lnTo>
                    <a:pt x="941497" y="402487"/>
                  </a:lnTo>
                  <a:lnTo>
                    <a:pt x="950207" y="378020"/>
                  </a:lnTo>
                  <a:lnTo>
                    <a:pt x="958918" y="353553"/>
                  </a:lnTo>
                  <a:lnTo>
                    <a:pt x="967628" y="329086"/>
                  </a:lnTo>
                  <a:lnTo>
                    <a:pt x="976338" y="304618"/>
                  </a:lnTo>
                  <a:lnTo>
                    <a:pt x="985049" y="280151"/>
                  </a:lnTo>
                  <a:lnTo>
                    <a:pt x="993759" y="255683"/>
                  </a:lnTo>
                  <a:lnTo>
                    <a:pt x="1002469" y="231215"/>
                  </a:lnTo>
                  <a:lnTo>
                    <a:pt x="1011180" y="206748"/>
                  </a:lnTo>
                  <a:lnTo>
                    <a:pt x="1019890" y="182280"/>
                  </a:lnTo>
                  <a:lnTo>
                    <a:pt x="1028600" y="157812"/>
                  </a:lnTo>
                  <a:lnTo>
                    <a:pt x="1037311" y="133344"/>
                  </a:lnTo>
                  <a:lnTo>
                    <a:pt x="1046021" y="108876"/>
                  </a:lnTo>
                  <a:lnTo>
                    <a:pt x="1054732" y="84407"/>
                  </a:lnTo>
                  <a:lnTo>
                    <a:pt x="1063442" y="59939"/>
                  </a:lnTo>
                  <a:lnTo>
                    <a:pt x="1072152" y="35471"/>
                  </a:lnTo>
                  <a:lnTo>
                    <a:pt x="1080863" y="11003"/>
                  </a:lnTo>
                  <a:lnTo>
                    <a:pt x="1089573" y="0"/>
                  </a:lnTo>
                  <a:lnTo>
                    <a:pt x="1098283" y="0"/>
                  </a:lnTo>
                  <a:lnTo>
                    <a:pt x="1106994" y="0"/>
                  </a:lnTo>
                  <a:lnTo>
                    <a:pt x="1115704" y="0"/>
                  </a:lnTo>
                  <a:lnTo>
                    <a:pt x="1124414" y="0"/>
                  </a:lnTo>
                  <a:lnTo>
                    <a:pt x="1133125" y="0"/>
                  </a:lnTo>
                  <a:lnTo>
                    <a:pt x="1141835" y="0"/>
                  </a:lnTo>
                  <a:lnTo>
                    <a:pt x="1150545" y="0"/>
                  </a:lnTo>
                  <a:lnTo>
                    <a:pt x="1159256" y="0"/>
                  </a:lnTo>
                  <a:lnTo>
                    <a:pt x="1167966" y="0"/>
                  </a:lnTo>
                  <a:lnTo>
                    <a:pt x="1176676" y="0"/>
                  </a:lnTo>
                  <a:lnTo>
                    <a:pt x="1185387" y="0"/>
                  </a:lnTo>
                  <a:lnTo>
                    <a:pt x="1194097" y="0"/>
                  </a:lnTo>
                  <a:lnTo>
                    <a:pt x="1202807" y="0"/>
                  </a:lnTo>
                  <a:lnTo>
                    <a:pt x="1211518" y="0"/>
                  </a:lnTo>
                  <a:lnTo>
                    <a:pt x="1220228" y="0"/>
                  </a:lnTo>
                  <a:lnTo>
                    <a:pt x="1228939" y="0"/>
                  </a:lnTo>
                  <a:lnTo>
                    <a:pt x="1237649" y="0"/>
                  </a:lnTo>
                  <a:lnTo>
                    <a:pt x="1246359" y="0"/>
                  </a:lnTo>
                  <a:lnTo>
                    <a:pt x="1255070" y="0"/>
                  </a:lnTo>
                  <a:lnTo>
                    <a:pt x="1263780" y="0"/>
                  </a:lnTo>
                  <a:lnTo>
                    <a:pt x="1272490" y="0"/>
                  </a:lnTo>
                  <a:lnTo>
                    <a:pt x="1281201" y="0"/>
                  </a:lnTo>
                  <a:lnTo>
                    <a:pt x="1289911" y="0"/>
                  </a:lnTo>
                  <a:lnTo>
                    <a:pt x="1298621" y="0"/>
                  </a:lnTo>
                  <a:lnTo>
                    <a:pt x="1307332" y="0"/>
                  </a:lnTo>
                  <a:lnTo>
                    <a:pt x="1316042" y="0"/>
                  </a:lnTo>
                  <a:lnTo>
                    <a:pt x="1324752" y="0"/>
                  </a:lnTo>
                  <a:lnTo>
                    <a:pt x="1333463" y="0"/>
                  </a:lnTo>
                  <a:lnTo>
                    <a:pt x="1342173" y="0"/>
                  </a:lnTo>
                  <a:lnTo>
                    <a:pt x="1350883" y="0"/>
                  </a:lnTo>
                  <a:lnTo>
                    <a:pt x="1359594" y="0"/>
                  </a:lnTo>
                  <a:lnTo>
                    <a:pt x="1368304" y="0"/>
                  </a:lnTo>
                  <a:lnTo>
                    <a:pt x="1377014" y="0"/>
                  </a:lnTo>
                  <a:lnTo>
                    <a:pt x="1385725" y="0"/>
                  </a:lnTo>
                  <a:lnTo>
                    <a:pt x="1394435" y="0"/>
                  </a:lnTo>
                  <a:lnTo>
                    <a:pt x="1403145" y="0"/>
                  </a:lnTo>
                  <a:lnTo>
                    <a:pt x="1411856" y="0"/>
                  </a:lnTo>
                  <a:lnTo>
                    <a:pt x="1420566" y="0"/>
                  </a:lnTo>
                  <a:lnTo>
                    <a:pt x="1429277" y="0"/>
                  </a:lnTo>
                  <a:lnTo>
                    <a:pt x="1437987" y="0"/>
                  </a:lnTo>
                  <a:lnTo>
                    <a:pt x="1446697" y="0"/>
                  </a:lnTo>
                  <a:lnTo>
                    <a:pt x="1455408" y="0"/>
                  </a:lnTo>
                  <a:lnTo>
                    <a:pt x="1455408" y="0"/>
                  </a:lnTo>
                </a:path>
              </a:pathLst>
            </a:custGeom>
            <a:ln w="13550" cap="flat">
              <a:solidFill>
                <a:srgbClr val="95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242748" y="895325"/>
              <a:ext cx="1372221" cy="2667084"/>
            </a:xfrm>
            <a:custGeom>
              <a:avLst/>
              <a:pathLst>
                <a:path w="1372221" h="2667084">
                  <a:moveTo>
                    <a:pt x="0" y="2667084"/>
                  </a:moveTo>
                  <a:lnTo>
                    <a:pt x="4696" y="2657800"/>
                  </a:lnTo>
                  <a:lnTo>
                    <a:pt x="13406" y="2640450"/>
                  </a:lnTo>
                  <a:lnTo>
                    <a:pt x="22116" y="2622965"/>
                  </a:lnTo>
                  <a:lnTo>
                    <a:pt x="30827" y="2605338"/>
                  </a:lnTo>
                  <a:lnTo>
                    <a:pt x="39537" y="2587565"/>
                  </a:lnTo>
                  <a:lnTo>
                    <a:pt x="48248" y="2569640"/>
                  </a:lnTo>
                  <a:lnTo>
                    <a:pt x="56958" y="2551558"/>
                  </a:lnTo>
                  <a:lnTo>
                    <a:pt x="65668" y="2533313"/>
                  </a:lnTo>
                  <a:lnTo>
                    <a:pt x="74379" y="2514900"/>
                  </a:lnTo>
                  <a:lnTo>
                    <a:pt x="83089" y="2496313"/>
                  </a:lnTo>
                  <a:lnTo>
                    <a:pt x="91799" y="2477547"/>
                  </a:lnTo>
                  <a:lnTo>
                    <a:pt x="100510" y="2458596"/>
                  </a:lnTo>
                  <a:lnTo>
                    <a:pt x="109220" y="2439456"/>
                  </a:lnTo>
                  <a:lnTo>
                    <a:pt x="117930" y="2420122"/>
                  </a:lnTo>
                  <a:lnTo>
                    <a:pt x="126641" y="2400601"/>
                  </a:lnTo>
                  <a:lnTo>
                    <a:pt x="135351" y="2380899"/>
                  </a:lnTo>
                  <a:lnTo>
                    <a:pt x="144061" y="2361023"/>
                  </a:lnTo>
                  <a:lnTo>
                    <a:pt x="152772" y="2340982"/>
                  </a:lnTo>
                  <a:lnTo>
                    <a:pt x="161482" y="2320781"/>
                  </a:lnTo>
                  <a:lnTo>
                    <a:pt x="170192" y="2300429"/>
                  </a:lnTo>
                  <a:lnTo>
                    <a:pt x="178903" y="2279933"/>
                  </a:lnTo>
                  <a:lnTo>
                    <a:pt x="187613" y="2259300"/>
                  </a:lnTo>
                  <a:lnTo>
                    <a:pt x="196323" y="2238538"/>
                  </a:lnTo>
                  <a:lnTo>
                    <a:pt x="205034" y="2217654"/>
                  </a:lnTo>
                  <a:lnTo>
                    <a:pt x="213744" y="2196654"/>
                  </a:lnTo>
                  <a:lnTo>
                    <a:pt x="222454" y="2175547"/>
                  </a:lnTo>
                  <a:lnTo>
                    <a:pt x="231165" y="2154340"/>
                  </a:lnTo>
                  <a:lnTo>
                    <a:pt x="239875" y="2133040"/>
                  </a:lnTo>
                  <a:lnTo>
                    <a:pt x="248586" y="2111655"/>
                  </a:lnTo>
                  <a:lnTo>
                    <a:pt x="257296" y="2090191"/>
                  </a:lnTo>
                  <a:lnTo>
                    <a:pt x="266006" y="2068657"/>
                  </a:lnTo>
                  <a:lnTo>
                    <a:pt x="274717" y="2047059"/>
                  </a:lnTo>
                  <a:lnTo>
                    <a:pt x="283427" y="2025404"/>
                  </a:lnTo>
                  <a:lnTo>
                    <a:pt x="292137" y="2003701"/>
                  </a:lnTo>
                  <a:lnTo>
                    <a:pt x="300848" y="1981957"/>
                  </a:lnTo>
                  <a:lnTo>
                    <a:pt x="309558" y="1960178"/>
                  </a:lnTo>
                  <a:lnTo>
                    <a:pt x="318268" y="1938373"/>
                  </a:lnTo>
                  <a:lnTo>
                    <a:pt x="326979" y="1916549"/>
                  </a:lnTo>
                  <a:lnTo>
                    <a:pt x="335689" y="1894712"/>
                  </a:lnTo>
                  <a:lnTo>
                    <a:pt x="344399" y="1872871"/>
                  </a:lnTo>
                  <a:lnTo>
                    <a:pt x="353110" y="1851033"/>
                  </a:lnTo>
                  <a:lnTo>
                    <a:pt x="361820" y="1829205"/>
                  </a:lnTo>
                  <a:lnTo>
                    <a:pt x="370530" y="1807395"/>
                  </a:lnTo>
                  <a:lnTo>
                    <a:pt x="379241" y="1785610"/>
                  </a:lnTo>
                  <a:lnTo>
                    <a:pt x="387951" y="1763857"/>
                  </a:lnTo>
                  <a:lnTo>
                    <a:pt x="396661" y="1742144"/>
                  </a:lnTo>
                  <a:lnTo>
                    <a:pt x="405372" y="1720478"/>
                  </a:lnTo>
                  <a:lnTo>
                    <a:pt x="414082" y="1698867"/>
                  </a:lnTo>
                  <a:lnTo>
                    <a:pt x="422793" y="1677318"/>
                  </a:lnTo>
                  <a:lnTo>
                    <a:pt x="431503" y="1655836"/>
                  </a:lnTo>
                  <a:lnTo>
                    <a:pt x="440213" y="1634422"/>
                  </a:lnTo>
                  <a:lnTo>
                    <a:pt x="448924" y="1613074"/>
                  </a:lnTo>
                  <a:lnTo>
                    <a:pt x="457634" y="1591790"/>
                  </a:lnTo>
                  <a:lnTo>
                    <a:pt x="466344" y="1570567"/>
                  </a:lnTo>
                  <a:lnTo>
                    <a:pt x="475055" y="1549405"/>
                  </a:lnTo>
                  <a:lnTo>
                    <a:pt x="483765" y="1528301"/>
                  </a:lnTo>
                  <a:lnTo>
                    <a:pt x="492475" y="1507253"/>
                  </a:lnTo>
                  <a:lnTo>
                    <a:pt x="501186" y="1486259"/>
                  </a:lnTo>
                  <a:lnTo>
                    <a:pt x="509896" y="1465318"/>
                  </a:lnTo>
                  <a:lnTo>
                    <a:pt x="518606" y="1444427"/>
                  </a:lnTo>
                  <a:lnTo>
                    <a:pt x="527317" y="1423583"/>
                  </a:lnTo>
                  <a:lnTo>
                    <a:pt x="536027" y="1402786"/>
                  </a:lnTo>
                  <a:lnTo>
                    <a:pt x="544737" y="1382033"/>
                  </a:lnTo>
                  <a:lnTo>
                    <a:pt x="553448" y="1361321"/>
                  </a:lnTo>
                  <a:lnTo>
                    <a:pt x="562158" y="1340649"/>
                  </a:lnTo>
                  <a:lnTo>
                    <a:pt x="570868" y="1320015"/>
                  </a:lnTo>
                  <a:lnTo>
                    <a:pt x="579579" y="1299416"/>
                  </a:lnTo>
                  <a:lnTo>
                    <a:pt x="588289" y="1278850"/>
                  </a:lnTo>
                  <a:lnTo>
                    <a:pt x="596999" y="1258315"/>
                  </a:lnTo>
                  <a:lnTo>
                    <a:pt x="605710" y="1237809"/>
                  </a:lnTo>
                  <a:lnTo>
                    <a:pt x="614420" y="1217330"/>
                  </a:lnTo>
                  <a:lnTo>
                    <a:pt x="623131" y="1196876"/>
                  </a:lnTo>
                  <a:lnTo>
                    <a:pt x="631841" y="1176444"/>
                  </a:lnTo>
                  <a:lnTo>
                    <a:pt x="640551" y="1156033"/>
                  </a:lnTo>
                  <a:lnTo>
                    <a:pt x="649262" y="1135641"/>
                  </a:lnTo>
                  <a:lnTo>
                    <a:pt x="657972" y="1115266"/>
                  </a:lnTo>
                  <a:lnTo>
                    <a:pt x="666682" y="1094905"/>
                  </a:lnTo>
                  <a:lnTo>
                    <a:pt x="675393" y="1074558"/>
                  </a:lnTo>
                  <a:lnTo>
                    <a:pt x="684103" y="1054222"/>
                  </a:lnTo>
                  <a:lnTo>
                    <a:pt x="692813" y="1033895"/>
                  </a:lnTo>
                  <a:lnTo>
                    <a:pt x="701524" y="1013575"/>
                  </a:lnTo>
                  <a:lnTo>
                    <a:pt x="710234" y="993261"/>
                  </a:lnTo>
                  <a:lnTo>
                    <a:pt x="718944" y="972951"/>
                  </a:lnTo>
                  <a:lnTo>
                    <a:pt x="727655" y="952643"/>
                  </a:lnTo>
                  <a:lnTo>
                    <a:pt x="736365" y="932335"/>
                  </a:lnTo>
                  <a:lnTo>
                    <a:pt x="745075" y="912026"/>
                  </a:lnTo>
                  <a:lnTo>
                    <a:pt x="753786" y="891716"/>
                  </a:lnTo>
                  <a:lnTo>
                    <a:pt x="762496" y="871404"/>
                  </a:lnTo>
                  <a:lnTo>
                    <a:pt x="771206" y="851091"/>
                  </a:lnTo>
                  <a:lnTo>
                    <a:pt x="779917" y="830776"/>
                  </a:lnTo>
                  <a:lnTo>
                    <a:pt x="788627" y="810461"/>
                  </a:lnTo>
                  <a:lnTo>
                    <a:pt x="797337" y="790144"/>
                  </a:lnTo>
                  <a:lnTo>
                    <a:pt x="806048" y="769827"/>
                  </a:lnTo>
                  <a:lnTo>
                    <a:pt x="814758" y="749508"/>
                  </a:lnTo>
                  <a:lnTo>
                    <a:pt x="823469" y="729189"/>
                  </a:lnTo>
                  <a:lnTo>
                    <a:pt x="832179" y="708869"/>
                  </a:lnTo>
                  <a:lnTo>
                    <a:pt x="840889" y="688549"/>
                  </a:lnTo>
                  <a:lnTo>
                    <a:pt x="849600" y="668227"/>
                  </a:lnTo>
                  <a:lnTo>
                    <a:pt x="858310" y="647906"/>
                  </a:lnTo>
                  <a:lnTo>
                    <a:pt x="867020" y="627583"/>
                  </a:lnTo>
                  <a:lnTo>
                    <a:pt x="875731" y="607261"/>
                  </a:lnTo>
                  <a:lnTo>
                    <a:pt x="884441" y="586937"/>
                  </a:lnTo>
                  <a:lnTo>
                    <a:pt x="893151" y="566614"/>
                  </a:lnTo>
                  <a:lnTo>
                    <a:pt x="901862" y="546290"/>
                  </a:lnTo>
                  <a:lnTo>
                    <a:pt x="910572" y="525966"/>
                  </a:lnTo>
                  <a:lnTo>
                    <a:pt x="919282" y="505641"/>
                  </a:lnTo>
                  <a:lnTo>
                    <a:pt x="927993" y="485316"/>
                  </a:lnTo>
                  <a:lnTo>
                    <a:pt x="936703" y="464991"/>
                  </a:lnTo>
                  <a:lnTo>
                    <a:pt x="945413" y="444666"/>
                  </a:lnTo>
                  <a:lnTo>
                    <a:pt x="954124" y="424341"/>
                  </a:lnTo>
                  <a:lnTo>
                    <a:pt x="962834" y="404015"/>
                  </a:lnTo>
                  <a:lnTo>
                    <a:pt x="971544" y="383690"/>
                  </a:lnTo>
                  <a:lnTo>
                    <a:pt x="980255" y="363364"/>
                  </a:lnTo>
                  <a:lnTo>
                    <a:pt x="988965" y="343038"/>
                  </a:lnTo>
                  <a:lnTo>
                    <a:pt x="997676" y="322711"/>
                  </a:lnTo>
                  <a:lnTo>
                    <a:pt x="1006386" y="302385"/>
                  </a:lnTo>
                  <a:lnTo>
                    <a:pt x="1015096" y="282059"/>
                  </a:lnTo>
                  <a:lnTo>
                    <a:pt x="1023807" y="261732"/>
                  </a:lnTo>
                  <a:lnTo>
                    <a:pt x="1032517" y="241406"/>
                  </a:lnTo>
                  <a:lnTo>
                    <a:pt x="1041227" y="221079"/>
                  </a:lnTo>
                  <a:lnTo>
                    <a:pt x="1049938" y="200753"/>
                  </a:lnTo>
                  <a:lnTo>
                    <a:pt x="1058648" y="180426"/>
                  </a:lnTo>
                  <a:lnTo>
                    <a:pt x="1067358" y="160099"/>
                  </a:lnTo>
                  <a:lnTo>
                    <a:pt x="1076069" y="139773"/>
                  </a:lnTo>
                  <a:lnTo>
                    <a:pt x="1084779" y="119446"/>
                  </a:lnTo>
                  <a:lnTo>
                    <a:pt x="1093489" y="99119"/>
                  </a:lnTo>
                  <a:lnTo>
                    <a:pt x="1102200" y="78792"/>
                  </a:lnTo>
                  <a:lnTo>
                    <a:pt x="1110910" y="58465"/>
                  </a:lnTo>
                  <a:lnTo>
                    <a:pt x="1119620" y="38138"/>
                  </a:lnTo>
                  <a:lnTo>
                    <a:pt x="1128331" y="17811"/>
                  </a:lnTo>
                  <a:lnTo>
                    <a:pt x="1137041" y="0"/>
                  </a:lnTo>
                  <a:lnTo>
                    <a:pt x="1145751" y="0"/>
                  </a:lnTo>
                  <a:lnTo>
                    <a:pt x="1154462" y="0"/>
                  </a:lnTo>
                  <a:lnTo>
                    <a:pt x="1163172" y="0"/>
                  </a:lnTo>
                  <a:lnTo>
                    <a:pt x="1171882" y="0"/>
                  </a:lnTo>
                  <a:lnTo>
                    <a:pt x="1180593" y="0"/>
                  </a:lnTo>
                  <a:lnTo>
                    <a:pt x="1189303" y="0"/>
                  </a:lnTo>
                  <a:lnTo>
                    <a:pt x="1198014" y="0"/>
                  </a:lnTo>
                  <a:lnTo>
                    <a:pt x="1206724" y="0"/>
                  </a:lnTo>
                  <a:lnTo>
                    <a:pt x="1215434" y="0"/>
                  </a:lnTo>
                  <a:lnTo>
                    <a:pt x="1224145" y="0"/>
                  </a:lnTo>
                  <a:lnTo>
                    <a:pt x="1232855" y="0"/>
                  </a:lnTo>
                  <a:lnTo>
                    <a:pt x="1241565" y="0"/>
                  </a:lnTo>
                  <a:lnTo>
                    <a:pt x="1250276" y="0"/>
                  </a:lnTo>
                  <a:lnTo>
                    <a:pt x="1258986" y="0"/>
                  </a:lnTo>
                  <a:lnTo>
                    <a:pt x="1267696" y="0"/>
                  </a:lnTo>
                  <a:lnTo>
                    <a:pt x="1276407" y="0"/>
                  </a:lnTo>
                  <a:lnTo>
                    <a:pt x="1285117" y="0"/>
                  </a:lnTo>
                  <a:lnTo>
                    <a:pt x="1293827" y="0"/>
                  </a:lnTo>
                  <a:lnTo>
                    <a:pt x="1302538" y="0"/>
                  </a:lnTo>
                  <a:lnTo>
                    <a:pt x="1311248" y="0"/>
                  </a:lnTo>
                  <a:lnTo>
                    <a:pt x="1319958" y="0"/>
                  </a:lnTo>
                  <a:lnTo>
                    <a:pt x="1328669" y="0"/>
                  </a:lnTo>
                  <a:lnTo>
                    <a:pt x="1337379" y="0"/>
                  </a:lnTo>
                  <a:lnTo>
                    <a:pt x="1346089" y="0"/>
                  </a:lnTo>
                  <a:lnTo>
                    <a:pt x="1354800" y="0"/>
                  </a:lnTo>
                  <a:lnTo>
                    <a:pt x="1363510" y="0"/>
                  </a:lnTo>
                  <a:lnTo>
                    <a:pt x="1372221" y="0"/>
                  </a:lnTo>
                  <a:lnTo>
                    <a:pt x="1372221" y="0"/>
                  </a:lnTo>
                </a:path>
              </a:pathLst>
            </a:custGeom>
            <a:ln w="13550" cap="flat">
              <a:solidFill>
                <a:srgbClr val="509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227292" y="895325"/>
              <a:ext cx="1387677" cy="2667084"/>
            </a:xfrm>
            <a:custGeom>
              <a:avLst/>
              <a:pathLst>
                <a:path w="1387677" h="2667084">
                  <a:moveTo>
                    <a:pt x="0" y="2667084"/>
                  </a:moveTo>
                  <a:lnTo>
                    <a:pt x="2731" y="2663949"/>
                  </a:lnTo>
                  <a:lnTo>
                    <a:pt x="11442" y="2653639"/>
                  </a:lnTo>
                  <a:lnTo>
                    <a:pt x="20152" y="2642999"/>
                  </a:lnTo>
                  <a:lnTo>
                    <a:pt x="28862" y="2632014"/>
                  </a:lnTo>
                  <a:lnTo>
                    <a:pt x="37573" y="2620671"/>
                  </a:lnTo>
                  <a:lnTo>
                    <a:pt x="46283" y="2608954"/>
                  </a:lnTo>
                  <a:lnTo>
                    <a:pt x="54993" y="2596849"/>
                  </a:lnTo>
                  <a:lnTo>
                    <a:pt x="63704" y="2584343"/>
                  </a:lnTo>
                  <a:lnTo>
                    <a:pt x="72414" y="2571420"/>
                  </a:lnTo>
                  <a:lnTo>
                    <a:pt x="81124" y="2558066"/>
                  </a:lnTo>
                  <a:lnTo>
                    <a:pt x="89835" y="2544268"/>
                  </a:lnTo>
                  <a:lnTo>
                    <a:pt x="98545" y="2530010"/>
                  </a:lnTo>
                  <a:lnTo>
                    <a:pt x="107256" y="2515278"/>
                  </a:lnTo>
                  <a:lnTo>
                    <a:pt x="115966" y="2500058"/>
                  </a:lnTo>
                  <a:lnTo>
                    <a:pt x="124676" y="2484336"/>
                  </a:lnTo>
                  <a:lnTo>
                    <a:pt x="133387" y="2468102"/>
                  </a:lnTo>
                  <a:lnTo>
                    <a:pt x="142097" y="2451369"/>
                  </a:lnTo>
                  <a:lnTo>
                    <a:pt x="150807" y="2434152"/>
                  </a:lnTo>
                  <a:lnTo>
                    <a:pt x="159518" y="2416470"/>
                  </a:lnTo>
                  <a:lnTo>
                    <a:pt x="168228" y="2398338"/>
                  </a:lnTo>
                  <a:lnTo>
                    <a:pt x="176938" y="2379775"/>
                  </a:lnTo>
                  <a:lnTo>
                    <a:pt x="185649" y="2360797"/>
                  </a:lnTo>
                  <a:lnTo>
                    <a:pt x="194359" y="2341421"/>
                  </a:lnTo>
                  <a:lnTo>
                    <a:pt x="203069" y="2321664"/>
                  </a:lnTo>
                  <a:lnTo>
                    <a:pt x="211780" y="2301543"/>
                  </a:lnTo>
                  <a:lnTo>
                    <a:pt x="220490" y="2281075"/>
                  </a:lnTo>
                  <a:lnTo>
                    <a:pt x="229200" y="2260277"/>
                  </a:lnTo>
                  <a:lnTo>
                    <a:pt x="237911" y="2239165"/>
                  </a:lnTo>
                  <a:lnTo>
                    <a:pt x="246621" y="2217758"/>
                  </a:lnTo>
                  <a:lnTo>
                    <a:pt x="255331" y="2196072"/>
                  </a:lnTo>
                  <a:lnTo>
                    <a:pt x="264042" y="2174124"/>
                  </a:lnTo>
                  <a:lnTo>
                    <a:pt x="272752" y="2151931"/>
                  </a:lnTo>
                  <a:lnTo>
                    <a:pt x="281463" y="2129509"/>
                  </a:lnTo>
                  <a:lnTo>
                    <a:pt x="290173" y="2106877"/>
                  </a:lnTo>
                  <a:lnTo>
                    <a:pt x="298883" y="2084051"/>
                  </a:lnTo>
                  <a:lnTo>
                    <a:pt x="307594" y="2061048"/>
                  </a:lnTo>
                  <a:lnTo>
                    <a:pt x="316304" y="2037885"/>
                  </a:lnTo>
                  <a:lnTo>
                    <a:pt x="325014" y="2014579"/>
                  </a:lnTo>
                  <a:lnTo>
                    <a:pt x="333725" y="1991147"/>
                  </a:lnTo>
                  <a:lnTo>
                    <a:pt x="342435" y="1967606"/>
                  </a:lnTo>
                  <a:lnTo>
                    <a:pt x="351145" y="1943974"/>
                  </a:lnTo>
                  <a:lnTo>
                    <a:pt x="359856" y="1920267"/>
                  </a:lnTo>
                  <a:lnTo>
                    <a:pt x="368566" y="1896503"/>
                  </a:lnTo>
                  <a:lnTo>
                    <a:pt x="377276" y="1872698"/>
                  </a:lnTo>
                  <a:lnTo>
                    <a:pt x="385987" y="1848869"/>
                  </a:lnTo>
                  <a:lnTo>
                    <a:pt x="394697" y="1825035"/>
                  </a:lnTo>
                  <a:lnTo>
                    <a:pt x="403407" y="1801211"/>
                  </a:lnTo>
                  <a:lnTo>
                    <a:pt x="412118" y="1777415"/>
                  </a:lnTo>
                  <a:lnTo>
                    <a:pt x="420828" y="1753664"/>
                  </a:lnTo>
                  <a:lnTo>
                    <a:pt x="429538" y="1729975"/>
                  </a:lnTo>
                  <a:lnTo>
                    <a:pt x="438249" y="1706365"/>
                  </a:lnTo>
                  <a:lnTo>
                    <a:pt x="446959" y="1682848"/>
                  </a:lnTo>
                  <a:lnTo>
                    <a:pt x="455669" y="1659425"/>
                  </a:lnTo>
                  <a:lnTo>
                    <a:pt x="464380" y="1636093"/>
                  </a:lnTo>
                  <a:lnTo>
                    <a:pt x="473090" y="1612849"/>
                  </a:lnTo>
                  <a:lnTo>
                    <a:pt x="481801" y="1589692"/>
                  </a:lnTo>
                  <a:lnTo>
                    <a:pt x="490511" y="1566618"/>
                  </a:lnTo>
                  <a:lnTo>
                    <a:pt x="499221" y="1543624"/>
                  </a:lnTo>
                  <a:lnTo>
                    <a:pt x="507932" y="1520709"/>
                  </a:lnTo>
                  <a:lnTo>
                    <a:pt x="516642" y="1497869"/>
                  </a:lnTo>
                  <a:lnTo>
                    <a:pt x="525352" y="1475101"/>
                  </a:lnTo>
                  <a:lnTo>
                    <a:pt x="534063" y="1452404"/>
                  </a:lnTo>
                  <a:lnTo>
                    <a:pt x="542773" y="1429773"/>
                  </a:lnTo>
                  <a:lnTo>
                    <a:pt x="551483" y="1407206"/>
                  </a:lnTo>
                  <a:lnTo>
                    <a:pt x="560194" y="1384700"/>
                  </a:lnTo>
                  <a:lnTo>
                    <a:pt x="568904" y="1362253"/>
                  </a:lnTo>
                  <a:lnTo>
                    <a:pt x="577614" y="1339860"/>
                  </a:lnTo>
                  <a:lnTo>
                    <a:pt x="586325" y="1317520"/>
                  </a:lnTo>
                  <a:lnTo>
                    <a:pt x="595035" y="1295229"/>
                  </a:lnTo>
                  <a:lnTo>
                    <a:pt x="603745" y="1272984"/>
                  </a:lnTo>
                  <a:lnTo>
                    <a:pt x="612456" y="1250783"/>
                  </a:lnTo>
                  <a:lnTo>
                    <a:pt x="621166" y="1228623"/>
                  </a:lnTo>
                  <a:lnTo>
                    <a:pt x="629876" y="1206499"/>
                  </a:lnTo>
                  <a:lnTo>
                    <a:pt x="638587" y="1184411"/>
                  </a:lnTo>
                  <a:lnTo>
                    <a:pt x="647297" y="1162355"/>
                  </a:lnTo>
                  <a:lnTo>
                    <a:pt x="656008" y="1140327"/>
                  </a:lnTo>
                  <a:lnTo>
                    <a:pt x="664718" y="1118327"/>
                  </a:lnTo>
                  <a:lnTo>
                    <a:pt x="673428" y="1096350"/>
                  </a:lnTo>
                  <a:lnTo>
                    <a:pt x="682139" y="1074394"/>
                  </a:lnTo>
                  <a:lnTo>
                    <a:pt x="690849" y="1052457"/>
                  </a:lnTo>
                  <a:lnTo>
                    <a:pt x="699559" y="1030536"/>
                  </a:lnTo>
                  <a:lnTo>
                    <a:pt x="708270" y="1008629"/>
                  </a:lnTo>
                  <a:lnTo>
                    <a:pt x="716980" y="986732"/>
                  </a:lnTo>
                  <a:lnTo>
                    <a:pt x="725690" y="964844"/>
                  </a:lnTo>
                  <a:lnTo>
                    <a:pt x="734401" y="942961"/>
                  </a:lnTo>
                  <a:lnTo>
                    <a:pt x="743111" y="921082"/>
                  </a:lnTo>
                  <a:lnTo>
                    <a:pt x="751821" y="899204"/>
                  </a:lnTo>
                  <a:lnTo>
                    <a:pt x="760532" y="877324"/>
                  </a:lnTo>
                  <a:lnTo>
                    <a:pt x="769242" y="855444"/>
                  </a:lnTo>
                  <a:lnTo>
                    <a:pt x="777952" y="833561"/>
                  </a:lnTo>
                  <a:lnTo>
                    <a:pt x="786663" y="811678"/>
                  </a:lnTo>
                  <a:lnTo>
                    <a:pt x="795373" y="789793"/>
                  </a:lnTo>
                  <a:lnTo>
                    <a:pt x="804083" y="767907"/>
                  </a:lnTo>
                  <a:lnTo>
                    <a:pt x="812794" y="746020"/>
                  </a:lnTo>
                  <a:lnTo>
                    <a:pt x="821504" y="724132"/>
                  </a:lnTo>
                  <a:lnTo>
                    <a:pt x="830214" y="702243"/>
                  </a:lnTo>
                  <a:lnTo>
                    <a:pt x="838925" y="680354"/>
                  </a:lnTo>
                  <a:lnTo>
                    <a:pt x="847635" y="658464"/>
                  </a:lnTo>
                  <a:lnTo>
                    <a:pt x="856346" y="636573"/>
                  </a:lnTo>
                  <a:lnTo>
                    <a:pt x="865056" y="614681"/>
                  </a:lnTo>
                  <a:lnTo>
                    <a:pt x="873766" y="592790"/>
                  </a:lnTo>
                  <a:lnTo>
                    <a:pt x="882477" y="570897"/>
                  </a:lnTo>
                  <a:lnTo>
                    <a:pt x="891187" y="549005"/>
                  </a:lnTo>
                  <a:lnTo>
                    <a:pt x="899897" y="527111"/>
                  </a:lnTo>
                  <a:lnTo>
                    <a:pt x="908608" y="505218"/>
                  </a:lnTo>
                  <a:lnTo>
                    <a:pt x="917318" y="483324"/>
                  </a:lnTo>
                  <a:lnTo>
                    <a:pt x="926028" y="461430"/>
                  </a:lnTo>
                  <a:lnTo>
                    <a:pt x="934739" y="439536"/>
                  </a:lnTo>
                  <a:lnTo>
                    <a:pt x="943449" y="417641"/>
                  </a:lnTo>
                  <a:lnTo>
                    <a:pt x="952159" y="395747"/>
                  </a:lnTo>
                  <a:lnTo>
                    <a:pt x="960870" y="373852"/>
                  </a:lnTo>
                  <a:lnTo>
                    <a:pt x="969580" y="351957"/>
                  </a:lnTo>
                  <a:lnTo>
                    <a:pt x="978290" y="330062"/>
                  </a:lnTo>
                  <a:lnTo>
                    <a:pt x="987001" y="308166"/>
                  </a:lnTo>
                  <a:lnTo>
                    <a:pt x="995711" y="286271"/>
                  </a:lnTo>
                  <a:lnTo>
                    <a:pt x="1004421" y="264376"/>
                  </a:lnTo>
                  <a:lnTo>
                    <a:pt x="1013132" y="242480"/>
                  </a:lnTo>
                  <a:lnTo>
                    <a:pt x="1021842" y="220584"/>
                  </a:lnTo>
                  <a:lnTo>
                    <a:pt x="1030552" y="198689"/>
                  </a:lnTo>
                  <a:lnTo>
                    <a:pt x="1039263" y="176793"/>
                  </a:lnTo>
                  <a:lnTo>
                    <a:pt x="1047973" y="154897"/>
                  </a:lnTo>
                  <a:lnTo>
                    <a:pt x="1056684" y="133001"/>
                  </a:lnTo>
                  <a:lnTo>
                    <a:pt x="1065394" y="111105"/>
                  </a:lnTo>
                  <a:lnTo>
                    <a:pt x="1074104" y="89209"/>
                  </a:lnTo>
                  <a:lnTo>
                    <a:pt x="1082815" y="67313"/>
                  </a:lnTo>
                  <a:lnTo>
                    <a:pt x="1091525" y="45417"/>
                  </a:lnTo>
                  <a:lnTo>
                    <a:pt x="1100235" y="23521"/>
                  </a:lnTo>
                  <a:lnTo>
                    <a:pt x="1108946" y="1625"/>
                  </a:lnTo>
                  <a:lnTo>
                    <a:pt x="1117656" y="0"/>
                  </a:lnTo>
                  <a:lnTo>
                    <a:pt x="1126366" y="0"/>
                  </a:lnTo>
                  <a:lnTo>
                    <a:pt x="1135077" y="0"/>
                  </a:lnTo>
                  <a:lnTo>
                    <a:pt x="1143787" y="0"/>
                  </a:lnTo>
                  <a:lnTo>
                    <a:pt x="1152497" y="0"/>
                  </a:lnTo>
                  <a:lnTo>
                    <a:pt x="1161208" y="0"/>
                  </a:lnTo>
                  <a:lnTo>
                    <a:pt x="1169918" y="0"/>
                  </a:lnTo>
                  <a:lnTo>
                    <a:pt x="1178628" y="0"/>
                  </a:lnTo>
                  <a:lnTo>
                    <a:pt x="1187339" y="0"/>
                  </a:lnTo>
                  <a:lnTo>
                    <a:pt x="1196049" y="0"/>
                  </a:lnTo>
                  <a:lnTo>
                    <a:pt x="1204759" y="0"/>
                  </a:lnTo>
                  <a:lnTo>
                    <a:pt x="1213470" y="0"/>
                  </a:lnTo>
                  <a:lnTo>
                    <a:pt x="1222180" y="0"/>
                  </a:lnTo>
                  <a:lnTo>
                    <a:pt x="1230891" y="0"/>
                  </a:lnTo>
                  <a:lnTo>
                    <a:pt x="1239601" y="0"/>
                  </a:lnTo>
                  <a:lnTo>
                    <a:pt x="1248311" y="0"/>
                  </a:lnTo>
                  <a:lnTo>
                    <a:pt x="1257022" y="0"/>
                  </a:lnTo>
                  <a:lnTo>
                    <a:pt x="1265732" y="0"/>
                  </a:lnTo>
                  <a:lnTo>
                    <a:pt x="1274442" y="0"/>
                  </a:lnTo>
                  <a:lnTo>
                    <a:pt x="1283153" y="0"/>
                  </a:lnTo>
                  <a:lnTo>
                    <a:pt x="1291863" y="0"/>
                  </a:lnTo>
                  <a:lnTo>
                    <a:pt x="1300573" y="0"/>
                  </a:lnTo>
                  <a:lnTo>
                    <a:pt x="1309284" y="0"/>
                  </a:lnTo>
                  <a:lnTo>
                    <a:pt x="1317994" y="0"/>
                  </a:lnTo>
                  <a:lnTo>
                    <a:pt x="1326704" y="0"/>
                  </a:lnTo>
                  <a:lnTo>
                    <a:pt x="1335415" y="0"/>
                  </a:lnTo>
                  <a:lnTo>
                    <a:pt x="1344125" y="0"/>
                  </a:lnTo>
                  <a:lnTo>
                    <a:pt x="1352835" y="0"/>
                  </a:lnTo>
                  <a:lnTo>
                    <a:pt x="1361546" y="0"/>
                  </a:lnTo>
                  <a:lnTo>
                    <a:pt x="1370256" y="0"/>
                  </a:lnTo>
                  <a:lnTo>
                    <a:pt x="1378966" y="0"/>
                  </a:lnTo>
                  <a:lnTo>
                    <a:pt x="1387677" y="0"/>
                  </a:lnTo>
                  <a:lnTo>
                    <a:pt x="1387677" y="0"/>
                  </a:lnTo>
                </a:path>
              </a:pathLst>
            </a:custGeom>
            <a:ln w="13550" cap="flat">
              <a:solidFill>
                <a:srgbClr val="00A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015619" y="3448905"/>
              <a:ext cx="45554" cy="4555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013682" y="3524803"/>
              <a:ext cx="49428" cy="4942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13350" y="3886349"/>
              <a:ext cx="50092" cy="5009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011270" y="4007836"/>
              <a:ext cx="54252" cy="5425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011052" y="3845241"/>
              <a:ext cx="54689" cy="5468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015253" y="3409537"/>
              <a:ext cx="46287" cy="4628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15371" y="3933603"/>
              <a:ext cx="46049" cy="4604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024565" y="3362732"/>
              <a:ext cx="45083" cy="4508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022958" y="3530276"/>
              <a:ext cx="48297" cy="4829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021931" y="3909486"/>
              <a:ext cx="50351" cy="5035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19856" y="4091410"/>
              <a:ext cx="54500" cy="5450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019861" y="3810919"/>
              <a:ext cx="54490" cy="5449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023743" y="3443195"/>
              <a:ext cx="46727" cy="4672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024118" y="3872760"/>
              <a:ext cx="45977" cy="4597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33958" y="3525237"/>
              <a:ext cx="43718" cy="4371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32834" y="3576249"/>
              <a:ext cx="45966" cy="4596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31697" y="3849365"/>
              <a:ext cx="48240" cy="4824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029069" y="3972035"/>
              <a:ext cx="53496" cy="5349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29352" y="3808742"/>
              <a:ext cx="52930" cy="5293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33544" y="3418827"/>
              <a:ext cx="44545" cy="4454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033544" y="3874823"/>
              <a:ext cx="44545" cy="4454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042391" y="3420266"/>
              <a:ext cx="44271" cy="4427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040714" y="3482667"/>
              <a:ext cx="47627" cy="4762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040075" y="3868370"/>
              <a:ext cx="48904" cy="4890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037495" y="3980250"/>
              <a:ext cx="54064" cy="5406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037617" y="3827015"/>
              <a:ext cx="53819" cy="5381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041732" y="3362304"/>
              <a:ext cx="45589" cy="4558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042006" y="3777763"/>
              <a:ext cx="45041" cy="4504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050583" y="3520366"/>
              <a:ext cx="45308" cy="4530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049149" y="3403745"/>
              <a:ext cx="48176" cy="4817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047455" y="3775909"/>
              <a:ext cx="51565" cy="5156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045979" y="3906518"/>
              <a:ext cx="54517" cy="5451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045557" y="3759951"/>
              <a:ext cx="55361" cy="5536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050239" y="3332820"/>
              <a:ext cx="45997" cy="4599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050362" y="3873277"/>
              <a:ext cx="45750" cy="4575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058410" y="3287330"/>
              <a:ext cx="47074" cy="4707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057057" y="3439848"/>
              <a:ext cx="49782" cy="4978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056227" y="3828191"/>
              <a:ext cx="51442" cy="5144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54355" y="3916114"/>
              <a:ext cx="55186" cy="5518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054193" y="3786036"/>
              <a:ext cx="55509" cy="5550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058030" y="3449696"/>
              <a:ext cx="47835" cy="478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058101" y="3840253"/>
              <a:ext cx="47693" cy="4769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067129" y="3253889"/>
              <a:ext cx="47059" cy="4705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065937" y="3363055"/>
              <a:ext cx="49441" cy="494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64711" y="3818065"/>
              <a:ext cx="51894" cy="5189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062934" y="3902843"/>
              <a:ext cx="55448" cy="5544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062917" y="3729651"/>
              <a:ext cx="55481" cy="5548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066552" y="3379399"/>
              <a:ext cx="48211" cy="482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066453" y="3774478"/>
              <a:ext cx="48409" cy="4840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075866" y="3272574"/>
              <a:ext cx="47004" cy="4700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74338" y="3397456"/>
              <a:ext cx="50062" cy="5006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073706" y="3704144"/>
              <a:ext cx="51325" cy="5132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072024" y="3862314"/>
              <a:ext cx="54689" cy="5468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072071" y="3744908"/>
              <a:ext cx="54594" cy="5459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75139" y="3342713"/>
              <a:ext cx="48458" cy="484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075295" y="3894967"/>
              <a:ext cx="48147" cy="4814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085681" y="3311220"/>
              <a:ext cx="44796" cy="4479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084565" y="3276024"/>
              <a:ext cx="47028" cy="4702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083262" y="3715327"/>
              <a:ext cx="49634" cy="4963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081727" y="3819914"/>
              <a:ext cx="52703" cy="5270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081782" y="3682387"/>
              <a:ext cx="52594" cy="5259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085782" y="3280661"/>
              <a:ext cx="44594" cy="445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085249" y="3723705"/>
              <a:ext cx="45659" cy="4565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095852" y="3541472"/>
              <a:ext cx="41874" cy="4187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95307" y="3318401"/>
              <a:ext cx="42965" cy="4296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93158" y="3703348"/>
              <a:ext cx="47262" cy="4726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90804" y="3785366"/>
              <a:ext cx="51970" cy="5197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90725" y="3756507"/>
              <a:ext cx="52128" cy="5212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95621" y="3239964"/>
              <a:ext cx="42335" cy="423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95336" y="3929804"/>
              <a:ext cx="42906" cy="4290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104077" y="3365769"/>
              <a:ext cx="42845" cy="4284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102347" y="3321773"/>
              <a:ext cx="46306" cy="4630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101810" y="3592347"/>
              <a:ext cx="47378" cy="4737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99465" y="3850634"/>
              <a:ext cx="52069" cy="5206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98658" y="3752357"/>
              <a:ext cx="53683" cy="5368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103391" y="3400902"/>
              <a:ext cx="44217" cy="442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103171" y="3721533"/>
              <a:ext cx="44657" cy="4465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111375" y="3279528"/>
              <a:ext cx="45670" cy="4567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09856" y="3336208"/>
              <a:ext cx="48708" cy="4870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108090" y="3645388"/>
              <a:ext cx="52239" cy="5223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06825" y="3798498"/>
              <a:ext cx="54770" cy="5477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06292" y="3706203"/>
              <a:ext cx="55836" cy="5583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11170" y="3245362"/>
              <a:ext cx="46080" cy="460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110403" y="3750937"/>
              <a:ext cx="47613" cy="4761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119087" y="3284591"/>
              <a:ext cx="47667" cy="4766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117688" y="3230754"/>
              <a:ext cx="50465" cy="5046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116891" y="3665881"/>
              <a:ext cx="52059" cy="5205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15415" y="3746254"/>
              <a:ext cx="55011" cy="5501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15274" y="3661790"/>
              <a:ext cx="55293" cy="5529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118823" y="3293549"/>
              <a:ext cx="48194" cy="4819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20191" y="3610621"/>
              <a:ext cx="45458" cy="4545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128426" y="3171547"/>
              <a:ext cx="46409" cy="4640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26508" y="3249049"/>
              <a:ext cx="50245" cy="5024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126756" y="3655105"/>
              <a:ext cx="49750" cy="4975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124167" y="3688567"/>
              <a:ext cx="54927" cy="5492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124135" y="3694394"/>
              <a:ext cx="54990" cy="5499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127903" y="3219100"/>
              <a:ext cx="47456" cy="4745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129676" y="3518373"/>
              <a:ext cx="43908" cy="4390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36209" y="3213512"/>
              <a:ext cx="48263" cy="4826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134671" y="3234332"/>
              <a:ext cx="51339" cy="5133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134286" y="3620155"/>
              <a:ext cx="52110" cy="5211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132931" y="3723026"/>
              <a:ext cx="54820" cy="548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132749" y="3687545"/>
              <a:ext cx="55185" cy="5518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136312" y="3094716"/>
              <a:ext cx="48058" cy="480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138387" y="3710460"/>
              <a:ext cx="43908" cy="4390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145446" y="3200367"/>
              <a:ext cx="47211" cy="4721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143669" y="3234964"/>
              <a:ext cx="50765" cy="5076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144355" y="3658126"/>
              <a:ext cx="49393" cy="4939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143423" y="3646124"/>
              <a:ext cx="51256" cy="512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141791" y="3616941"/>
              <a:ext cx="54521" cy="5452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145198" y="3140870"/>
              <a:ext cx="47706" cy="4770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147248" y="3529168"/>
              <a:ext cx="43606" cy="4360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156848" y="2968544"/>
              <a:ext cx="41827" cy="4182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156309" y="3235599"/>
              <a:ext cx="42906" cy="4290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153395" y="3493124"/>
              <a:ext cx="48733" cy="4873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152022" y="3680103"/>
              <a:ext cx="51479" cy="5147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150435" y="3617105"/>
              <a:ext cx="54653" cy="5465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156948" y="3112367"/>
              <a:ext cx="41627" cy="4162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157059" y="3626513"/>
              <a:ext cx="41405" cy="4140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165467" y="3285083"/>
              <a:ext cx="42010" cy="4201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164751" y="3347636"/>
              <a:ext cx="43442" cy="4344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162123" y="3471814"/>
              <a:ext cx="48697" cy="4869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160813" y="3698918"/>
              <a:ext cx="51319" cy="5131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159313" y="3574426"/>
              <a:ext cx="54318" cy="5431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165304" y="3308059"/>
              <a:ext cx="42335" cy="4233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165893" y="3541831"/>
              <a:ext cx="41157" cy="4115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170624" y="3225364"/>
              <a:ext cx="49116" cy="4911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168936" y="3168385"/>
              <a:ext cx="52492" cy="5249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168218" y="3485191"/>
              <a:ext cx="53928" cy="5392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166865" y="3616449"/>
              <a:ext cx="56635" cy="5663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166488" y="3565883"/>
              <a:ext cx="57389" cy="5738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170477" y="3104334"/>
              <a:ext cx="49411" cy="4941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172755" y="3459287"/>
              <a:ext cx="44855" cy="4485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179696" y="3166084"/>
              <a:ext cx="48392" cy="4839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177684" y="3166909"/>
              <a:ext cx="52418" cy="5241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177130" y="3497785"/>
              <a:ext cx="53526" cy="5352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175758" y="3593308"/>
              <a:ext cx="56269" cy="5626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175575" y="3616545"/>
              <a:ext cx="56635" cy="5663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178934" y="3030218"/>
              <a:ext cx="49918" cy="499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181662" y="3494245"/>
              <a:ext cx="44462" cy="4446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188556" y="3159737"/>
              <a:ext cx="48094" cy="4809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186257" y="3124018"/>
              <a:ext cx="52691" cy="5269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185774" y="3463725"/>
              <a:ext cx="53658" cy="536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184493" y="3627279"/>
              <a:ext cx="56220" cy="562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184290" y="3546113"/>
              <a:ext cx="56625" cy="5662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187595" y="2966336"/>
              <a:ext cx="50016" cy="500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189856" y="3409483"/>
              <a:ext cx="45494" cy="4549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197296" y="3185660"/>
              <a:ext cx="48034" cy="4803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195062" y="3126793"/>
              <a:ext cx="52502" cy="5250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194571" y="3508774"/>
              <a:ext cx="53484" cy="5348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193453" y="3597332"/>
              <a:ext cx="55721" cy="5572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193348" y="3535218"/>
              <a:ext cx="55930" cy="5593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196430" y="2998526"/>
              <a:ext cx="49766" cy="4976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197606" y="3488798"/>
              <a:ext cx="47414" cy="4741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206157" y="3104845"/>
              <a:ext cx="47732" cy="4773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204143" y="3111455"/>
              <a:ext cx="51762" cy="5176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203812" y="3443266"/>
              <a:ext cx="52423" cy="5242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202886" y="3541974"/>
              <a:ext cx="54275" cy="5427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202326" y="3480177"/>
              <a:ext cx="55395" cy="5539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205288" y="2969571"/>
              <a:ext cx="49472" cy="494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207376" y="3531635"/>
              <a:ext cx="45295" cy="4529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216030" y="3095224"/>
              <a:ext cx="45409" cy="4540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214440" y="3074406"/>
              <a:ext cx="48588" cy="4858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212800" y="3399189"/>
              <a:ext cx="51867" cy="5186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211687" y="3558927"/>
              <a:ext cx="54095" cy="5409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211544" y="3468084"/>
              <a:ext cx="54381" cy="5438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215280" y="2995895"/>
              <a:ext cx="46909" cy="469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215639" y="3461296"/>
              <a:ext cx="46190" cy="4619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226296" y="2931446"/>
              <a:ext cx="42297" cy="4229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225373" y="2976820"/>
              <a:ext cx="44143" cy="4414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221505" y="3412709"/>
              <a:ext cx="51878" cy="5187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220445" y="3552647"/>
              <a:ext cx="53998" cy="5399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220307" y="3579331"/>
              <a:ext cx="54275" cy="542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226203" y="2997757"/>
              <a:ext cx="42482" cy="4248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226185" y="3377694"/>
              <a:ext cx="42518" cy="4251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231778" y="2975969"/>
              <a:ext cx="48754" cy="4875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229662" y="3012313"/>
              <a:ext cx="52985" cy="5298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229124" y="3399934"/>
              <a:ext cx="54062" cy="5406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227892" y="3483278"/>
              <a:ext cx="56526" cy="5652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227767" y="3445540"/>
              <a:ext cx="56776" cy="5677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230910" y="2857907"/>
              <a:ext cx="50489" cy="5048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232900" y="3319421"/>
              <a:ext cx="46509" cy="4650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240903" y="3067446"/>
              <a:ext cx="47923" cy="4792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238869" y="2975488"/>
              <a:ext cx="51991" cy="5199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237464" y="3358312"/>
              <a:ext cx="54801" cy="5480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236755" y="3499532"/>
              <a:ext cx="56220" cy="562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236794" y="3497707"/>
              <a:ext cx="56142" cy="5614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239819" y="2816806"/>
              <a:ext cx="50092" cy="500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240951" y="3272117"/>
              <a:ext cx="47829" cy="4782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249464" y="3061536"/>
              <a:ext cx="48223" cy="4822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247654" y="2992089"/>
              <a:ext cx="51843" cy="5184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246530" y="3332856"/>
              <a:ext cx="54091" cy="5409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245649" y="3439481"/>
              <a:ext cx="55852" cy="5585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246063" y="3421857"/>
              <a:ext cx="55025" cy="5502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248616" y="2782984"/>
              <a:ext cx="49918" cy="4991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250775" y="3267255"/>
              <a:ext cx="45601" cy="4560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258699" y="3027348"/>
              <a:ext cx="47173" cy="4717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257352" y="2982065"/>
              <a:ext cx="49867" cy="4986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255768" y="3234438"/>
              <a:ext cx="53035" cy="5303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254475" y="3470451"/>
              <a:ext cx="55622" cy="5562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254477" y="3442611"/>
              <a:ext cx="55617" cy="5561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258436" y="2803253"/>
              <a:ext cx="47700" cy="4770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259829" y="3220129"/>
              <a:ext cx="44914" cy="4491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267004" y="3000866"/>
              <a:ext cx="47985" cy="4798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265397" y="2997220"/>
              <a:ext cx="51199" cy="5119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264062" y="3313283"/>
              <a:ext cx="53868" cy="5386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263045" y="3415473"/>
              <a:ext cx="55902" cy="5590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263301" y="3427471"/>
              <a:ext cx="55391" cy="5539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266134" y="2796277"/>
              <a:ext cx="49725" cy="4972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268317" y="3321705"/>
              <a:ext cx="45359" cy="4535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276097" y="2948392"/>
              <a:ext cx="47218" cy="4721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274346" y="2913101"/>
              <a:ext cx="50721" cy="5072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2273277" y="3339297"/>
              <a:ext cx="52859" cy="5285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272342" y="3353429"/>
              <a:ext cx="54728" cy="5472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2272632" y="3320809"/>
              <a:ext cx="54149" cy="5414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2275206" y="2784156"/>
              <a:ext cx="49002" cy="4900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2277938" y="3361464"/>
              <a:ext cx="43537" cy="4353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285254" y="2992175"/>
              <a:ext cx="46325" cy="4632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2283945" y="2880203"/>
              <a:ext cx="48943" cy="4894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2284147" y="3213955"/>
              <a:ext cx="48540" cy="4854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280843" y="3367211"/>
              <a:ext cx="55148" cy="5514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2281493" y="3348839"/>
              <a:ext cx="53847" cy="5384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2284424" y="2690056"/>
              <a:ext cx="47985" cy="479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2285382" y="3265666"/>
              <a:ext cx="46069" cy="4606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292446" y="2901458"/>
              <a:ext cx="49362" cy="4936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2290558" y="2891762"/>
              <a:ext cx="53138" cy="5313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2289195" y="3203849"/>
              <a:ext cx="55865" cy="5586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2288452" y="3387990"/>
              <a:ext cx="57349" cy="5734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2288687" y="3364750"/>
              <a:ext cx="56880" cy="5688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2291271" y="2718358"/>
              <a:ext cx="51713" cy="5171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2293232" y="3228564"/>
              <a:ext cx="47791" cy="4779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2301706" y="2914715"/>
              <a:ext cx="48263" cy="4826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2300055" y="2856516"/>
              <a:ext cx="51565" cy="5156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2298527" y="3197976"/>
              <a:ext cx="54621" cy="5462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97544" y="3349020"/>
              <a:ext cx="56586" cy="5658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2298231" y="3372383"/>
              <a:ext cx="55212" cy="5521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2300803" y="2719659"/>
              <a:ext cx="50069" cy="500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303031" y="3379699"/>
              <a:ext cx="45613" cy="4561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2310568" y="2865076"/>
              <a:ext cx="47960" cy="4796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2308862" y="2827618"/>
              <a:ext cx="51372" cy="5137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2307851" y="3170950"/>
              <a:ext cx="53393" cy="5339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306488" y="3367354"/>
              <a:ext cx="56119" cy="5611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307180" y="3320657"/>
              <a:ext cx="54736" cy="5473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2309500" y="2670129"/>
              <a:ext cx="50096" cy="5009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2311837" y="3177000"/>
              <a:ext cx="45421" cy="4542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319385" y="2789994"/>
              <a:ext cx="47745" cy="4774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2317869" y="2794180"/>
              <a:ext cx="50778" cy="5077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2316255" y="3146782"/>
              <a:ext cx="54007" cy="5400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315116" y="3283452"/>
              <a:ext cx="56284" cy="5628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2315858" y="3313830"/>
              <a:ext cx="54801" cy="5480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2318622" y="2643497"/>
              <a:ext cx="49272" cy="492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320301" y="3180336"/>
              <a:ext cx="45913" cy="4591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2328001" y="2814177"/>
              <a:ext cx="47936" cy="4793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2326200" y="2783884"/>
              <a:ext cx="51536" cy="5153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2324867" y="3169496"/>
              <a:ext cx="54204" cy="5420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2323854" y="3292360"/>
              <a:ext cx="56230" cy="5623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2325222" y="3338073"/>
              <a:ext cx="53492" cy="5349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2326949" y="2648643"/>
              <a:ext cx="50039" cy="5003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2329295" y="3104982"/>
              <a:ext cx="45346" cy="4534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2337345" y="2792537"/>
              <a:ext cx="46667" cy="4666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2336229" y="2749056"/>
              <a:ext cx="48899" cy="4889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2334179" y="3161542"/>
              <a:ext cx="53000" cy="5300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2332876" y="3290355"/>
              <a:ext cx="55607" cy="556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2334032" y="3289391"/>
              <a:ext cx="53293" cy="5329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2336214" y="2615345"/>
              <a:ext cx="48929" cy="4892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2338842" y="3054901"/>
              <a:ext cx="43674" cy="4367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2345366" y="2682758"/>
              <a:ext cx="48046" cy="4804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344002" y="2736056"/>
              <a:ext cx="50775" cy="5077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342629" y="3076149"/>
              <a:ext cx="53520" cy="5352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2341604" y="3211609"/>
              <a:ext cx="55571" cy="5557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2342539" y="3256569"/>
              <a:ext cx="53700" cy="5370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2343645" y="2606919"/>
              <a:ext cx="51488" cy="5148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2344617" y="3074403"/>
              <a:ext cx="49545" cy="4954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2353903" y="2710517"/>
              <a:ext cx="48392" cy="4839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2351851" y="2710685"/>
              <a:ext cx="52497" cy="5249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350753" y="3094947"/>
              <a:ext cx="54692" cy="5469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2349270" y="3213157"/>
              <a:ext cx="57658" cy="5765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2350416" y="3269415"/>
              <a:ext cx="55367" cy="5536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2352610" y="2542959"/>
              <a:ext cx="50978" cy="5097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2355045" y="3096481"/>
              <a:ext cx="46110" cy="4611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2363261" y="2635991"/>
              <a:ext cx="47097" cy="4709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2361303" y="2672501"/>
              <a:ext cx="51013" cy="5101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2359688" y="3027971"/>
              <a:ext cx="54243" cy="5424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2358527" y="3212751"/>
              <a:ext cx="56565" cy="5656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2359644" y="3301994"/>
              <a:ext cx="54332" cy="5433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2361182" y="2573784"/>
              <a:ext cx="51256" cy="5125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2361885" y="3040325"/>
              <a:ext cx="49851" cy="498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2371088" y="2641923"/>
              <a:ext cx="48865" cy="4886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2369279" y="2676734"/>
              <a:ext cx="52483" cy="5248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368133" y="3013832"/>
              <a:ext cx="54774" cy="5477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2367164" y="3192609"/>
              <a:ext cx="56712" cy="5671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2368358" y="3225376"/>
              <a:ext cx="54324" cy="5432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2369898" y="2482997"/>
              <a:ext cx="51244" cy="512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2371896" y="3106212"/>
              <a:ext cx="47248" cy="4724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2380187" y="2637131"/>
              <a:ext cx="48088" cy="4808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378340" y="2635649"/>
              <a:ext cx="51781" cy="5178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2377182" y="3104261"/>
              <a:ext cx="54096" cy="5409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2376207" y="3213827"/>
              <a:ext cx="56047" cy="5604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2377359" y="3215215"/>
              <a:ext cx="53743" cy="5374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2378660" y="2478543"/>
              <a:ext cx="51141" cy="511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2379947" y="3066594"/>
              <a:ext cx="48566" cy="4856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2388903" y="2604283"/>
              <a:ext cx="48076" cy="4807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2387296" y="2603350"/>
              <a:ext cx="51289" cy="5128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2386131" y="3082080"/>
              <a:ext cx="53621" cy="5362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2385024" y="3135710"/>
              <a:ext cx="55833" cy="5583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86211" y="3191870"/>
              <a:ext cx="53460" cy="5346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2387286" y="2514265"/>
              <a:ext cx="51310" cy="5131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388350" y="3001053"/>
              <a:ext cx="49181" cy="4918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2397858" y="2696819"/>
              <a:ext cx="47586" cy="4758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396281" y="2599820"/>
              <a:ext cx="50741" cy="507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394952" y="3031407"/>
              <a:ext cx="53399" cy="5339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394271" y="3137193"/>
              <a:ext cx="54761" cy="5476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395391" y="3119564"/>
              <a:ext cx="52521" cy="5252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396417" y="2495830"/>
              <a:ext cx="50468" cy="5046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397371" y="3022716"/>
              <a:ext cx="48561" cy="4856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407139" y="2612994"/>
              <a:ext cx="46446" cy="4644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405621" y="2613150"/>
              <a:ext cx="49481" cy="4948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404133" y="3064621"/>
              <a:ext cx="52456" cy="5245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403413" y="3166542"/>
              <a:ext cx="53898" cy="5389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404373" y="3159951"/>
              <a:ext cx="51978" cy="5197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405585" y="2503266"/>
              <a:ext cx="49554" cy="495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406630" y="3009825"/>
              <a:ext cx="47463" cy="4746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414895" y="2593657"/>
              <a:ext cx="48353" cy="4835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13236" y="2571136"/>
              <a:ext cx="51671" cy="5167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411578" y="3026625"/>
              <a:ext cx="54989" cy="5498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411179" y="3129859"/>
              <a:ext cx="55785" cy="5578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412272" y="3167450"/>
              <a:ext cx="53599" cy="5359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413301" y="2457782"/>
              <a:ext cx="51542" cy="515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414615" y="2976117"/>
              <a:ext cx="48914" cy="4891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423373" y="2553479"/>
              <a:ext cx="48820" cy="4882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422194" y="2539021"/>
              <a:ext cx="51177" cy="5117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420182" y="2998692"/>
              <a:ext cx="55200" cy="5520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420105" y="3019495"/>
              <a:ext cx="55355" cy="5535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421287" y="3170016"/>
              <a:ext cx="52991" cy="5299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422432" y="2434673"/>
              <a:ext cx="50701" cy="5070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423821" y="2939495"/>
              <a:ext cx="47923" cy="4792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432338" y="2525710"/>
              <a:ext cx="48308" cy="4830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431024" y="2522900"/>
              <a:ext cx="50937" cy="5093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429025" y="2953542"/>
              <a:ext cx="54935" cy="5493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429150" y="3035975"/>
              <a:ext cx="54685" cy="5468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430202" y="3134754"/>
              <a:ext cx="52582" cy="5258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431259" y="2406166"/>
              <a:ext cx="50468" cy="5046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433083" y="2932705"/>
              <a:ext cx="46819" cy="4681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441353" y="2487120"/>
              <a:ext cx="47700" cy="4770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439841" y="2517330"/>
              <a:ext cx="50725" cy="5072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2438119" y="3030975"/>
              <a:ext cx="54168" cy="5416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2438364" y="3030381"/>
              <a:ext cx="53677" cy="5367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2439358" y="3084884"/>
              <a:ext cx="51691" cy="5169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2440298" y="2389281"/>
              <a:ext cx="49810" cy="4981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2441802" y="2969137"/>
              <a:ext cx="46802" cy="4680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2450372" y="2520965"/>
              <a:ext cx="47082" cy="4708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448743" y="2501897"/>
              <a:ext cx="50340" cy="5034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2446992" y="2952151"/>
              <a:ext cx="53844" cy="5384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2447385" y="3006084"/>
              <a:ext cx="53056" cy="530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2448174" y="3123153"/>
              <a:ext cx="51479" cy="5147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2449043" y="2364184"/>
              <a:ext cx="49741" cy="4974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2450732" y="2818917"/>
              <a:ext cx="46362" cy="4636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2459264" y="2501300"/>
              <a:ext cx="46719" cy="4671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2457981" y="2473383"/>
              <a:ext cx="49286" cy="4928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2456361" y="2920723"/>
              <a:ext cx="52526" cy="52526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2456716" y="3035927"/>
              <a:ext cx="51816" cy="5181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457486" y="3066085"/>
              <a:ext cx="50275" cy="502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457934" y="2340465"/>
              <a:ext cx="49380" cy="4938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2459841" y="2831020"/>
              <a:ext cx="45566" cy="4556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2467725" y="2451762"/>
              <a:ext cx="47218" cy="4721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2466673" y="2447373"/>
              <a:ext cx="49322" cy="4932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2465202" y="2892797"/>
              <a:ext cx="52264" cy="5226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2465631" y="2996192"/>
              <a:ext cx="51407" cy="514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2466191" y="3071914"/>
              <a:ext cx="50286" cy="5028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2466807" y="2355686"/>
              <a:ext cx="49054" cy="4905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2468944" y="2831320"/>
              <a:ext cx="44781" cy="4478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476208" y="2388775"/>
              <a:ext cx="47673" cy="4767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2474587" y="2424033"/>
              <a:ext cx="50915" cy="5091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2473061" y="2897085"/>
              <a:ext cx="53967" cy="5396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2473548" y="2966597"/>
              <a:ext cx="52993" cy="5299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474165" y="3023845"/>
              <a:ext cx="51759" cy="5175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2474894" y="2267321"/>
              <a:ext cx="50300" cy="5030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476772" y="2782941"/>
              <a:ext cx="46545" cy="4654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485168" y="2410353"/>
              <a:ext cx="47173" cy="4717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2483465" y="2410130"/>
              <a:ext cx="50579" cy="5057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2482146" y="2902357"/>
              <a:ext cx="53218" cy="5321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2482705" y="2954290"/>
              <a:ext cx="52100" cy="5210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2483245" y="3018696"/>
              <a:ext cx="51019" cy="5101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2484197" y="2282482"/>
              <a:ext cx="49116" cy="491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2486069" y="2816112"/>
              <a:ext cx="45371" cy="4537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2493645" y="2407199"/>
              <a:ext cx="47640" cy="4764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2492111" y="2354180"/>
              <a:ext cx="50708" cy="5070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2490829" y="2854686"/>
              <a:ext cx="53272" cy="5327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2491363" y="2936945"/>
              <a:ext cx="52204" cy="5220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2491949" y="2928898"/>
              <a:ext cx="51032" cy="5103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2492657" y="2235147"/>
              <a:ext cx="49617" cy="4961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2494724" y="2741016"/>
              <a:ext cx="45482" cy="4548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502264" y="2370101"/>
              <a:ext cx="47823" cy="4782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2501053" y="2327394"/>
              <a:ext cx="50245" cy="5024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2499845" y="2822386"/>
              <a:ext cx="52661" cy="5266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2500372" y="2944090"/>
              <a:ext cx="51607" cy="5160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2501025" y="3038889"/>
              <a:ext cx="50300" cy="5030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2501492" y="2238325"/>
              <a:ext cx="49367" cy="493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2503306" y="2711160"/>
              <a:ext cx="45738" cy="4573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511036" y="2376712"/>
              <a:ext cx="47700" cy="4770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509544" y="2304640"/>
              <a:ext cx="50685" cy="5068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2508809" y="2891960"/>
              <a:ext cx="52153" cy="5215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2509262" y="2837901"/>
              <a:ext cx="51247" cy="5124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2509857" y="2937949"/>
              <a:ext cx="50058" cy="5005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509828" y="2204861"/>
              <a:ext cx="50115" cy="5011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2512121" y="2812748"/>
              <a:ext cx="45530" cy="4553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2520572" y="2377687"/>
              <a:ext cx="46049" cy="4604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2518707" y="2317894"/>
              <a:ext cx="49778" cy="4977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517926" y="2776991"/>
              <a:ext cx="51339" cy="5133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518424" y="2868663"/>
              <a:ext cx="50344" cy="5034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518871" y="2983897"/>
              <a:ext cx="49450" cy="4945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519064" y="2198639"/>
              <a:ext cx="49064" cy="490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521332" y="2630137"/>
              <a:ext cx="44529" cy="4452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529135" y="2303309"/>
              <a:ext cx="46343" cy="4634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527403" y="2309668"/>
              <a:ext cx="49806" cy="4980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526750" y="2805847"/>
              <a:ext cx="51113" cy="5111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527158" y="2923727"/>
              <a:ext cx="50297" cy="5029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2527840" y="2899441"/>
              <a:ext cx="48934" cy="4893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2527811" y="2137701"/>
              <a:ext cx="48992" cy="4899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529986" y="2683894"/>
              <a:ext cx="44641" cy="4464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2536607" y="2293688"/>
              <a:ext cx="48820" cy="4882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2535201" y="2279395"/>
              <a:ext cx="51632" cy="5163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2534551" y="2756753"/>
              <a:ext cx="52932" cy="5293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534972" y="2853996"/>
              <a:ext cx="52090" cy="5209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2535529" y="2990367"/>
              <a:ext cx="50975" cy="509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535786" y="2138078"/>
              <a:ext cx="50461" cy="5046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538270" y="2656676"/>
              <a:ext cx="45494" cy="4549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545407" y="2300241"/>
              <a:ext cx="48640" cy="4864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2544053" y="2237252"/>
              <a:ext cx="51348" cy="5134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2543498" y="2707269"/>
              <a:ext cx="52459" cy="5245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2544031" y="2827780"/>
              <a:ext cx="51392" cy="5139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2544541" y="2925482"/>
              <a:ext cx="50372" cy="5037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2544555" y="2180676"/>
              <a:ext cx="50344" cy="5034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2547165" y="2641802"/>
              <a:ext cx="45124" cy="4512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2554136" y="2256809"/>
              <a:ext cx="48603" cy="4860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2552614" y="2234602"/>
              <a:ext cx="51646" cy="5164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2552298" y="2672549"/>
              <a:ext cx="52279" cy="5227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2552813" y="2770633"/>
              <a:ext cx="51250" cy="5125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2553445" y="2846125"/>
              <a:ext cx="49985" cy="4998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2553124" y="2147381"/>
              <a:ext cx="50627" cy="5062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2556117" y="2661916"/>
              <a:ext cx="44641" cy="4464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2562916" y="2256814"/>
              <a:ext cx="48464" cy="4846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2561627" y="2218810"/>
              <a:ext cx="51041" cy="510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2561097" y="2697262"/>
              <a:ext cx="52102" cy="5210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2561822" y="2770172"/>
              <a:ext cx="50651" cy="5065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2562283" y="2864542"/>
              <a:ext cx="49729" cy="497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2561937" y="2120963"/>
              <a:ext cx="50422" cy="5042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2564620" y="2622415"/>
              <a:ext cx="45055" cy="4505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2571878" y="2219507"/>
              <a:ext cx="47960" cy="4796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2570752" y="2190301"/>
              <a:ext cx="50212" cy="5021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2569863" y="2678386"/>
              <a:ext cx="51991" cy="5199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2570923" y="2697800"/>
              <a:ext cx="49871" cy="4987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2571014" y="2808663"/>
              <a:ext cx="49688" cy="4968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570667" y="2137076"/>
              <a:ext cx="50383" cy="5038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2573142" y="2595887"/>
              <a:ext cx="45433" cy="4543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2580220" y="2174776"/>
              <a:ext cx="48697" cy="4869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2578782" y="2175191"/>
              <a:ext cx="51573" cy="5157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578815" y="2649733"/>
              <a:ext cx="51508" cy="5150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579937" y="2753257"/>
              <a:ext cx="49263" cy="4926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2580075" y="2750619"/>
              <a:ext cx="48987" cy="4898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2579176" y="2069611"/>
              <a:ext cx="50784" cy="5078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2582280" y="2533200"/>
              <a:ext cx="44577" cy="4457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2588611" y="2155421"/>
              <a:ext cx="49335" cy="49335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587211" y="2173422"/>
              <a:ext cx="52136" cy="5213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2587399" y="2626567"/>
              <a:ext cx="51759" cy="5175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2588558" y="2666630"/>
              <a:ext cx="49441" cy="4944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2588607" y="2805817"/>
              <a:ext cx="49344" cy="4934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2587735" y="2064462"/>
              <a:ext cx="51088" cy="5108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2590942" y="2507308"/>
              <a:ext cx="44673" cy="4467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2596825" y="2095686"/>
              <a:ext cx="50329" cy="50329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2595278" y="2140367"/>
              <a:ext cx="53422" cy="5342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2595404" y="2599752"/>
              <a:ext cx="53172" cy="5317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2596358" y="2672388"/>
              <a:ext cx="51262" cy="5126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2596654" y="2723612"/>
              <a:ext cx="50671" cy="5067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595580" y="2051945"/>
              <a:ext cx="52819" cy="5281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2598909" y="2467286"/>
              <a:ext cx="46160" cy="4616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2605614" y="2078897"/>
              <a:ext cx="50171" cy="5017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2604464" y="2109626"/>
              <a:ext cx="52471" cy="5247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2604413" y="2582397"/>
              <a:ext cx="52573" cy="5257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2605342" y="2669992"/>
              <a:ext cx="50715" cy="5071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605665" y="2696541"/>
              <a:ext cx="50069" cy="5006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2604568" y="2035926"/>
              <a:ext cx="52264" cy="5226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2607882" y="2427662"/>
              <a:ext cx="45636" cy="4563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2614222" y="2069742"/>
              <a:ext cx="50376" cy="5037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2612708" y="2086395"/>
              <a:ext cx="53403" cy="5340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612902" y="2545763"/>
              <a:ext cx="53015" cy="5301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2613983" y="2657663"/>
              <a:ext cx="50853" cy="5085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614258" y="2705441"/>
              <a:ext cx="50304" cy="5030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2613387" y="2032183"/>
              <a:ext cx="52046" cy="520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616350" y="2426794"/>
              <a:ext cx="46120" cy="46120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2623754" y="2069216"/>
              <a:ext cx="48733" cy="4873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2622164" y="2096691"/>
              <a:ext cx="51912" cy="5191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2621705" y="2519552"/>
              <a:ext cx="52830" cy="5283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2622850" y="2604963"/>
              <a:ext cx="50541" cy="5054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2622885" y="2619619"/>
              <a:ext cx="50472" cy="5047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2622433" y="2050290"/>
              <a:ext cx="51375" cy="5137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2625111" y="2416063"/>
              <a:ext cx="46018" cy="4601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631406" y="2059471"/>
              <a:ext cx="50850" cy="5085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2629414" y="2046708"/>
              <a:ext cx="54833" cy="5483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2630341" y="2507308"/>
              <a:ext cx="52980" cy="5298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2631493" y="2571646"/>
              <a:ext cx="50674" cy="5067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2631739" y="2586881"/>
              <a:ext cx="50182" cy="5018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2630329" y="2009464"/>
              <a:ext cx="53004" cy="5300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2633912" y="2419382"/>
              <a:ext cx="45838" cy="4583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2639865" y="2042084"/>
              <a:ext cx="51351" cy="5135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637841" y="2039042"/>
              <a:ext cx="55400" cy="5540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2639466" y="2463898"/>
              <a:ext cx="52151" cy="5215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2640501" y="2558254"/>
              <a:ext cx="50081" cy="5008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2640691" y="2586372"/>
              <a:ext cx="49700" cy="4970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2638928" y="1968309"/>
              <a:ext cx="53226" cy="5322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2642887" y="2425404"/>
              <a:ext cx="45308" cy="4530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2648187" y="1994326"/>
              <a:ext cx="52128" cy="5212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2646009" y="2002164"/>
              <a:ext cx="56486" cy="5648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2648175" y="2421596"/>
              <a:ext cx="52153" cy="52153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2649090" y="2525671"/>
              <a:ext cx="50322" cy="50322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2649308" y="2575529"/>
              <a:ext cx="49886" cy="4988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2647183" y="1969025"/>
              <a:ext cx="54136" cy="5413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2651371" y="2400966"/>
              <a:ext cx="45761" cy="4576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2656396" y="2015849"/>
              <a:ext cx="53131" cy="5313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2654082" y="1983089"/>
              <a:ext cx="57760" cy="5776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2655748" y="2416592"/>
              <a:ext cx="54427" cy="5442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2657002" y="2503482"/>
              <a:ext cx="51920" cy="5192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2657083" y="2525873"/>
              <a:ext cx="51756" cy="5175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2655360" y="1954568"/>
              <a:ext cx="55203" cy="5520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2659577" y="2340395"/>
              <a:ext cx="46769" cy="4676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2665387" y="1945745"/>
              <a:ext cx="52570" cy="52570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2662688" y="1963209"/>
              <a:ext cx="57969" cy="57969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2664711" y="2397352"/>
              <a:ext cx="53922" cy="5392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2665834" y="2473060"/>
              <a:ext cx="51677" cy="5167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2666053" y="2466864"/>
              <a:ext cx="51238" cy="51238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2664387" y="1953237"/>
              <a:ext cx="54569" cy="5456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2668283" y="2299882"/>
              <a:ext cx="46778" cy="4677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2674811" y="1940241"/>
              <a:ext cx="51144" cy="5114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2671408" y="1954165"/>
              <a:ext cx="57950" cy="57950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2674540" y="2350471"/>
              <a:ext cx="51685" cy="5168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2674714" y="2451236"/>
              <a:ext cx="51336" cy="5133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2674680" y="2462333"/>
              <a:ext cx="51404" cy="5140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2673217" y="1952763"/>
              <a:ext cx="54330" cy="5433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2676818" y="2284072"/>
              <a:ext cx="47128" cy="4712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2683425" y="1896676"/>
              <a:ext cx="51336" cy="51336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2680335" y="1929838"/>
              <a:ext cx="57515" cy="57515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2684365" y="2333482"/>
              <a:ext cx="49455" cy="4945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2683762" y="2409467"/>
              <a:ext cx="50661" cy="5066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2683681" y="2436032"/>
              <a:ext cx="50824" cy="50824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2682402" y="1912255"/>
              <a:ext cx="53381" cy="5338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2685861" y="2303968"/>
              <a:ext cx="46464" cy="4646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2692447" y="1904383"/>
              <a:ext cx="50711" cy="5071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2690480" y="1928356"/>
              <a:ext cx="54646" cy="54646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2693190" y="2341173"/>
              <a:ext cx="49227" cy="4922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2693610" y="2350865"/>
              <a:ext cx="48387" cy="48387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2692189" y="2431545"/>
              <a:ext cx="51229" cy="512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2691234" y="1985529"/>
              <a:ext cx="53138" cy="5313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2694435" y="2291421"/>
              <a:ext cx="46736" cy="4673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2700887" y="1907505"/>
              <a:ext cx="51253" cy="5125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2699360" y="1921321"/>
              <a:ext cx="54308" cy="5430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2701198" y="2288231"/>
              <a:ext cx="50630" cy="5063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2702201" y="2406449"/>
              <a:ext cx="48624" cy="4862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2702379" y="2407116"/>
              <a:ext cx="48269" cy="4826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2700643" y="1879541"/>
              <a:ext cx="51740" cy="51740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2703772" y="2269764"/>
              <a:ext cx="45482" cy="4548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708793" y="1890392"/>
              <a:ext cx="52861" cy="5286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2707952" y="1878516"/>
              <a:ext cx="54544" cy="5454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2710345" y="2287979"/>
              <a:ext cx="49758" cy="49758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2709461" y="2337695"/>
              <a:ext cx="51525" cy="5152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2709818" y="2376279"/>
              <a:ext cx="50811" cy="5081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2707973" y="1928693"/>
              <a:ext cx="54502" cy="5450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2711521" y="2182611"/>
              <a:ext cx="47407" cy="47407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2717552" y="1853179"/>
              <a:ext cx="52764" cy="5276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2716738" y="1875986"/>
              <a:ext cx="54393" cy="5439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2717163" y="2242066"/>
              <a:ext cx="53542" cy="5354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2717405" y="2356943"/>
              <a:ext cx="53058" cy="5305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2717861" y="2314688"/>
              <a:ext cx="52146" cy="52146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2717478" y="1902669"/>
              <a:ext cx="52912" cy="5291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2719998" y="2232795"/>
              <a:ext cx="47873" cy="47873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2725863" y="1896066"/>
              <a:ext cx="53564" cy="53564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2725758" y="1866393"/>
              <a:ext cx="53773" cy="5377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2725752" y="2208814"/>
              <a:ext cx="53785" cy="5378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2725868" y="2339803"/>
              <a:ext cx="53554" cy="53554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2726691" y="2335692"/>
              <a:ext cx="51907" cy="5190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2726623" y="1856527"/>
              <a:ext cx="52043" cy="5204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2730254" y="2258187"/>
              <a:ext cx="44781" cy="4478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2735535" y="1831813"/>
              <a:ext cx="51641" cy="5164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2734899" y="1858742"/>
              <a:ext cx="52912" cy="5291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2734814" y="2188068"/>
              <a:ext cx="53082" cy="5308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2734997" y="2285323"/>
              <a:ext cx="52716" cy="5271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2735702" y="2309487"/>
              <a:ext cx="51307" cy="5130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2734713" y="1912028"/>
              <a:ext cx="53285" cy="53285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2736384" y="2199881"/>
              <a:ext cx="49942" cy="4994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2743494" y="1820582"/>
              <a:ext cx="53142" cy="5314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2741445" y="1834090"/>
              <a:ext cx="57241" cy="5724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2743669" y="2165635"/>
              <a:ext cx="52791" cy="5279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2744246" y="2277366"/>
              <a:ext cx="51638" cy="5163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2744089" y="2286146"/>
              <a:ext cx="51952" cy="51952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2742332" y="1853378"/>
              <a:ext cx="55467" cy="55467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2745711" y="2159315"/>
              <a:ext cx="48708" cy="4870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2752957" y="1871954"/>
              <a:ext cx="51638" cy="5163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2751179" y="1834993"/>
              <a:ext cx="55194" cy="5519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2753367" y="2187170"/>
              <a:ext cx="50817" cy="5081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2754306" y="2280176"/>
              <a:ext cx="48938" cy="48938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2754714" y="2210658"/>
              <a:ext cx="48123" cy="48123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2753068" y="1849569"/>
              <a:ext cx="51416" cy="5141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2758915" y="2095180"/>
              <a:ext cx="39722" cy="3972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2760175" y="1811999"/>
              <a:ext cx="54621" cy="5462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2758455" y="1784141"/>
              <a:ext cx="58063" cy="5806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2760554" y="2115032"/>
              <a:ext cx="53864" cy="53864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2761161" y="2231598"/>
              <a:ext cx="52650" cy="52650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2761926" y="2242472"/>
              <a:ext cx="51119" cy="5111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2759613" y="1813969"/>
              <a:ext cx="55746" cy="5574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2765865" y="2214628"/>
              <a:ext cx="43241" cy="4324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2769258" y="1826036"/>
              <a:ext cx="53877" cy="5387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2767192" y="1795809"/>
              <a:ext cx="58008" cy="58008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2768976" y="2120000"/>
              <a:ext cx="54441" cy="5444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2769378" y="2210226"/>
              <a:ext cx="53636" cy="5363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2769882" y="2227318"/>
              <a:ext cx="52629" cy="526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2768480" y="1823374"/>
              <a:ext cx="55433" cy="55433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2772022" y="2127866"/>
              <a:ext cx="48348" cy="48348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2779553" y="1826871"/>
              <a:ext cx="50708" cy="5070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2778591" y="1781424"/>
              <a:ext cx="52631" cy="5263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2778038" y="2076349"/>
              <a:ext cx="53737" cy="53737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2778036" y="2212566"/>
              <a:ext cx="53741" cy="5374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2778632" y="2197346"/>
              <a:ext cx="52549" cy="5254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2778550" y="1829275"/>
              <a:ext cx="52714" cy="52714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2781189" y="2079542"/>
              <a:ext cx="47435" cy="47435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2786048" y="1805897"/>
              <a:ext cx="55137" cy="5513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2785535" y="1785078"/>
              <a:ext cx="56163" cy="5616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2785185" y="2065418"/>
              <a:ext cx="56865" cy="5686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2785477" y="2161295"/>
              <a:ext cx="56279" cy="56279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2785503" y="2172314"/>
              <a:ext cx="56227" cy="5622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2785388" y="1819415"/>
              <a:ext cx="56458" cy="5645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2788877" y="2073160"/>
              <a:ext cx="49481" cy="4948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2795848" y="1753895"/>
              <a:ext cx="52958" cy="5295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2793235" y="1773640"/>
              <a:ext cx="58184" cy="5818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2794053" y="2051031"/>
              <a:ext cx="56549" cy="56549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2794189" y="2175885"/>
              <a:ext cx="56276" cy="5627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2793690" y="2159574"/>
              <a:ext cx="57275" cy="57275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2794253" y="1739752"/>
              <a:ext cx="56149" cy="5614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2797538" y="2073430"/>
              <a:ext cx="49579" cy="4957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2805181" y="1752786"/>
              <a:ext cx="51713" cy="51713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2801909" y="1728366"/>
              <a:ext cx="58257" cy="5825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2803087" y="2013838"/>
              <a:ext cx="55900" cy="5590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2803810" y="2157403"/>
              <a:ext cx="54456" cy="54456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2803873" y="2125632"/>
              <a:ext cx="54329" cy="54329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2803802" y="1713455"/>
              <a:ext cx="54472" cy="5447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2806377" y="2089911"/>
              <a:ext cx="49322" cy="4932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2812790" y="1784015"/>
              <a:ext cx="53917" cy="5391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2812141" y="1734296"/>
              <a:ext cx="55213" cy="55213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2812503" y="2038308"/>
              <a:ext cx="54490" cy="5449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2813452" y="2139027"/>
              <a:ext cx="52591" cy="5259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2813343" y="2134103"/>
              <a:ext cx="52810" cy="5281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2813080" y="1736965"/>
              <a:ext cx="53336" cy="53336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2815777" y="2003254"/>
              <a:ext cx="47942" cy="47942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2821304" y="1762977"/>
              <a:ext cx="54308" cy="54308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2818690" y="1713744"/>
              <a:ext cx="59537" cy="59537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2819861" y="2003438"/>
              <a:ext cx="57195" cy="57195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2820651" y="2132057"/>
              <a:ext cx="55615" cy="5561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2820608" y="2117960"/>
              <a:ext cx="55701" cy="5570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2820104" y="1721423"/>
              <a:ext cx="56709" cy="56709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2823484" y="2054414"/>
              <a:ext cx="49949" cy="49949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2831238" y="1726659"/>
              <a:ext cx="51862" cy="51862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2829492" y="1706204"/>
              <a:ext cx="55354" cy="55354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2829413" y="1979734"/>
              <a:ext cx="55510" cy="55510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2829626" y="2108263"/>
              <a:ext cx="55085" cy="55085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2829069" y="2115757"/>
              <a:ext cx="56200" cy="56200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2830448" y="1722631"/>
              <a:ext cx="53442" cy="53442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2832616" y="2014259"/>
              <a:ext cx="49106" cy="49106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2839540" y="1771601"/>
              <a:ext cx="52677" cy="52677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2837633" y="1645654"/>
              <a:ext cx="56492" cy="56492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2837138" y="1955869"/>
              <a:ext cx="57482" cy="57482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2837503" y="2074112"/>
              <a:ext cx="56753" cy="56753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2837210" y="2090422"/>
              <a:ext cx="57337" cy="57337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2838505" y="1719105"/>
              <a:ext cx="54748" cy="54748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2840552" y="1997990"/>
              <a:ext cx="50654" cy="50654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2"/>
            <p:cNvSpPr/>
            <p:nvPr/>
          </p:nvSpPr>
          <p:spPr>
            <a:xfrm>
              <a:off x="1777086" y="6543795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3"/>
            <p:cNvSpPr/>
            <p:nvPr/>
          </p:nvSpPr>
          <p:spPr>
            <a:xfrm>
              <a:off x="1777086" y="6097469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4"/>
            <p:cNvSpPr/>
            <p:nvPr/>
          </p:nvSpPr>
          <p:spPr>
            <a:xfrm>
              <a:off x="1777086" y="5634488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5"/>
            <p:cNvSpPr/>
            <p:nvPr/>
          </p:nvSpPr>
          <p:spPr>
            <a:xfrm>
              <a:off x="1777086" y="5210253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6"/>
            <p:cNvSpPr/>
            <p:nvPr/>
          </p:nvSpPr>
          <p:spPr>
            <a:xfrm>
              <a:off x="1777086" y="4786017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7"/>
            <p:cNvSpPr/>
            <p:nvPr/>
          </p:nvSpPr>
          <p:spPr>
            <a:xfrm>
              <a:off x="1777086" y="4323036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8"/>
            <p:cNvSpPr/>
            <p:nvPr/>
          </p:nvSpPr>
          <p:spPr>
            <a:xfrm>
              <a:off x="1777086" y="3876710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2400582" y="4556570"/>
              <a:ext cx="1214386" cy="1987224"/>
            </a:xfrm>
            <a:custGeom>
              <a:avLst/>
              <a:pathLst>
                <a:path w="1214386" h="1987224">
                  <a:moveTo>
                    <a:pt x="0" y="1987224"/>
                  </a:moveTo>
                  <a:lnTo>
                    <a:pt x="3648" y="1981341"/>
                  </a:lnTo>
                  <a:lnTo>
                    <a:pt x="12358" y="1967294"/>
                  </a:lnTo>
                  <a:lnTo>
                    <a:pt x="21069" y="1953247"/>
                  </a:lnTo>
                  <a:lnTo>
                    <a:pt x="29779" y="1939199"/>
                  </a:lnTo>
                  <a:lnTo>
                    <a:pt x="38489" y="1925149"/>
                  </a:lnTo>
                  <a:lnTo>
                    <a:pt x="47200" y="1911099"/>
                  </a:lnTo>
                  <a:lnTo>
                    <a:pt x="55910" y="1897048"/>
                  </a:lnTo>
                  <a:lnTo>
                    <a:pt x="64620" y="1882995"/>
                  </a:lnTo>
                  <a:lnTo>
                    <a:pt x="73331" y="1868942"/>
                  </a:lnTo>
                  <a:lnTo>
                    <a:pt x="82041" y="1854887"/>
                  </a:lnTo>
                  <a:lnTo>
                    <a:pt x="90751" y="1840831"/>
                  </a:lnTo>
                  <a:lnTo>
                    <a:pt x="99462" y="1826774"/>
                  </a:lnTo>
                  <a:lnTo>
                    <a:pt x="108172" y="1812716"/>
                  </a:lnTo>
                  <a:lnTo>
                    <a:pt x="116883" y="1798656"/>
                  </a:lnTo>
                  <a:lnTo>
                    <a:pt x="125593" y="1784595"/>
                  </a:lnTo>
                  <a:lnTo>
                    <a:pt x="134303" y="1770533"/>
                  </a:lnTo>
                  <a:lnTo>
                    <a:pt x="143014" y="1756469"/>
                  </a:lnTo>
                  <a:lnTo>
                    <a:pt x="151724" y="1742404"/>
                  </a:lnTo>
                  <a:lnTo>
                    <a:pt x="160434" y="1728338"/>
                  </a:lnTo>
                  <a:lnTo>
                    <a:pt x="169145" y="1714269"/>
                  </a:lnTo>
                  <a:lnTo>
                    <a:pt x="177855" y="1700199"/>
                  </a:lnTo>
                  <a:lnTo>
                    <a:pt x="186565" y="1686128"/>
                  </a:lnTo>
                  <a:lnTo>
                    <a:pt x="195276" y="1672055"/>
                  </a:lnTo>
                  <a:lnTo>
                    <a:pt x="203986" y="1657980"/>
                  </a:lnTo>
                  <a:lnTo>
                    <a:pt x="212696" y="1643903"/>
                  </a:lnTo>
                  <a:lnTo>
                    <a:pt x="221407" y="1629824"/>
                  </a:lnTo>
                  <a:lnTo>
                    <a:pt x="230117" y="1615743"/>
                  </a:lnTo>
                  <a:lnTo>
                    <a:pt x="238827" y="1601660"/>
                  </a:lnTo>
                  <a:lnTo>
                    <a:pt x="247538" y="1587575"/>
                  </a:lnTo>
                  <a:lnTo>
                    <a:pt x="256248" y="1573487"/>
                  </a:lnTo>
                  <a:lnTo>
                    <a:pt x="264958" y="1559398"/>
                  </a:lnTo>
                  <a:lnTo>
                    <a:pt x="273669" y="1545305"/>
                  </a:lnTo>
                  <a:lnTo>
                    <a:pt x="282379" y="1531211"/>
                  </a:lnTo>
                  <a:lnTo>
                    <a:pt x="291089" y="1517113"/>
                  </a:lnTo>
                  <a:lnTo>
                    <a:pt x="299800" y="1503013"/>
                  </a:lnTo>
                  <a:lnTo>
                    <a:pt x="308510" y="1488909"/>
                  </a:lnTo>
                  <a:lnTo>
                    <a:pt x="317221" y="1474803"/>
                  </a:lnTo>
                  <a:lnTo>
                    <a:pt x="325931" y="1460693"/>
                  </a:lnTo>
                  <a:lnTo>
                    <a:pt x="334641" y="1446579"/>
                  </a:lnTo>
                  <a:lnTo>
                    <a:pt x="343352" y="1432462"/>
                  </a:lnTo>
                  <a:lnTo>
                    <a:pt x="352062" y="1418341"/>
                  </a:lnTo>
                  <a:lnTo>
                    <a:pt x="360772" y="1404216"/>
                  </a:lnTo>
                  <a:lnTo>
                    <a:pt x="369483" y="1390086"/>
                  </a:lnTo>
                  <a:lnTo>
                    <a:pt x="378193" y="1375952"/>
                  </a:lnTo>
                  <a:lnTo>
                    <a:pt x="386903" y="1361813"/>
                  </a:lnTo>
                  <a:lnTo>
                    <a:pt x="395614" y="1347668"/>
                  </a:lnTo>
                  <a:lnTo>
                    <a:pt x="404324" y="1333518"/>
                  </a:lnTo>
                  <a:lnTo>
                    <a:pt x="413034" y="1319362"/>
                  </a:lnTo>
                  <a:lnTo>
                    <a:pt x="421745" y="1305200"/>
                  </a:lnTo>
                  <a:lnTo>
                    <a:pt x="430455" y="1291030"/>
                  </a:lnTo>
                  <a:lnTo>
                    <a:pt x="439165" y="1276854"/>
                  </a:lnTo>
                  <a:lnTo>
                    <a:pt x="447876" y="1262670"/>
                  </a:lnTo>
                  <a:lnTo>
                    <a:pt x="456586" y="1248477"/>
                  </a:lnTo>
                  <a:lnTo>
                    <a:pt x="465296" y="1234277"/>
                  </a:lnTo>
                  <a:lnTo>
                    <a:pt x="474007" y="1220067"/>
                  </a:lnTo>
                  <a:lnTo>
                    <a:pt x="482717" y="1205848"/>
                  </a:lnTo>
                  <a:lnTo>
                    <a:pt x="491427" y="1191619"/>
                  </a:lnTo>
                  <a:lnTo>
                    <a:pt x="500138" y="1177380"/>
                  </a:lnTo>
                  <a:lnTo>
                    <a:pt x="508848" y="1163131"/>
                  </a:lnTo>
                  <a:lnTo>
                    <a:pt x="517559" y="1148872"/>
                  </a:lnTo>
                  <a:lnTo>
                    <a:pt x="526269" y="1134602"/>
                  </a:lnTo>
                  <a:lnTo>
                    <a:pt x="534979" y="1120323"/>
                  </a:lnTo>
                  <a:lnTo>
                    <a:pt x="543690" y="1106035"/>
                  </a:lnTo>
                  <a:lnTo>
                    <a:pt x="552400" y="1091738"/>
                  </a:lnTo>
                  <a:lnTo>
                    <a:pt x="561110" y="1077434"/>
                  </a:lnTo>
                  <a:lnTo>
                    <a:pt x="569821" y="1063125"/>
                  </a:lnTo>
                  <a:lnTo>
                    <a:pt x="578531" y="1048812"/>
                  </a:lnTo>
                  <a:lnTo>
                    <a:pt x="587241" y="1034497"/>
                  </a:lnTo>
                  <a:lnTo>
                    <a:pt x="595952" y="1020185"/>
                  </a:lnTo>
                  <a:lnTo>
                    <a:pt x="604662" y="1005878"/>
                  </a:lnTo>
                  <a:lnTo>
                    <a:pt x="613372" y="991580"/>
                  </a:lnTo>
                  <a:lnTo>
                    <a:pt x="622083" y="977295"/>
                  </a:lnTo>
                  <a:lnTo>
                    <a:pt x="630793" y="963029"/>
                  </a:lnTo>
                  <a:lnTo>
                    <a:pt x="639503" y="948784"/>
                  </a:lnTo>
                  <a:lnTo>
                    <a:pt x="648214" y="934568"/>
                  </a:lnTo>
                  <a:lnTo>
                    <a:pt x="656924" y="920385"/>
                  </a:lnTo>
                  <a:lnTo>
                    <a:pt x="665634" y="906240"/>
                  </a:lnTo>
                  <a:lnTo>
                    <a:pt x="674345" y="892139"/>
                  </a:lnTo>
                  <a:lnTo>
                    <a:pt x="683055" y="878087"/>
                  </a:lnTo>
                  <a:lnTo>
                    <a:pt x="691766" y="864088"/>
                  </a:lnTo>
                  <a:lnTo>
                    <a:pt x="700476" y="850146"/>
                  </a:lnTo>
                  <a:lnTo>
                    <a:pt x="709186" y="836266"/>
                  </a:lnTo>
                  <a:lnTo>
                    <a:pt x="717897" y="822450"/>
                  </a:lnTo>
                  <a:lnTo>
                    <a:pt x="726607" y="808699"/>
                  </a:lnTo>
                  <a:lnTo>
                    <a:pt x="735317" y="795016"/>
                  </a:lnTo>
                  <a:lnTo>
                    <a:pt x="744028" y="781400"/>
                  </a:lnTo>
                  <a:lnTo>
                    <a:pt x="752738" y="767848"/>
                  </a:lnTo>
                  <a:lnTo>
                    <a:pt x="761448" y="754360"/>
                  </a:lnTo>
                  <a:lnTo>
                    <a:pt x="770159" y="740930"/>
                  </a:lnTo>
                  <a:lnTo>
                    <a:pt x="778869" y="727553"/>
                  </a:lnTo>
                  <a:lnTo>
                    <a:pt x="787579" y="714222"/>
                  </a:lnTo>
                  <a:lnTo>
                    <a:pt x="796290" y="700930"/>
                  </a:lnTo>
                  <a:lnTo>
                    <a:pt x="805000" y="687667"/>
                  </a:lnTo>
                  <a:lnTo>
                    <a:pt x="813710" y="674424"/>
                  </a:lnTo>
                  <a:lnTo>
                    <a:pt x="822421" y="661189"/>
                  </a:lnTo>
                  <a:lnTo>
                    <a:pt x="831131" y="647951"/>
                  </a:lnTo>
                  <a:lnTo>
                    <a:pt x="839841" y="634699"/>
                  </a:lnTo>
                  <a:lnTo>
                    <a:pt x="848552" y="621422"/>
                  </a:lnTo>
                  <a:lnTo>
                    <a:pt x="857262" y="608107"/>
                  </a:lnTo>
                  <a:lnTo>
                    <a:pt x="865972" y="594745"/>
                  </a:lnTo>
                  <a:lnTo>
                    <a:pt x="874683" y="581325"/>
                  </a:lnTo>
                  <a:lnTo>
                    <a:pt x="883393" y="567839"/>
                  </a:lnTo>
                  <a:lnTo>
                    <a:pt x="892104" y="554278"/>
                  </a:lnTo>
                  <a:lnTo>
                    <a:pt x="900814" y="540636"/>
                  </a:lnTo>
                  <a:lnTo>
                    <a:pt x="909524" y="526906"/>
                  </a:lnTo>
                  <a:lnTo>
                    <a:pt x="918235" y="513086"/>
                  </a:lnTo>
                  <a:lnTo>
                    <a:pt x="926945" y="499171"/>
                  </a:lnTo>
                  <a:lnTo>
                    <a:pt x="935655" y="485159"/>
                  </a:lnTo>
                  <a:lnTo>
                    <a:pt x="944366" y="471050"/>
                  </a:lnTo>
                  <a:lnTo>
                    <a:pt x="953076" y="456844"/>
                  </a:lnTo>
                  <a:lnTo>
                    <a:pt x="961786" y="442541"/>
                  </a:lnTo>
                  <a:lnTo>
                    <a:pt x="970497" y="428143"/>
                  </a:lnTo>
                  <a:lnTo>
                    <a:pt x="979207" y="413654"/>
                  </a:lnTo>
                  <a:lnTo>
                    <a:pt x="987917" y="399074"/>
                  </a:lnTo>
                  <a:lnTo>
                    <a:pt x="996628" y="384409"/>
                  </a:lnTo>
                  <a:lnTo>
                    <a:pt x="1005338" y="369661"/>
                  </a:lnTo>
                  <a:lnTo>
                    <a:pt x="1014048" y="354833"/>
                  </a:lnTo>
                  <a:lnTo>
                    <a:pt x="1022759" y="339931"/>
                  </a:lnTo>
                  <a:lnTo>
                    <a:pt x="1031469" y="324957"/>
                  </a:lnTo>
                  <a:lnTo>
                    <a:pt x="1040179" y="309916"/>
                  </a:lnTo>
                  <a:lnTo>
                    <a:pt x="1048890" y="294811"/>
                  </a:lnTo>
                  <a:lnTo>
                    <a:pt x="1057600" y="279647"/>
                  </a:lnTo>
                  <a:lnTo>
                    <a:pt x="1066311" y="264427"/>
                  </a:lnTo>
                  <a:lnTo>
                    <a:pt x="1075021" y="249155"/>
                  </a:lnTo>
                  <a:lnTo>
                    <a:pt x="1083731" y="233834"/>
                  </a:lnTo>
                  <a:lnTo>
                    <a:pt x="1092442" y="218467"/>
                  </a:lnTo>
                  <a:lnTo>
                    <a:pt x="1101152" y="203058"/>
                  </a:lnTo>
                  <a:lnTo>
                    <a:pt x="1109862" y="187609"/>
                  </a:lnTo>
                  <a:lnTo>
                    <a:pt x="1118573" y="172124"/>
                  </a:lnTo>
                  <a:lnTo>
                    <a:pt x="1127283" y="156605"/>
                  </a:lnTo>
                  <a:lnTo>
                    <a:pt x="1135993" y="141054"/>
                  </a:lnTo>
                  <a:lnTo>
                    <a:pt x="1144704" y="125473"/>
                  </a:lnTo>
                  <a:lnTo>
                    <a:pt x="1153414" y="109865"/>
                  </a:lnTo>
                  <a:lnTo>
                    <a:pt x="1162124" y="94232"/>
                  </a:lnTo>
                  <a:lnTo>
                    <a:pt x="1170835" y="78576"/>
                  </a:lnTo>
                  <a:lnTo>
                    <a:pt x="1179545" y="62898"/>
                  </a:lnTo>
                  <a:lnTo>
                    <a:pt x="1188255" y="47200"/>
                  </a:lnTo>
                  <a:lnTo>
                    <a:pt x="1196966" y="31483"/>
                  </a:lnTo>
                  <a:lnTo>
                    <a:pt x="1205676" y="15749"/>
                  </a:lnTo>
                  <a:lnTo>
                    <a:pt x="1214386" y="0"/>
                  </a:lnTo>
                  <a:lnTo>
                    <a:pt x="1214386" y="143392"/>
                  </a:lnTo>
                  <a:lnTo>
                    <a:pt x="1205676" y="157118"/>
                  </a:lnTo>
                  <a:lnTo>
                    <a:pt x="1196966" y="170822"/>
                  </a:lnTo>
                  <a:lnTo>
                    <a:pt x="1188255" y="184502"/>
                  </a:lnTo>
                  <a:lnTo>
                    <a:pt x="1179545" y="198155"/>
                  </a:lnTo>
                  <a:lnTo>
                    <a:pt x="1170835" y="211782"/>
                  </a:lnTo>
                  <a:lnTo>
                    <a:pt x="1162124" y="225379"/>
                  </a:lnTo>
                  <a:lnTo>
                    <a:pt x="1153414" y="238944"/>
                  </a:lnTo>
                  <a:lnTo>
                    <a:pt x="1144704" y="252476"/>
                  </a:lnTo>
                  <a:lnTo>
                    <a:pt x="1135993" y="265972"/>
                  </a:lnTo>
                  <a:lnTo>
                    <a:pt x="1127283" y="279430"/>
                  </a:lnTo>
                  <a:lnTo>
                    <a:pt x="1118573" y="292848"/>
                  </a:lnTo>
                  <a:lnTo>
                    <a:pt x="1109862" y="306223"/>
                  </a:lnTo>
                  <a:lnTo>
                    <a:pt x="1101152" y="319552"/>
                  </a:lnTo>
                  <a:lnTo>
                    <a:pt x="1092442" y="332834"/>
                  </a:lnTo>
                  <a:lnTo>
                    <a:pt x="1083731" y="346065"/>
                  </a:lnTo>
                  <a:lnTo>
                    <a:pt x="1075021" y="359243"/>
                  </a:lnTo>
                  <a:lnTo>
                    <a:pt x="1066311" y="372365"/>
                  </a:lnTo>
                  <a:lnTo>
                    <a:pt x="1057600" y="385429"/>
                  </a:lnTo>
                  <a:lnTo>
                    <a:pt x="1048890" y="398433"/>
                  </a:lnTo>
                  <a:lnTo>
                    <a:pt x="1040179" y="411373"/>
                  </a:lnTo>
                  <a:lnTo>
                    <a:pt x="1031469" y="424248"/>
                  </a:lnTo>
                  <a:lnTo>
                    <a:pt x="1022759" y="437056"/>
                  </a:lnTo>
                  <a:lnTo>
                    <a:pt x="1014048" y="449796"/>
                  </a:lnTo>
                  <a:lnTo>
                    <a:pt x="1005338" y="462466"/>
                  </a:lnTo>
                  <a:lnTo>
                    <a:pt x="996628" y="475066"/>
                  </a:lnTo>
                  <a:lnTo>
                    <a:pt x="987917" y="487594"/>
                  </a:lnTo>
                  <a:lnTo>
                    <a:pt x="979207" y="500053"/>
                  </a:lnTo>
                  <a:lnTo>
                    <a:pt x="970497" y="512441"/>
                  </a:lnTo>
                  <a:lnTo>
                    <a:pt x="961786" y="524763"/>
                  </a:lnTo>
                  <a:lnTo>
                    <a:pt x="953076" y="537018"/>
                  </a:lnTo>
                  <a:lnTo>
                    <a:pt x="944366" y="549212"/>
                  </a:lnTo>
                  <a:lnTo>
                    <a:pt x="935655" y="561347"/>
                  </a:lnTo>
                  <a:lnTo>
                    <a:pt x="926945" y="573429"/>
                  </a:lnTo>
                  <a:lnTo>
                    <a:pt x="918235" y="585464"/>
                  </a:lnTo>
                  <a:lnTo>
                    <a:pt x="909524" y="597457"/>
                  </a:lnTo>
                  <a:lnTo>
                    <a:pt x="900814" y="609417"/>
                  </a:lnTo>
                  <a:lnTo>
                    <a:pt x="892104" y="621350"/>
                  </a:lnTo>
                  <a:lnTo>
                    <a:pt x="883393" y="633265"/>
                  </a:lnTo>
                  <a:lnTo>
                    <a:pt x="874683" y="645172"/>
                  </a:lnTo>
                  <a:lnTo>
                    <a:pt x="865972" y="657078"/>
                  </a:lnTo>
                  <a:lnTo>
                    <a:pt x="857262" y="668994"/>
                  </a:lnTo>
                  <a:lnTo>
                    <a:pt x="848552" y="680929"/>
                  </a:lnTo>
                  <a:lnTo>
                    <a:pt x="839841" y="692891"/>
                  </a:lnTo>
                  <a:lnTo>
                    <a:pt x="831131" y="704890"/>
                  </a:lnTo>
                  <a:lnTo>
                    <a:pt x="822421" y="716934"/>
                  </a:lnTo>
                  <a:lnTo>
                    <a:pt x="813710" y="729032"/>
                  </a:lnTo>
                  <a:lnTo>
                    <a:pt x="805000" y="741190"/>
                  </a:lnTo>
                  <a:lnTo>
                    <a:pt x="796290" y="753416"/>
                  </a:lnTo>
                  <a:lnTo>
                    <a:pt x="787579" y="765716"/>
                  </a:lnTo>
                  <a:lnTo>
                    <a:pt x="778869" y="778095"/>
                  </a:lnTo>
                  <a:lnTo>
                    <a:pt x="770159" y="790558"/>
                  </a:lnTo>
                  <a:lnTo>
                    <a:pt x="761448" y="803108"/>
                  </a:lnTo>
                  <a:lnTo>
                    <a:pt x="752738" y="815750"/>
                  </a:lnTo>
                  <a:lnTo>
                    <a:pt x="744028" y="828485"/>
                  </a:lnTo>
                  <a:lnTo>
                    <a:pt x="735317" y="841315"/>
                  </a:lnTo>
                  <a:lnTo>
                    <a:pt x="726607" y="854243"/>
                  </a:lnTo>
                  <a:lnTo>
                    <a:pt x="717897" y="867269"/>
                  </a:lnTo>
                  <a:lnTo>
                    <a:pt x="709186" y="880394"/>
                  </a:lnTo>
                  <a:lnTo>
                    <a:pt x="700476" y="893619"/>
                  </a:lnTo>
                  <a:lnTo>
                    <a:pt x="691766" y="906942"/>
                  </a:lnTo>
                  <a:lnTo>
                    <a:pt x="683055" y="920365"/>
                  </a:lnTo>
                  <a:lnTo>
                    <a:pt x="674345" y="933886"/>
                  </a:lnTo>
                  <a:lnTo>
                    <a:pt x="665634" y="947506"/>
                  </a:lnTo>
                  <a:lnTo>
                    <a:pt x="656924" y="961222"/>
                  </a:lnTo>
                  <a:lnTo>
                    <a:pt x="648214" y="975036"/>
                  </a:lnTo>
                  <a:lnTo>
                    <a:pt x="639503" y="988945"/>
                  </a:lnTo>
                  <a:lnTo>
                    <a:pt x="630793" y="1002948"/>
                  </a:lnTo>
                  <a:lnTo>
                    <a:pt x="622083" y="1017044"/>
                  </a:lnTo>
                  <a:lnTo>
                    <a:pt x="613372" y="1031232"/>
                  </a:lnTo>
                  <a:lnTo>
                    <a:pt x="604662" y="1045509"/>
                  </a:lnTo>
                  <a:lnTo>
                    <a:pt x="595952" y="1059875"/>
                  </a:lnTo>
                  <a:lnTo>
                    <a:pt x="587241" y="1074326"/>
                  </a:lnTo>
                  <a:lnTo>
                    <a:pt x="578531" y="1088860"/>
                  </a:lnTo>
                  <a:lnTo>
                    <a:pt x="569821" y="1103475"/>
                  </a:lnTo>
                  <a:lnTo>
                    <a:pt x="561110" y="1118169"/>
                  </a:lnTo>
                  <a:lnTo>
                    <a:pt x="552400" y="1132937"/>
                  </a:lnTo>
                  <a:lnTo>
                    <a:pt x="543690" y="1147777"/>
                  </a:lnTo>
                  <a:lnTo>
                    <a:pt x="534979" y="1162686"/>
                  </a:lnTo>
                  <a:lnTo>
                    <a:pt x="526269" y="1177661"/>
                  </a:lnTo>
                  <a:lnTo>
                    <a:pt x="517559" y="1192697"/>
                  </a:lnTo>
                  <a:lnTo>
                    <a:pt x="508848" y="1207792"/>
                  </a:lnTo>
                  <a:lnTo>
                    <a:pt x="500138" y="1222942"/>
                  </a:lnTo>
                  <a:lnTo>
                    <a:pt x="491427" y="1238145"/>
                  </a:lnTo>
                  <a:lnTo>
                    <a:pt x="482717" y="1253396"/>
                  </a:lnTo>
                  <a:lnTo>
                    <a:pt x="474007" y="1268693"/>
                  </a:lnTo>
                  <a:lnTo>
                    <a:pt x="465296" y="1284033"/>
                  </a:lnTo>
                  <a:lnTo>
                    <a:pt x="456586" y="1299414"/>
                  </a:lnTo>
                  <a:lnTo>
                    <a:pt x="447876" y="1314831"/>
                  </a:lnTo>
                  <a:lnTo>
                    <a:pt x="439165" y="1330283"/>
                  </a:lnTo>
                  <a:lnTo>
                    <a:pt x="430455" y="1345767"/>
                  </a:lnTo>
                  <a:lnTo>
                    <a:pt x="421745" y="1361282"/>
                  </a:lnTo>
                  <a:lnTo>
                    <a:pt x="413034" y="1376825"/>
                  </a:lnTo>
                  <a:lnTo>
                    <a:pt x="404324" y="1392393"/>
                  </a:lnTo>
                  <a:lnTo>
                    <a:pt x="395614" y="1407986"/>
                  </a:lnTo>
                  <a:lnTo>
                    <a:pt x="386903" y="1423601"/>
                  </a:lnTo>
                  <a:lnTo>
                    <a:pt x="378193" y="1439238"/>
                  </a:lnTo>
                  <a:lnTo>
                    <a:pt x="369483" y="1454893"/>
                  </a:lnTo>
                  <a:lnTo>
                    <a:pt x="360772" y="1470567"/>
                  </a:lnTo>
                  <a:lnTo>
                    <a:pt x="352062" y="1486257"/>
                  </a:lnTo>
                  <a:lnTo>
                    <a:pt x="343352" y="1501963"/>
                  </a:lnTo>
                  <a:lnTo>
                    <a:pt x="334641" y="1517684"/>
                  </a:lnTo>
                  <a:lnTo>
                    <a:pt x="325931" y="1533418"/>
                  </a:lnTo>
                  <a:lnTo>
                    <a:pt x="317221" y="1549165"/>
                  </a:lnTo>
                  <a:lnTo>
                    <a:pt x="308510" y="1564924"/>
                  </a:lnTo>
                  <a:lnTo>
                    <a:pt x="299800" y="1580693"/>
                  </a:lnTo>
                  <a:lnTo>
                    <a:pt x="291089" y="1596473"/>
                  </a:lnTo>
                  <a:lnTo>
                    <a:pt x="282379" y="1612262"/>
                  </a:lnTo>
                  <a:lnTo>
                    <a:pt x="273669" y="1628060"/>
                  </a:lnTo>
                  <a:lnTo>
                    <a:pt x="264958" y="1643867"/>
                  </a:lnTo>
                  <a:lnTo>
                    <a:pt x="256248" y="1659681"/>
                  </a:lnTo>
                  <a:lnTo>
                    <a:pt x="247538" y="1675503"/>
                  </a:lnTo>
                  <a:lnTo>
                    <a:pt x="238827" y="1691331"/>
                  </a:lnTo>
                  <a:lnTo>
                    <a:pt x="230117" y="1707166"/>
                  </a:lnTo>
                  <a:lnTo>
                    <a:pt x="221407" y="1723007"/>
                  </a:lnTo>
                  <a:lnTo>
                    <a:pt x="212696" y="1738853"/>
                  </a:lnTo>
                  <a:lnTo>
                    <a:pt x="203986" y="1754705"/>
                  </a:lnTo>
                  <a:lnTo>
                    <a:pt x="195276" y="1770561"/>
                  </a:lnTo>
                  <a:lnTo>
                    <a:pt x="186565" y="1786423"/>
                  </a:lnTo>
                  <a:lnTo>
                    <a:pt x="177855" y="1802289"/>
                  </a:lnTo>
                  <a:lnTo>
                    <a:pt x="169145" y="1818158"/>
                  </a:lnTo>
                  <a:lnTo>
                    <a:pt x="160434" y="1834032"/>
                  </a:lnTo>
                  <a:lnTo>
                    <a:pt x="151724" y="1849910"/>
                  </a:lnTo>
                  <a:lnTo>
                    <a:pt x="143014" y="1865790"/>
                  </a:lnTo>
                  <a:lnTo>
                    <a:pt x="134303" y="1881675"/>
                  </a:lnTo>
                  <a:lnTo>
                    <a:pt x="125593" y="1897562"/>
                  </a:lnTo>
                  <a:lnTo>
                    <a:pt x="116883" y="1913452"/>
                  </a:lnTo>
                  <a:lnTo>
                    <a:pt x="108172" y="1929345"/>
                  </a:lnTo>
                  <a:lnTo>
                    <a:pt x="99462" y="1945240"/>
                  </a:lnTo>
                  <a:lnTo>
                    <a:pt x="90751" y="1961138"/>
                  </a:lnTo>
                  <a:lnTo>
                    <a:pt x="82041" y="1977039"/>
                  </a:lnTo>
                  <a:lnTo>
                    <a:pt x="76462" y="1987224"/>
                  </a:lnTo>
                  <a:close/>
                </a:path>
              </a:pathLst>
            </a:custGeom>
            <a:solidFill>
              <a:srgbClr val="8044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0" name="pl720"/>
            <p:cNvSpPr/>
            <p:nvPr/>
          </p:nvSpPr>
          <p:spPr>
            <a:xfrm>
              <a:off x="2400582" y="4556570"/>
              <a:ext cx="1214386" cy="1987224"/>
            </a:xfrm>
            <a:custGeom>
              <a:avLst/>
              <a:pathLst>
                <a:path w="1214386" h="1987224">
                  <a:moveTo>
                    <a:pt x="0" y="1987224"/>
                  </a:moveTo>
                  <a:lnTo>
                    <a:pt x="3648" y="1981341"/>
                  </a:lnTo>
                  <a:lnTo>
                    <a:pt x="12358" y="1967294"/>
                  </a:lnTo>
                  <a:lnTo>
                    <a:pt x="21069" y="1953247"/>
                  </a:lnTo>
                  <a:lnTo>
                    <a:pt x="29779" y="1939199"/>
                  </a:lnTo>
                  <a:lnTo>
                    <a:pt x="38489" y="1925149"/>
                  </a:lnTo>
                  <a:lnTo>
                    <a:pt x="47200" y="1911099"/>
                  </a:lnTo>
                  <a:lnTo>
                    <a:pt x="55910" y="1897048"/>
                  </a:lnTo>
                  <a:lnTo>
                    <a:pt x="64620" y="1882995"/>
                  </a:lnTo>
                  <a:lnTo>
                    <a:pt x="73331" y="1868942"/>
                  </a:lnTo>
                  <a:lnTo>
                    <a:pt x="82041" y="1854887"/>
                  </a:lnTo>
                  <a:lnTo>
                    <a:pt x="90751" y="1840831"/>
                  </a:lnTo>
                  <a:lnTo>
                    <a:pt x="99462" y="1826774"/>
                  </a:lnTo>
                  <a:lnTo>
                    <a:pt x="108172" y="1812716"/>
                  </a:lnTo>
                  <a:lnTo>
                    <a:pt x="116883" y="1798656"/>
                  </a:lnTo>
                  <a:lnTo>
                    <a:pt x="125593" y="1784595"/>
                  </a:lnTo>
                  <a:lnTo>
                    <a:pt x="134303" y="1770533"/>
                  </a:lnTo>
                  <a:lnTo>
                    <a:pt x="143014" y="1756469"/>
                  </a:lnTo>
                  <a:lnTo>
                    <a:pt x="151724" y="1742404"/>
                  </a:lnTo>
                  <a:lnTo>
                    <a:pt x="160434" y="1728338"/>
                  </a:lnTo>
                  <a:lnTo>
                    <a:pt x="169145" y="1714269"/>
                  </a:lnTo>
                  <a:lnTo>
                    <a:pt x="177855" y="1700199"/>
                  </a:lnTo>
                  <a:lnTo>
                    <a:pt x="186565" y="1686128"/>
                  </a:lnTo>
                  <a:lnTo>
                    <a:pt x="195276" y="1672055"/>
                  </a:lnTo>
                  <a:lnTo>
                    <a:pt x="203986" y="1657980"/>
                  </a:lnTo>
                  <a:lnTo>
                    <a:pt x="212696" y="1643903"/>
                  </a:lnTo>
                  <a:lnTo>
                    <a:pt x="221407" y="1629824"/>
                  </a:lnTo>
                  <a:lnTo>
                    <a:pt x="230117" y="1615743"/>
                  </a:lnTo>
                  <a:lnTo>
                    <a:pt x="238827" y="1601660"/>
                  </a:lnTo>
                  <a:lnTo>
                    <a:pt x="247538" y="1587575"/>
                  </a:lnTo>
                  <a:lnTo>
                    <a:pt x="256248" y="1573487"/>
                  </a:lnTo>
                  <a:lnTo>
                    <a:pt x="264958" y="1559398"/>
                  </a:lnTo>
                  <a:lnTo>
                    <a:pt x="273669" y="1545305"/>
                  </a:lnTo>
                  <a:lnTo>
                    <a:pt x="282379" y="1531211"/>
                  </a:lnTo>
                  <a:lnTo>
                    <a:pt x="291089" y="1517113"/>
                  </a:lnTo>
                  <a:lnTo>
                    <a:pt x="299800" y="1503013"/>
                  </a:lnTo>
                  <a:lnTo>
                    <a:pt x="308510" y="1488909"/>
                  </a:lnTo>
                  <a:lnTo>
                    <a:pt x="317221" y="1474803"/>
                  </a:lnTo>
                  <a:lnTo>
                    <a:pt x="325931" y="1460693"/>
                  </a:lnTo>
                  <a:lnTo>
                    <a:pt x="334641" y="1446579"/>
                  </a:lnTo>
                  <a:lnTo>
                    <a:pt x="343352" y="1432462"/>
                  </a:lnTo>
                  <a:lnTo>
                    <a:pt x="352062" y="1418341"/>
                  </a:lnTo>
                  <a:lnTo>
                    <a:pt x="360772" y="1404216"/>
                  </a:lnTo>
                  <a:lnTo>
                    <a:pt x="369483" y="1390086"/>
                  </a:lnTo>
                  <a:lnTo>
                    <a:pt x="378193" y="1375952"/>
                  </a:lnTo>
                  <a:lnTo>
                    <a:pt x="386903" y="1361813"/>
                  </a:lnTo>
                  <a:lnTo>
                    <a:pt x="395614" y="1347668"/>
                  </a:lnTo>
                  <a:lnTo>
                    <a:pt x="404324" y="1333518"/>
                  </a:lnTo>
                  <a:lnTo>
                    <a:pt x="413034" y="1319362"/>
                  </a:lnTo>
                  <a:lnTo>
                    <a:pt x="421745" y="1305200"/>
                  </a:lnTo>
                  <a:lnTo>
                    <a:pt x="430455" y="1291030"/>
                  </a:lnTo>
                  <a:lnTo>
                    <a:pt x="439165" y="1276854"/>
                  </a:lnTo>
                  <a:lnTo>
                    <a:pt x="447876" y="1262670"/>
                  </a:lnTo>
                  <a:lnTo>
                    <a:pt x="456586" y="1248477"/>
                  </a:lnTo>
                  <a:lnTo>
                    <a:pt x="465296" y="1234277"/>
                  </a:lnTo>
                  <a:lnTo>
                    <a:pt x="474007" y="1220067"/>
                  </a:lnTo>
                  <a:lnTo>
                    <a:pt x="482717" y="1205848"/>
                  </a:lnTo>
                  <a:lnTo>
                    <a:pt x="491427" y="1191619"/>
                  </a:lnTo>
                  <a:lnTo>
                    <a:pt x="500138" y="1177380"/>
                  </a:lnTo>
                  <a:lnTo>
                    <a:pt x="508848" y="1163131"/>
                  </a:lnTo>
                  <a:lnTo>
                    <a:pt x="517559" y="1148872"/>
                  </a:lnTo>
                  <a:lnTo>
                    <a:pt x="526269" y="1134602"/>
                  </a:lnTo>
                  <a:lnTo>
                    <a:pt x="534979" y="1120323"/>
                  </a:lnTo>
                  <a:lnTo>
                    <a:pt x="543690" y="1106035"/>
                  </a:lnTo>
                  <a:lnTo>
                    <a:pt x="552400" y="1091738"/>
                  </a:lnTo>
                  <a:lnTo>
                    <a:pt x="561110" y="1077434"/>
                  </a:lnTo>
                  <a:lnTo>
                    <a:pt x="569821" y="1063125"/>
                  </a:lnTo>
                  <a:lnTo>
                    <a:pt x="578531" y="1048812"/>
                  </a:lnTo>
                  <a:lnTo>
                    <a:pt x="587241" y="1034497"/>
                  </a:lnTo>
                  <a:lnTo>
                    <a:pt x="595952" y="1020185"/>
                  </a:lnTo>
                  <a:lnTo>
                    <a:pt x="604662" y="1005878"/>
                  </a:lnTo>
                  <a:lnTo>
                    <a:pt x="613372" y="991580"/>
                  </a:lnTo>
                  <a:lnTo>
                    <a:pt x="622083" y="977295"/>
                  </a:lnTo>
                  <a:lnTo>
                    <a:pt x="630793" y="963029"/>
                  </a:lnTo>
                  <a:lnTo>
                    <a:pt x="639503" y="948784"/>
                  </a:lnTo>
                  <a:lnTo>
                    <a:pt x="648214" y="934568"/>
                  </a:lnTo>
                  <a:lnTo>
                    <a:pt x="656924" y="920385"/>
                  </a:lnTo>
                  <a:lnTo>
                    <a:pt x="665634" y="906240"/>
                  </a:lnTo>
                  <a:lnTo>
                    <a:pt x="674345" y="892139"/>
                  </a:lnTo>
                  <a:lnTo>
                    <a:pt x="683055" y="878087"/>
                  </a:lnTo>
                  <a:lnTo>
                    <a:pt x="691766" y="864088"/>
                  </a:lnTo>
                  <a:lnTo>
                    <a:pt x="700476" y="850146"/>
                  </a:lnTo>
                  <a:lnTo>
                    <a:pt x="709186" y="836266"/>
                  </a:lnTo>
                  <a:lnTo>
                    <a:pt x="717897" y="822450"/>
                  </a:lnTo>
                  <a:lnTo>
                    <a:pt x="726607" y="808699"/>
                  </a:lnTo>
                  <a:lnTo>
                    <a:pt x="735317" y="795016"/>
                  </a:lnTo>
                  <a:lnTo>
                    <a:pt x="744028" y="781400"/>
                  </a:lnTo>
                  <a:lnTo>
                    <a:pt x="752738" y="767848"/>
                  </a:lnTo>
                  <a:lnTo>
                    <a:pt x="761448" y="754360"/>
                  </a:lnTo>
                  <a:lnTo>
                    <a:pt x="770159" y="740930"/>
                  </a:lnTo>
                  <a:lnTo>
                    <a:pt x="778869" y="727553"/>
                  </a:lnTo>
                  <a:lnTo>
                    <a:pt x="787579" y="714222"/>
                  </a:lnTo>
                  <a:lnTo>
                    <a:pt x="796290" y="700930"/>
                  </a:lnTo>
                  <a:lnTo>
                    <a:pt x="805000" y="687667"/>
                  </a:lnTo>
                  <a:lnTo>
                    <a:pt x="813710" y="674424"/>
                  </a:lnTo>
                  <a:lnTo>
                    <a:pt x="822421" y="661189"/>
                  </a:lnTo>
                  <a:lnTo>
                    <a:pt x="831131" y="647951"/>
                  </a:lnTo>
                  <a:lnTo>
                    <a:pt x="839841" y="634699"/>
                  </a:lnTo>
                  <a:lnTo>
                    <a:pt x="848552" y="621422"/>
                  </a:lnTo>
                  <a:lnTo>
                    <a:pt x="857262" y="608107"/>
                  </a:lnTo>
                  <a:lnTo>
                    <a:pt x="865972" y="594745"/>
                  </a:lnTo>
                  <a:lnTo>
                    <a:pt x="874683" y="581325"/>
                  </a:lnTo>
                  <a:lnTo>
                    <a:pt x="883393" y="567839"/>
                  </a:lnTo>
                  <a:lnTo>
                    <a:pt x="892104" y="554278"/>
                  </a:lnTo>
                  <a:lnTo>
                    <a:pt x="900814" y="540636"/>
                  </a:lnTo>
                  <a:lnTo>
                    <a:pt x="909524" y="526906"/>
                  </a:lnTo>
                  <a:lnTo>
                    <a:pt x="918235" y="513086"/>
                  </a:lnTo>
                  <a:lnTo>
                    <a:pt x="926945" y="499171"/>
                  </a:lnTo>
                  <a:lnTo>
                    <a:pt x="935655" y="485159"/>
                  </a:lnTo>
                  <a:lnTo>
                    <a:pt x="944366" y="471050"/>
                  </a:lnTo>
                  <a:lnTo>
                    <a:pt x="953076" y="456844"/>
                  </a:lnTo>
                  <a:lnTo>
                    <a:pt x="961786" y="442541"/>
                  </a:lnTo>
                  <a:lnTo>
                    <a:pt x="970497" y="428143"/>
                  </a:lnTo>
                  <a:lnTo>
                    <a:pt x="979207" y="413654"/>
                  </a:lnTo>
                  <a:lnTo>
                    <a:pt x="987917" y="399074"/>
                  </a:lnTo>
                  <a:lnTo>
                    <a:pt x="996628" y="384409"/>
                  </a:lnTo>
                  <a:lnTo>
                    <a:pt x="1005338" y="369661"/>
                  </a:lnTo>
                  <a:lnTo>
                    <a:pt x="1014048" y="354833"/>
                  </a:lnTo>
                  <a:lnTo>
                    <a:pt x="1022759" y="339931"/>
                  </a:lnTo>
                  <a:lnTo>
                    <a:pt x="1031469" y="324957"/>
                  </a:lnTo>
                  <a:lnTo>
                    <a:pt x="1040179" y="309916"/>
                  </a:lnTo>
                  <a:lnTo>
                    <a:pt x="1048890" y="294811"/>
                  </a:lnTo>
                  <a:lnTo>
                    <a:pt x="1057600" y="279647"/>
                  </a:lnTo>
                  <a:lnTo>
                    <a:pt x="1066311" y="264427"/>
                  </a:lnTo>
                  <a:lnTo>
                    <a:pt x="1075021" y="249155"/>
                  </a:lnTo>
                  <a:lnTo>
                    <a:pt x="1083731" y="233834"/>
                  </a:lnTo>
                  <a:lnTo>
                    <a:pt x="1092442" y="218467"/>
                  </a:lnTo>
                  <a:lnTo>
                    <a:pt x="1101152" y="203058"/>
                  </a:lnTo>
                  <a:lnTo>
                    <a:pt x="1109862" y="187609"/>
                  </a:lnTo>
                  <a:lnTo>
                    <a:pt x="1118573" y="172124"/>
                  </a:lnTo>
                  <a:lnTo>
                    <a:pt x="1127283" y="156605"/>
                  </a:lnTo>
                  <a:lnTo>
                    <a:pt x="1135993" y="141054"/>
                  </a:lnTo>
                  <a:lnTo>
                    <a:pt x="1144704" y="125473"/>
                  </a:lnTo>
                  <a:lnTo>
                    <a:pt x="1153414" y="109865"/>
                  </a:lnTo>
                  <a:lnTo>
                    <a:pt x="1162124" y="94232"/>
                  </a:lnTo>
                  <a:lnTo>
                    <a:pt x="1170835" y="78576"/>
                  </a:lnTo>
                  <a:lnTo>
                    <a:pt x="1179545" y="62898"/>
                  </a:lnTo>
                  <a:lnTo>
                    <a:pt x="1188255" y="47200"/>
                  </a:lnTo>
                  <a:lnTo>
                    <a:pt x="1196966" y="31483"/>
                  </a:lnTo>
                  <a:lnTo>
                    <a:pt x="1205676" y="15749"/>
                  </a:lnTo>
                  <a:lnTo>
                    <a:pt x="1214386" y="0"/>
                  </a:lnTo>
                  <a:lnTo>
                    <a:pt x="12143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1" name="pl721"/>
            <p:cNvSpPr/>
            <p:nvPr/>
          </p:nvSpPr>
          <p:spPr>
            <a:xfrm>
              <a:off x="2477045" y="4699963"/>
              <a:ext cx="1137924" cy="1843831"/>
            </a:xfrm>
            <a:custGeom>
              <a:avLst/>
              <a:pathLst>
                <a:path w="1137924" h="1843831">
                  <a:moveTo>
                    <a:pt x="1137924" y="0"/>
                  </a:moveTo>
                  <a:lnTo>
                    <a:pt x="1137924" y="0"/>
                  </a:lnTo>
                  <a:lnTo>
                    <a:pt x="1129213" y="13726"/>
                  </a:lnTo>
                  <a:lnTo>
                    <a:pt x="1120503" y="27429"/>
                  </a:lnTo>
                  <a:lnTo>
                    <a:pt x="1111792" y="41109"/>
                  </a:lnTo>
                  <a:lnTo>
                    <a:pt x="1103082" y="54763"/>
                  </a:lnTo>
                  <a:lnTo>
                    <a:pt x="1094372" y="68389"/>
                  </a:lnTo>
                  <a:lnTo>
                    <a:pt x="1085661" y="81986"/>
                  </a:lnTo>
                  <a:lnTo>
                    <a:pt x="1076951" y="95551"/>
                  </a:lnTo>
                  <a:lnTo>
                    <a:pt x="1068241" y="109083"/>
                  </a:lnTo>
                  <a:lnTo>
                    <a:pt x="1059530" y="122579"/>
                  </a:lnTo>
                  <a:lnTo>
                    <a:pt x="1050820" y="136037"/>
                  </a:lnTo>
                  <a:lnTo>
                    <a:pt x="1042110" y="149455"/>
                  </a:lnTo>
                  <a:lnTo>
                    <a:pt x="1033399" y="162830"/>
                  </a:lnTo>
                  <a:lnTo>
                    <a:pt x="1024689" y="176160"/>
                  </a:lnTo>
                  <a:lnTo>
                    <a:pt x="1015979" y="189441"/>
                  </a:lnTo>
                  <a:lnTo>
                    <a:pt x="1007268" y="202672"/>
                  </a:lnTo>
                  <a:lnTo>
                    <a:pt x="998558" y="215850"/>
                  </a:lnTo>
                  <a:lnTo>
                    <a:pt x="989848" y="228973"/>
                  </a:lnTo>
                  <a:lnTo>
                    <a:pt x="981137" y="242037"/>
                  </a:lnTo>
                  <a:lnTo>
                    <a:pt x="972427" y="255040"/>
                  </a:lnTo>
                  <a:lnTo>
                    <a:pt x="963717" y="267980"/>
                  </a:lnTo>
                  <a:lnTo>
                    <a:pt x="955006" y="280855"/>
                  </a:lnTo>
                  <a:lnTo>
                    <a:pt x="946296" y="293664"/>
                  </a:lnTo>
                  <a:lnTo>
                    <a:pt x="937586" y="306403"/>
                  </a:lnTo>
                  <a:lnTo>
                    <a:pt x="928875" y="319073"/>
                  </a:lnTo>
                  <a:lnTo>
                    <a:pt x="920165" y="331673"/>
                  </a:lnTo>
                  <a:lnTo>
                    <a:pt x="911454" y="344202"/>
                  </a:lnTo>
                  <a:lnTo>
                    <a:pt x="902744" y="356660"/>
                  </a:lnTo>
                  <a:lnTo>
                    <a:pt x="894034" y="369049"/>
                  </a:lnTo>
                  <a:lnTo>
                    <a:pt x="885323" y="381370"/>
                  </a:lnTo>
                  <a:lnTo>
                    <a:pt x="876613" y="393626"/>
                  </a:lnTo>
                  <a:lnTo>
                    <a:pt x="867903" y="405819"/>
                  </a:lnTo>
                  <a:lnTo>
                    <a:pt x="859192" y="417955"/>
                  </a:lnTo>
                  <a:lnTo>
                    <a:pt x="850482" y="430037"/>
                  </a:lnTo>
                  <a:lnTo>
                    <a:pt x="841772" y="442071"/>
                  </a:lnTo>
                  <a:lnTo>
                    <a:pt x="833061" y="454065"/>
                  </a:lnTo>
                  <a:lnTo>
                    <a:pt x="824351" y="466024"/>
                  </a:lnTo>
                  <a:lnTo>
                    <a:pt x="815641" y="477957"/>
                  </a:lnTo>
                  <a:lnTo>
                    <a:pt x="806930" y="489873"/>
                  </a:lnTo>
                  <a:lnTo>
                    <a:pt x="798220" y="501779"/>
                  </a:lnTo>
                  <a:lnTo>
                    <a:pt x="789510" y="513686"/>
                  </a:lnTo>
                  <a:lnTo>
                    <a:pt x="780799" y="525601"/>
                  </a:lnTo>
                  <a:lnTo>
                    <a:pt x="772089" y="537536"/>
                  </a:lnTo>
                  <a:lnTo>
                    <a:pt x="763379" y="549498"/>
                  </a:lnTo>
                  <a:lnTo>
                    <a:pt x="754668" y="561497"/>
                  </a:lnTo>
                  <a:lnTo>
                    <a:pt x="745958" y="573541"/>
                  </a:lnTo>
                  <a:lnTo>
                    <a:pt x="737247" y="585639"/>
                  </a:lnTo>
                  <a:lnTo>
                    <a:pt x="728537" y="597798"/>
                  </a:lnTo>
                  <a:lnTo>
                    <a:pt x="719827" y="610024"/>
                  </a:lnTo>
                  <a:lnTo>
                    <a:pt x="711116" y="622323"/>
                  </a:lnTo>
                  <a:lnTo>
                    <a:pt x="702406" y="634702"/>
                  </a:lnTo>
                  <a:lnTo>
                    <a:pt x="693696" y="647165"/>
                  </a:lnTo>
                  <a:lnTo>
                    <a:pt x="684985" y="659715"/>
                  </a:lnTo>
                  <a:lnTo>
                    <a:pt x="676275" y="672357"/>
                  </a:lnTo>
                  <a:lnTo>
                    <a:pt x="667565" y="685092"/>
                  </a:lnTo>
                  <a:lnTo>
                    <a:pt x="658854" y="697922"/>
                  </a:lnTo>
                  <a:lnTo>
                    <a:pt x="650144" y="710850"/>
                  </a:lnTo>
                  <a:lnTo>
                    <a:pt x="641434" y="723876"/>
                  </a:lnTo>
                  <a:lnTo>
                    <a:pt x="632723" y="737002"/>
                  </a:lnTo>
                  <a:lnTo>
                    <a:pt x="624013" y="750226"/>
                  </a:lnTo>
                  <a:lnTo>
                    <a:pt x="615303" y="763549"/>
                  </a:lnTo>
                  <a:lnTo>
                    <a:pt x="606592" y="776972"/>
                  </a:lnTo>
                  <a:lnTo>
                    <a:pt x="597882" y="790493"/>
                  </a:lnTo>
                  <a:lnTo>
                    <a:pt x="589172" y="804113"/>
                  </a:lnTo>
                  <a:lnTo>
                    <a:pt x="580461" y="817830"/>
                  </a:lnTo>
                  <a:lnTo>
                    <a:pt x="571751" y="831643"/>
                  </a:lnTo>
                  <a:lnTo>
                    <a:pt x="563041" y="845552"/>
                  </a:lnTo>
                  <a:lnTo>
                    <a:pt x="554330" y="859555"/>
                  </a:lnTo>
                  <a:lnTo>
                    <a:pt x="545620" y="873651"/>
                  </a:lnTo>
                  <a:lnTo>
                    <a:pt x="536909" y="887839"/>
                  </a:lnTo>
                  <a:lnTo>
                    <a:pt x="528199" y="902116"/>
                  </a:lnTo>
                  <a:lnTo>
                    <a:pt x="519489" y="916482"/>
                  </a:lnTo>
                  <a:lnTo>
                    <a:pt x="510778" y="930933"/>
                  </a:lnTo>
                  <a:lnTo>
                    <a:pt x="502068" y="945467"/>
                  </a:lnTo>
                  <a:lnTo>
                    <a:pt x="493358" y="960083"/>
                  </a:lnTo>
                  <a:lnTo>
                    <a:pt x="484647" y="974776"/>
                  </a:lnTo>
                  <a:lnTo>
                    <a:pt x="475937" y="989544"/>
                  </a:lnTo>
                  <a:lnTo>
                    <a:pt x="467227" y="1004384"/>
                  </a:lnTo>
                  <a:lnTo>
                    <a:pt x="458516" y="1019293"/>
                  </a:lnTo>
                  <a:lnTo>
                    <a:pt x="449806" y="1034268"/>
                  </a:lnTo>
                  <a:lnTo>
                    <a:pt x="441096" y="1049304"/>
                  </a:lnTo>
                  <a:lnTo>
                    <a:pt x="432385" y="1064399"/>
                  </a:lnTo>
                  <a:lnTo>
                    <a:pt x="423675" y="1079550"/>
                  </a:lnTo>
                  <a:lnTo>
                    <a:pt x="414965" y="1094752"/>
                  </a:lnTo>
                  <a:lnTo>
                    <a:pt x="406254" y="1110003"/>
                  </a:lnTo>
                  <a:lnTo>
                    <a:pt x="397544" y="1125301"/>
                  </a:lnTo>
                  <a:lnTo>
                    <a:pt x="388834" y="1140641"/>
                  </a:lnTo>
                  <a:lnTo>
                    <a:pt x="380123" y="1156021"/>
                  </a:lnTo>
                  <a:lnTo>
                    <a:pt x="371413" y="1171438"/>
                  </a:lnTo>
                  <a:lnTo>
                    <a:pt x="362703" y="1186890"/>
                  </a:lnTo>
                  <a:lnTo>
                    <a:pt x="353992" y="1202375"/>
                  </a:lnTo>
                  <a:lnTo>
                    <a:pt x="345282" y="1217889"/>
                  </a:lnTo>
                  <a:lnTo>
                    <a:pt x="336571" y="1233432"/>
                  </a:lnTo>
                  <a:lnTo>
                    <a:pt x="327861" y="1249000"/>
                  </a:lnTo>
                  <a:lnTo>
                    <a:pt x="319151" y="1264593"/>
                  </a:lnTo>
                  <a:lnTo>
                    <a:pt x="310440" y="1280209"/>
                  </a:lnTo>
                  <a:lnTo>
                    <a:pt x="301730" y="1295845"/>
                  </a:lnTo>
                  <a:lnTo>
                    <a:pt x="293020" y="1311500"/>
                  </a:lnTo>
                  <a:lnTo>
                    <a:pt x="284309" y="1327174"/>
                  </a:lnTo>
                  <a:lnTo>
                    <a:pt x="275599" y="1342865"/>
                  </a:lnTo>
                  <a:lnTo>
                    <a:pt x="266889" y="1358571"/>
                  </a:lnTo>
                  <a:lnTo>
                    <a:pt x="258178" y="1374291"/>
                  </a:lnTo>
                  <a:lnTo>
                    <a:pt x="249468" y="1390025"/>
                  </a:lnTo>
                  <a:lnTo>
                    <a:pt x="240758" y="1405772"/>
                  </a:lnTo>
                  <a:lnTo>
                    <a:pt x="232047" y="1421531"/>
                  </a:lnTo>
                  <a:lnTo>
                    <a:pt x="223337" y="1437300"/>
                  </a:lnTo>
                  <a:lnTo>
                    <a:pt x="214627" y="1453080"/>
                  </a:lnTo>
                  <a:lnTo>
                    <a:pt x="205916" y="1468869"/>
                  </a:lnTo>
                  <a:lnTo>
                    <a:pt x="197206" y="1484668"/>
                  </a:lnTo>
                  <a:lnTo>
                    <a:pt x="188496" y="1500474"/>
                  </a:lnTo>
                  <a:lnTo>
                    <a:pt x="179785" y="1516288"/>
                  </a:lnTo>
                  <a:lnTo>
                    <a:pt x="171075" y="1532110"/>
                  </a:lnTo>
                  <a:lnTo>
                    <a:pt x="162364" y="1547938"/>
                  </a:lnTo>
                  <a:lnTo>
                    <a:pt x="153654" y="1563773"/>
                  </a:lnTo>
                  <a:lnTo>
                    <a:pt x="144944" y="1579614"/>
                  </a:lnTo>
                  <a:lnTo>
                    <a:pt x="136233" y="1595460"/>
                  </a:lnTo>
                  <a:lnTo>
                    <a:pt x="127523" y="1611312"/>
                  </a:lnTo>
                  <a:lnTo>
                    <a:pt x="118813" y="1627169"/>
                  </a:lnTo>
                  <a:lnTo>
                    <a:pt x="110102" y="1643030"/>
                  </a:lnTo>
                  <a:lnTo>
                    <a:pt x="101392" y="1658896"/>
                  </a:lnTo>
                  <a:lnTo>
                    <a:pt x="92682" y="1674766"/>
                  </a:lnTo>
                  <a:lnTo>
                    <a:pt x="83971" y="1690639"/>
                  </a:lnTo>
                  <a:lnTo>
                    <a:pt x="75261" y="1706517"/>
                  </a:lnTo>
                  <a:lnTo>
                    <a:pt x="66551" y="1722398"/>
                  </a:lnTo>
                  <a:lnTo>
                    <a:pt x="57840" y="1738282"/>
                  </a:lnTo>
                  <a:lnTo>
                    <a:pt x="49130" y="1754169"/>
                  </a:lnTo>
                  <a:lnTo>
                    <a:pt x="40420" y="1770059"/>
                  </a:lnTo>
                  <a:lnTo>
                    <a:pt x="31709" y="1785952"/>
                  </a:lnTo>
                  <a:lnTo>
                    <a:pt x="22999" y="1801848"/>
                  </a:lnTo>
                  <a:lnTo>
                    <a:pt x="14289" y="1817746"/>
                  </a:lnTo>
                  <a:lnTo>
                    <a:pt x="5578" y="1833646"/>
                  </a:lnTo>
                  <a:lnTo>
                    <a:pt x="0" y="18438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22" name="pl722"/>
            <p:cNvSpPr/>
            <p:nvPr/>
          </p:nvSpPr>
          <p:spPr>
            <a:xfrm>
              <a:off x="2441185" y="4628475"/>
              <a:ext cx="1173784" cy="1915319"/>
            </a:xfrm>
            <a:custGeom>
              <a:avLst/>
              <a:pathLst>
                <a:path w="1173784" h="1915319">
                  <a:moveTo>
                    <a:pt x="0" y="1915319"/>
                  </a:moveTo>
                  <a:lnTo>
                    <a:pt x="6597" y="1903972"/>
                  </a:lnTo>
                  <a:lnTo>
                    <a:pt x="15308" y="1888992"/>
                  </a:lnTo>
                  <a:lnTo>
                    <a:pt x="24018" y="1874012"/>
                  </a:lnTo>
                  <a:lnTo>
                    <a:pt x="32728" y="1859033"/>
                  </a:lnTo>
                  <a:lnTo>
                    <a:pt x="41439" y="1844054"/>
                  </a:lnTo>
                  <a:lnTo>
                    <a:pt x="50149" y="1829076"/>
                  </a:lnTo>
                  <a:lnTo>
                    <a:pt x="58859" y="1814098"/>
                  </a:lnTo>
                  <a:lnTo>
                    <a:pt x="67570" y="1799121"/>
                  </a:lnTo>
                  <a:lnTo>
                    <a:pt x="76280" y="1784144"/>
                  </a:lnTo>
                  <a:lnTo>
                    <a:pt x="84990" y="1769168"/>
                  </a:lnTo>
                  <a:lnTo>
                    <a:pt x="93701" y="1754193"/>
                  </a:lnTo>
                  <a:lnTo>
                    <a:pt x="102411" y="1739219"/>
                  </a:lnTo>
                  <a:lnTo>
                    <a:pt x="111122" y="1724246"/>
                  </a:lnTo>
                  <a:lnTo>
                    <a:pt x="119832" y="1709274"/>
                  </a:lnTo>
                  <a:lnTo>
                    <a:pt x="128542" y="1694302"/>
                  </a:lnTo>
                  <a:lnTo>
                    <a:pt x="137253" y="1679332"/>
                  </a:lnTo>
                  <a:lnTo>
                    <a:pt x="145963" y="1664363"/>
                  </a:lnTo>
                  <a:lnTo>
                    <a:pt x="154673" y="1649396"/>
                  </a:lnTo>
                  <a:lnTo>
                    <a:pt x="163384" y="1634430"/>
                  </a:lnTo>
                  <a:lnTo>
                    <a:pt x="172094" y="1619465"/>
                  </a:lnTo>
                  <a:lnTo>
                    <a:pt x="180804" y="1604502"/>
                  </a:lnTo>
                  <a:lnTo>
                    <a:pt x="189515" y="1589541"/>
                  </a:lnTo>
                  <a:lnTo>
                    <a:pt x="198225" y="1574581"/>
                  </a:lnTo>
                  <a:lnTo>
                    <a:pt x="206935" y="1559624"/>
                  </a:lnTo>
                  <a:lnTo>
                    <a:pt x="215646" y="1544669"/>
                  </a:lnTo>
                  <a:lnTo>
                    <a:pt x="224356" y="1529717"/>
                  </a:lnTo>
                  <a:lnTo>
                    <a:pt x="233066" y="1514767"/>
                  </a:lnTo>
                  <a:lnTo>
                    <a:pt x="241777" y="1499820"/>
                  </a:lnTo>
                  <a:lnTo>
                    <a:pt x="250487" y="1484876"/>
                  </a:lnTo>
                  <a:lnTo>
                    <a:pt x="259197" y="1469936"/>
                  </a:lnTo>
                  <a:lnTo>
                    <a:pt x="267908" y="1454999"/>
                  </a:lnTo>
                  <a:lnTo>
                    <a:pt x="276618" y="1440066"/>
                  </a:lnTo>
                  <a:lnTo>
                    <a:pt x="285328" y="1425137"/>
                  </a:lnTo>
                  <a:lnTo>
                    <a:pt x="294039" y="1410213"/>
                  </a:lnTo>
                  <a:lnTo>
                    <a:pt x="302749" y="1395294"/>
                  </a:lnTo>
                  <a:lnTo>
                    <a:pt x="311460" y="1380380"/>
                  </a:lnTo>
                  <a:lnTo>
                    <a:pt x="320170" y="1365471"/>
                  </a:lnTo>
                  <a:lnTo>
                    <a:pt x="328880" y="1350569"/>
                  </a:lnTo>
                  <a:lnTo>
                    <a:pt x="337591" y="1335674"/>
                  </a:lnTo>
                  <a:lnTo>
                    <a:pt x="346301" y="1320786"/>
                  </a:lnTo>
                  <a:lnTo>
                    <a:pt x="355011" y="1305905"/>
                  </a:lnTo>
                  <a:lnTo>
                    <a:pt x="363722" y="1291033"/>
                  </a:lnTo>
                  <a:lnTo>
                    <a:pt x="372432" y="1276170"/>
                  </a:lnTo>
                  <a:lnTo>
                    <a:pt x="381142" y="1261317"/>
                  </a:lnTo>
                  <a:lnTo>
                    <a:pt x="389853" y="1246475"/>
                  </a:lnTo>
                  <a:lnTo>
                    <a:pt x="398563" y="1231644"/>
                  </a:lnTo>
                  <a:lnTo>
                    <a:pt x="407273" y="1216825"/>
                  </a:lnTo>
                  <a:lnTo>
                    <a:pt x="415984" y="1202020"/>
                  </a:lnTo>
                  <a:lnTo>
                    <a:pt x="424694" y="1187228"/>
                  </a:lnTo>
                  <a:lnTo>
                    <a:pt x="433404" y="1172453"/>
                  </a:lnTo>
                  <a:lnTo>
                    <a:pt x="442115" y="1157694"/>
                  </a:lnTo>
                  <a:lnTo>
                    <a:pt x="450825" y="1142953"/>
                  </a:lnTo>
                  <a:lnTo>
                    <a:pt x="459535" y="1128232"/>
                  </a:lnTo>
                  <a:lnTo>
                    <a:pt x="468246" y="1113531"/>
                  </a:lnTo>
                  <a:lnTo>
                    <a:pt x="476956" y="1098853"/>
                  </a:lnTo>
                  <a:lnTo>
                    <a:pt x="485666" y="1084199"/>
                  </a:lnTo>
                  <a:lnTo>
                    <a:pt x="494377" y="1069571"/>
                  </a:lnTo>
                  <a:lnTo>
                    <a:pt x="503087" y="1054971"/>
                  </a:lnTo>
                  <a:lnTo>
                    <a:pt x="511798" y="1040401"/>
                  </a:lnTo>
                  <a:lnTo>
                    <a:pt x="520508" y="1025863"/>
                  </a:lnTo>
                  <a:lnTo>
                    <a:pt x="529218" y="1011359"/>
                  </a:lnTo>
                  <a:lnTo>
                    <a:pt x="537929" y="996893"/>
                  </a:lnTo>
                  <a:lnTo>
                    <a:pt x="546639" y="982467"/>
                  </a:lnTo>
                  <a:lnTo>
                    <a:pt x="555349" y="968082"/>
                  </a:lnTo>
                  <a:lnTo>
                    <a:pt x="564060" y="953743"/>
                  </a:lnTo>
                  <a:lnTo>
                    <a:pt x="572770" y="939452"/>
                  </a:lnTo>
                  <a:lnTo>
                    <a:pt x="581480" y="925212"/>
                  </a:lnTo>
                  <a:lnTo>
                    <a:pt x="590191" y="911026"/>
                  </a:lnTo>
                  <a:lnTo>
                    <a:pt x="598901" y="896898"/>
                  </a:lnTo>
                  <a:lnTo>
                    <a:pt x="607611" y="882831"/>
                  </a:lnTo>
                  <a:lnTo>
                    <a:pt x="616322" y="868827"/>
                  </a:lnTo>
                  <a:lnTo>
                    <a:pt x="625032" y="854891"/>
                  </a:lnTo>
                  <a:lnTo>
                    <a:pt x="633742" y="841025"/>
                  </a:lnTo>
                  <a:lnTo>
                    <a:pt x="642453" y="827232"/>
                  </a:lnTo>
                  <a:lnTo>
                    <a:pt x="651163" y="813514"/>
                  </a:lnTo>
                  <a:lnTo>
                    <a:pt x="659873" y="799875"/>
                  </a:lnTo>
                  <a:lnTo>
                    <a:pt x="668584" y="786316"/>
                  </a:lnTo>
                  <a:lnTo>
                    <a:pt x="677294" y="772840"/>
                  </a:lnTo>
                  <a:lnTo>
                    <a:pt x="686005" y="759446"/>
                  </a:lnTo>
                  <a:lnTo>
                    <a:pt x="694715" y="746135"/>
                  </a:lnTo>
                  <a:lnTo>
                    <a:pt x="703425" y="732907"/>
                  </a:lnTo>
                  <a:lnTo>
                    <a:pt x="712136" y="719761"/>
                  </a:lnTo>
                  <a:lnTo>
                    <a:pt x="720846" y="706695"/>
                  </a:lnTo>
                  <a:lnTo>
                    <a:pt x="729556" y="693706"/>
                  </a:lnTo>
                  <a:lnTo>
                    <a:pt x="738267" y="680789"/>
                  </a:lnTo>
                  <a:lnTo>
                    <a:pt x="746977" y="667941"/>
                  </a:lnTo>
                  <a:lnTo>
                    <a:pt x="755687" y="655154"/>
                  </a:lnTo>
                  <a:lnTo>
                    <a:pt x="764398" y="642421"/>
                  </a:lnTo>
                  <a:lnTo>
                    <a:pt x="773108" y="629735"/>
                  </a:lnTo>
                  <a:lnTo>
                    <a:pt x="781818" y="617088"/>
                  </a:lnTo>
                  <a:lnTo>
                    <a:pt x="790529" y="604469"/>
                  </a:lnTo>
                  <a:lnTo>
                    <a:pt x="799239" y="591868"/>
                  </a:lnTo>
                  <a:lnTo>
                    <a:pt x="807949" y="579276"/>
                  </a:lnTo>
                  <a:lnTo>
                    <a:pt x="816660" y="566682"/>
                  </a:lnTo>
                  <a:lnTo>
                    <a:pt x="825370" y="554076"/>
                  </a:lnTo>
                  <a:lnTo>
                    <a:pt x="834080" y="541446"/>
                  </a:lnTo>
                  <a:lnTo>
                    <a:pt x="842791" y="528785"/>
                  </a:lnTo>
                  <a:lnTo>
                    <a:pt x="851501" y="516081"/>
                  </a:lnTo>
                  <a:lnTo>
                    <a:pt x="860211" y="503328"/>
                  </a:lnTo>
                  <a:lnTo>
                    <a:pt x="868922" y="490517"/>
                  </a:lnTo>
                  <a:lnTo>
                    <a:pt x="877632" y="477642"/>
                  </a:lnTo>
                  <a:lnTo>
                    <a:pt x="886343" y="464697"/>
                  </a:lnTo>
                  <a:lnTo>
                    <a:pt x="895053" y="451678"/>
                  </a:lnTo>
                  <a:lnTo>
                    <a:pt x="903763" y="438580"/>
                  </a:lnTo>
                  <a:lnTo>
                    <a:pt x="912474" y="425402"/>
                  </a:lnTo>
                  <a:lnTo>
                    <a:pt x="921184" y="412142"/>
                  </a:lnTo>
                  <a:lnTo>
                    <a:pt x="929894" y="398798"/>
                  </a:lnTo>
                  <a:lnTo>
                    <a:pt x="938605" y="385371"/>
                  </a:lnTo>
                  <a:lnTo>
                    <a:pt x="947315" y="371861"/>
                  </a:lnTo>
                  <a:lnTo>
                    <a:pt x="956025" y="358271"/>
                  </a:lnTo>
                  <a:lnTo>
                    <a:pt x="964736" y="344600"/>
                  </a:lnTo>
                  <a:lnTo>
                    <a:pt x="973446" y="330852"/>
                  </a:lnTo>
                  <a:lnTo>
                    <a:pt x="982156" y="317030"/>
                  </a:lnTo>
                  <a:lnTo>
                    <a:pt x="990867" y="303136"/>
                  </a:lnTo>
                  <a:lnTo>
                    <a:pt x="999577" y="289172"/>
                  </a:lnTo>
                  <a:lnTo>
                    <a:pt x="1008287" y="275143"/>
                  </a:lnTo>
                  <a:lnTo>
                    <a:pt x="1016998" y="261051"/>
                  </a:lnTo>
                  <a:lnTo>
                    <a:pt x="1025708" y="246899"/>
                  </a:lnTo>
                  <a:lnTo>
                    <a:pt x="1034418" y="232692"/>
                  </a:lnTo>
                  <a:lnTo>
                    <a:pt x="1043129" y="218431"/>
                  </a:lnTo>
                  <a:lnTo>
                    <a:pt x="1051839" y="204121"/>
                  </a:lnTo>
                  <a:lnTo>
                    <a:pt x="1060550" y="189763"/>
                  </a:lnTo>
                  <a:lnTo>
                    <a:pt x="1069260" y="175362"/>
                  </a:lnTo>
                  <a:lnTo>
                    <a:pt x="1077970" y="160919"/>
                  </a:lnTo>
                  <a:lnTo>
                    <a:pt x="1086681" y="146438"/>
                  </a:lnTo>
                  <a:lnTo>
                    <a:pt x="1095391" y="131921"/>
                  </a:lnTo>
                  <a:lnTo>
                    <a:pt x="1104101" y="117370"/>
                  </a:lnTo>
                  <a:lnTo>
                    <a:pt x="1112812" y="102787"/>
                  </a:lnTo>
                  <a:lnTo>
                    <a:pt x="1121522" y="88176"/>
                  </a:lnTo>
                  <a:lnTo>
                    <a:pt x="1130232" y="73537"/>
                  </a:lnTo>
                  <a:lnTo>
                    <a:pt x="1138943" y="58874"/>
                  </a:lnTo>
                  <a:lnTo>
                    <a:pt x="1147653" y="44186"/>
                  </a:lnTo>
                  <a:lnTo>
                    <a:pt x="1156363" y="29477"/>
                  </a:lnTo>
                  <a:lnTo>
                    <a:pt x="1165074" y="14748"/>
                  </a:lnTo>
                  <a:lnTo>
                    <a:pt x="1173784" y="0"/>
                  </a:lnTo>
                  <a:lnTo>
                    <a:pt x="1173784" y="0"/>
                  </a:lnTo>
                </a:path>
              </a:pathLst>
            </a:custGeom>
            <a:ln w="13550" cap="flat">
              <a:solidFill>
                <a:srgbClr val="804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2317432" y="6517969"/>
              <a:ext cx="51652" cy="51652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2378708" y="6289986"/>
              <a:ext cx="51044" cy="51044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2439128" y="6517719"/>
              <a:ext cx="52151" cy="5215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2499963" y="6411599"/>
              <a:ext cx="52425" cy="52425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2560654" y="6436877"/>
              <a:ext cx="52987" cy="52987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2620939" y="6227221"/>
              <a:ext cx="54363" cy="54363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2680973" y="6098619"/>
              <a:ext cx="56240" cy="5624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2742197" y="5955673"/>
              <a:ext cx="55736" cy="55736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2802945" y="5929000"/>
              <a:ext cx="56184" cy="56184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2863773" y="5809970"/>
              <a:ext cx="56474" cy="56474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2924859" y="5677785"/>
              <a:ext cx="56247" cy="56247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2986015" y="5553272"/>
              <a:ext cx="55880" cy="5588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3047774" y="5456907"/>
              <a:ext cx="54306" cy="54306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3109150" y="5350206"/>
              <a:ext cx="53500" cy="53500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3170557" y="5213470"/>
              <a:ext cx="52631" cy="5263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3233795" y="5109746"/>
              <a:ext cx="48099" cy="48099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9"/>
            <p:cNvSpPr/>
            <p:nvPr/>
          </p:nvSpPr>
          <p:spPr>
            <a:xfrm>
              <a:off x="3684558" y="3562410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40"/>
            <p:cNvSpPr/>
            <p:nvPr/>
          </p:nvSpPr>
          <p:spPr>
            <a:xfrm>
              <a:off x="3684558" y="3116084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1"/>
            <p:cNvSpPr/>
            <p:nvPr/>
          </p:nvSpPr>
          <p:spPr>
            <a:xfrm>
              <a:off x="3684558" y="2653103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2"/>
            <p:cNvSpPr/>
            <p:nvPr/>
          </p:nvSpPr>
          <p:spPr>
            <a:xfrm>
              <a:off x="3684558" y="2228867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3"/>
            <p:cNvSpPr/>
            <p:nvPr/>
          </p:nvSpPr>
          <p:spPr>
            <a:xfrm>
              <a:off x="3684558" y="1804632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4"/>
            <p:cNvSpPr/>
            <p:nvPr/>
          </p:nvSpPr>
          <p:spPr>
            <a:xfrm>
              <a:off x="3684558" y="1341651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5"/>
            <p:cNvSpPr/>
            <p:nvPr/>
          </p:nvSpPr>
          <p:spPr>
            <a:xfrm>
              <a:off x="3684558" y="895325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4304352" y="1091076"/>
              <a:ext cx="1218090" cy="2471333"/>
            </a:xfrm>
            <a:custGeom>
              <a:avLst/>
              <a:pathLst>
                <a:path w="1218090" h="2471333">
                  <a:moveTo>
                    <a:pt x="0" y="2471333"/>
                  </a:moveTo>
                  <a:lnTo>
                    <a:pt x="7351" y="2457261"/>
                  </a:lnTo>
                  <a:lnTo>
                    <a:pt x="16061" y="2440587"/>
                  </a:lnTo>
                  <a:lnTo>
                    <a:pt x="24772" y="2423911"/>
                  </a:lnTo>
                  <a:lnTo>
                    <a:pt x="33482" y="2407235"/>
                  </a:lnTo>
                  <a:lnTo>
                    <a:pt x="42192" y="2390557"/>
                  </a:lnTo>
                  <a:lnTo>
                    <a:pt x="50903" y="2373878"/>
                  </a:lnTo>
                  <a:lnTo>
                    <a:pt x="59613" y="2357198"/>
                  </a:lnTo>
                  <a:lnTo>
                    <a:pt x="68324" y="2340517"/>
                  </a:lnTo>
                  <a:lnTo>
                    <a:pt x="77034" y="2323834"/>
                  </a:lnTo>
                  <a:lnTo>
                    <a:pt x="85744" y="2307150"/>
                  </a:lnTo>
                  <a:lnTo>
                    <a:pt x="94455" y="2290465"/>
                  </a:lnTo>
                  <a:lnTo>
                    <a:pt x="103165" y="2273779"/>
                  </a:lnTo>
                  <a:lnTo>
                    <a:pt x="111875" y="2257090"/>
                  </a:lnTo>
                  <a:lnTo>
                    <a:pt x="120586" y="2240401"/>
                  </a:lnTo>
                  <a:lnTo>
                    <a:pt x="129296" y="2223710"/>
                  </a:lnTo>
                  <a:lnTo>
                    <a:pt x="138006" y="2207017"/>
                  </a:lnTo>
                  <a:lnTo>
                    <a:pt x="146717" y="2190323"/>
                  </a:lnTo>
                  <a:lnTo>
                    <a:pt x="155427" y="2173626"/>
                  </a:lnTo>
                  <a:lnTo>
                    <a:pt x="164137" y="2156929"/>
                  </a:lnTo>
                  <a:lnTo>
                    <a:pt x="172848" y="2140229"/>
                  </a:lnTo>
                  <a:lnTo>
                    <a:pt x="181558" y="2123527"/>
                  </a:lnTo>
                  <a:lnTo>
                    <a:pt x="190268" y="2106824"/>
                  </a:lnTo>
                  <a:lnTo>
                    <a:pt x="198979" y="2090118"/>
                  </a:lnTo>
                  <a:lnTo>
                    <a:pt x="207689" y="2073410"/>
                  </a:lnTo>
                  <a:lnTo>
                    <a:pt x="216399" y="2056701"/>
                  </a:lnTo>
                  <a:lnTo>
                    <a:pt x="225110" y="2039989"/>
                  </a:lnTo>
                  <a:lnTo>
                    <a:pt x="233820" y="2023274"/>
                  </a:lnTo>
                  <a:lnTo>
                    <a:pt x="242531" y="2006557"/>
                  </a:lnTo>
                  <a:lnTo>
                    <a:pt x="251241" y="1989838"/>
                  </a:lnTo>
                  <a:lnTo>
                    <a:pt x="259951" y="1973116"/>
                  </a:lnTo>
                  <a:lnTo>
                    <a:pt x="268662" y="1956392"/>
                  </a:lnTo>
                  <a:lnTo>
                    <a:pt x="277372" y="1939665"/>
                  </a:lnTo>
                  <a:lnTo>
                    <a:pt x="286082" y="1922935"/>
                  </a:lnTo>
                  <a:lnTo>
                    <a:pt x="294793" y="1906202"/>
                  </a:lnTo>
                  <a:lnTo>
                    <a:pt x="303503" y="1889466"/>
                  </a:lnTo>
                  <a:lnTo>
                    <a:pt x="312213" y="1872726"/>
                  </a:lnTo>
                  <a:lnTo>
                    <a:pt x="320924" y="1855984"/>
                  </a:lnTo>
                  <a:lnTo>
                    <a:pt x="329634" y="1839238"/>
                  </a:lnTo>
                  <a:lnTo>
                    <a:pt x="338344" y="1822488"/>
                  </a:lnTo>
                  <a:lnTo>
                    <a:pt x="347055" y="1805735"/>
                  </a:lnTo>
                  <a:lnTo>
                    <a:pt x="355765" y="1788977"/>
                  </a:lnTo>
                  <a:lnTo>
                    <a:pt x="364475" y="1772216"/>
                  </a:lnTo>
                  <a:lnTo>
                    <a:pt x="373186" y="1755450"/>
                  </a:lnTo>
                  <a:lnTo>
                    <a:pt x="381896" y="1738680"/>
                  </a:lnTo>
                  <a:lnTo>
                    <a:pt x="390606" y="1721905"/>
                  </a:lnTo>
                  <a:lnTo>
                    <a:pt x="399317" y="1705125"/>
                  </a:lnTo>
                  <a:lnTo>
                    <a:pt x="408027" y="1688339"/>
                  </a:lnTo>
                  <a:lnTo>
                    <a:pt x="416737" y="1671549"/>
                  </a:lnTo>
                  <a:lnTo>
                    <a:pt x="425448" y="1654752"/>
                  </a:lnTo>
                  <a:lnTo>
                    <a:pt x="434158" y="1637949"/>
                  </a:lnTo>
                  <a:lnTo>
                    <a:pt x="442869" y="1621139"/>
                  </a:lnTo>
                  <a:lnTo>
                    <a:pt x="451579" y="1604322"/>
                  </a:lnTo>
                  <a:lnTo>
                    <a:pt x="460289" y="1587498"/>
                  </a:lnTo>
                  <a:lnTo>
                    <a:pt x="469000" y="1570665"/>
                  </a:lnTo>
                  <a:lnTo>
                    <a:pt x="477710" y="1553823"/>
                  </a:lnTo>
                  <a:lnTo>
                    <a:pt x="486420" y="1536972"/>
                  </a:lnTo>
                  <a:lnTo>
                    <a:pt x="495131" y="1520111"/>
                  </a:lnTo>
                  <a:lnTo>
                    <a:pt x="503841" y="1503238"/>
                  </a:lnTo>
                  <a:lnTo>
                    <a:pt x="512551" y="1486353"/>
                  </a:lnTo>
                  <a:lnTo>
                    <a:pt x="521262" y="1469454"/>
                  </a:lnTo>
                  <a:lnTo>
                    <a:pt x="529972" y="1452541"/>
                  </a:lnTo>
                  <a:lnTo>
                    <a:pt x="538682" y="1435612"/>
                  </a:lnTo>
                  <a:lnTo>
                    <a:pt x="547393" y="1418665"/>
                  </a:lnTo>
                  <a:lnTo>
                    <a:pt x="556103" y="1401699"/>
                  </a:lnTo>
                  <a:lnTo>
                    <a:pt x="564813" y="1384711"/>
                  </a:lnTo>
                  <a:lnTo>
                    <a:pt x="573524" y="1367701"/>
                  </a:lnTo>
                  <a:lnTo>
                    <a:pt x="582234" y="1350666"/>
                  </a:lnTo>
                  <a:lnTo>
                    <a:pt x="590944" y="1333602"/>
                  </a:lnTo>
                  <a:lnTo>
                    <a:pt x="599655" y="1316509"/>
                  </a:lnTo>
                  <a:lnTo>
                    <a:pt x="608365" y="1299383"/>
                  </a:lnTo>
                  <a:lnTo>
                    <a:pt x="617075" y="1282221"/>
                  </a:lnTo>
                  <a:lnTo>
                    <a:pt x="625786" y="1265021"/>
                  </a:lnTo>
                  <a:lnTo>
                    <a:pt x="634496" y="1247779"/>
                  </a:lnTo>
                  <a:lnTo>
                    <a:pt x="643207" y="1230494"/>
                  </a:lnTo>
                  <a:lnTo>
                    <a:pt x="651917" y="1213161"/>
                  </a:lnTo>
                  <a:lnTo>
                    <a:pt x="660627" y="1195779"/>
                  </a:lnTo>
                  <a:lnTo>
                    <a:pt x="669338" y="1178344"/>
                  </a:lnTo>
                  <a:lnTo>
                    <a:pt x="678048" y="1160854"/>
                  </a:lnTo>
                  <a:lnTo>
                    <a:pt x="686758" y="1143307"/>
                  </a:lnTo>
                  <a:lnTo>
                    <a:pt x="695469" y="1125700"/>
                  </a:lnTo>
                  <a:lnTo>
                    <a:pt x="704179" y="1108034"/>
                  </a:lnTo>
                  <a:lnTo>
                    <a:pt x="712889" y="1090306"/>
                  </a:lnTo>
                  <a:lnTo>
                    <a:pt x="721600" y="1072515"/>
                  </a:lnTo>
                  <a:lnTo>
                    <a:pt x="730310" y="1054661"/>
                  </a:lnTo>
                  <a:lnTo>
                    <a:pt x="739020" y="1036744"/>
                  </a:lnTo>
                  <a:lnTo>
                    <a:pt x="747731" y="1018765"/>
                  </a:lnTo>
                  <a:lnTo>
                    <a:pt x="756441" y="1000724"/>
                  </a:lnTo>
                  <a:lnTo>
                    <a:pt x="765151" y="982622"/>
                  </a:lnTo>
                  <a:lnTo>
                    <a:pt x="773862" y="964461"/>
                  </a:lnTo>
                  <a:lnTo>
                    <a:pt x="782572" y="946241"/>
                  </a:lnTo>
                  <a:lnTo>
                    <a:pt x="791282" y="927966"/>
                  </a:lnTo>
                  <a:lnTo>
                    <a:pt x="799993" y="909636"/>
                  </a:lnTo>
                  <a:lnTo>
                    <a:pt x="808703" y="891255"/>
                  </a:lnTo>
                  <a:lnTo>
                    <a:pt x="817414" y="872823"/>
                  </a:lnTo>
                  <a:lnTo>
                    <a:pt x="826124" y="854344"/>
                  </a:lnTo>
                  <a:lnTo>
                    <a:pt x="834834" y="835820"/>
                  </a:lnTo>
                  <a:lnTo>
                    <a:pt x="843545" y="817252"/>
                  </a:lnTo>
                  <a:lnTo>
                    <a:pt x="852255" y="798644"/>
                  </a:lnTo>
                  <a:lnTo>
                    <a:pt x="860965" y="779998"/>
                  </a:lnTo>
                  <a:lnTo>
                    <a:pt x="869676" y="761315"/>
                  </a:lnTo>
                  <a:lnTo>
                    <a:pt x="878386" y="742598"/>
                  </a:lnTo>
                  <a:lnTo>
                    <a:pt x="887096" y="723849"/>
                  </a:lnTo>
                  <a:lnTo>
                    <a:pt x="895807" y="705070"/>
                  </a:lnTo>
                  <a:lnTo>
                    <a:pt x="904517" y="686263"/>
                  </a:lnTo>
                  <a:lnTo>
                    <a:pt x="913227" y="667430"/>
                  </a:lnTo>
                  <a:lnTo>
                    <a:pt x="921938" y="648572"/>
                  </a:lnTo>
                  <a:lnTo>
                    <a:pt x="930648" y="629691"/>
                  </a:lnTo>
                  <a:lnTo>
                    <a:pt x="939358" y="610788"/>
                  </a:lnTo>
                  <a:lnTo>
                    <a:pt x="948069" y="591866"/>
                  </a:lnTo>
                  <a:lnTo>
                    <a:pt x="956779" y="572924"/>
                  </a:lnTo>
                  <a:lnTo>
                    <a:pt x="965489" y="553966"/>
                  </a:lnTo>
                  <a:lnTo>
                    <a:pt x="974200" y="534991"/>
                  </a:lnTo>
                  <a:lnTo>
                    <a:pt x="982910" y="516000"/>
                  </a:lnTo>
                  <a:lnTo>
                    <a:pt x="991620" y="496996"/>
                  </a:lnTo>
                  <a:lnTo>
                    <a:pt x="1000331" y="477978"/>
                  </a:lnTo>
                  <a:lnTo>
                    <a:pt x="1009041" y="458948"/>
                  </a:lnTo>
                  <a:lnTo>
                    <a:pt x="1017752" y="439907"/>
                  </a:lnTo>
                  <a:lnTo>
                    <a:pt x="1026462" y="420855"/>
                  </a:lnTo>
                  <a:lnTo>
                    <a:pt x="1035172" y="401793"/>
                  </a:lnTo>
                  <a:lnTo>
                    <a:pt x="1043883" y="382721"/>
                  </a:lnTo>
                  <a:lnTo>
                    <a:pt x="1052593" y="363640"/>
                  </a:lnTo>
                  <a:lnTo>
                    <a:pt x="1061303" y="344552"/>
                  </a:lnTo>
                  <a:lnTo>
                    <a:pt x="1070014" y="325455"/>
                  </a:lnTo>
                  <a:lnTo>
                    <a:pt x="1078724" y="306352"/>
                  </a:lnTo>
                  <a:lnTo>
                    <a:pt x="1087434" y="287242"/>
                  </a:lnTo>
                  <a:lnTo>
                    <a:pt x="1096145" y="268125"/>
                  </a:lnTo>
                  <a:lnTo>
                    <a:pt x="1104855" y="249002"/>
                  </a:lnTo>
                  <a:lnTo>
                    <a:pt x="1113565" y="229874"/>
                  </a:lnTo>
                  <a:lnTo>
                    <a:pt x="1122276" y="210741"/>
                  </a:lnTo>
                  <a:lnTo>
                    <a:pt x="1130986" y="191602"/>
                  </a:lnTo>
                  <a:lnTo>
                    <a:pt x="1139696" y="172459"/>
                  </a:lnTo>
                  <a:lnTo>
                    <a:pt x="1148407" y="153312"/>
                  </a:lnTo>
                  <a:lnTo>
                    <a:pt x="1157117" y="134160"/>
                  </a:lnTo>
                  <a:lnTo>
                    <a:pt x="1165827" y="115004"/>
                  </a:lnTo>
                  <a:lnTo>
                    <a:pt x="1174538" y="95845"/>
                  </a:lnTo>
                  <a:lnTo>
                    <a:pt x="1183248" y="76682"/>
                  </a:lnTo>
                  <a:lnTo>
                    <a:pt x="1191959" y="57516"/>
                  </a:lnTo>
                  <a:lnTo>
                    <a:pt x="1200669" y="38347"/>
                  </a:lnTo>
                  <a:lnTo>
                    <a:pt x="1209379" y="19175"/>
                  </a:lnTo>
                  <a:lnTo>
                    <a:pt x="1218090" y="0"/>
                  </a:lnTo>
                  <a:lnTo>
                    <a:pt x="1218090" y="168512"/>
                  </a:lnTo>
                  <a:lnTo>
                    <a:pt x="1209379" y="185211"/>
                  </a:lnTo>
                  <a:lnTo>
                    <a:pt x="1200669" y="201912"/>
                  </a:lnTo>
                  <a:lnTo>
                    <a:pt x="1191959" y="218614"/>
                  </a:lnTo>
                  <a:lnTo>
                    <a:pt x="1183248" y="235318"/>
                  </a:lnTo>
                  <a:lnTo>
                    <a:pt x="1174538" y="252025"/>
                  </a:lnTo>
                  <a:lnTo>
                    <a:pt x="1165827" y="268733"/>
                  </a:lnTo>
                  <a:lnTo>
                    <a:pt x="1157117" y="285443"/>
                  </a:lnTo>
                  <a:lnTo>
                    <a:pt x="1148407" y="302156"/>
                  </a:lnTo>
                  <a:lnTo>
                    <a:pt x="1139696" y="318870"/>
                  </a:lnTo>
                  <a:lnTo>
                    <a:pt x="1130986" y="335587"/>
                  </a:lnTo>
                  <a:lnTo>
                    <a:pt x="1122276" y="352306"/>
                  </a:lnTo>
                  <a:lnTo>
                    <a:pt x="1113565" y="369028"/>
                  </a:lnTo>
                  <a:lnTo>
                    <a:pt x="1104855" y="385752"/>
                  </a:lnTo>
                  <a:lnTo>
                    <a:pt x="1096145" y="402478"/>
                  </a:lnTo>
                  <a:lnTo>
                    <a:pt x="1087434" y="419207"/>
                  </a:lnTo>
                  <a:lnTo>
                    <a:pt x="1078724" y="435939"/>
                  </a:lnTo>
                  <a:lnTo>
                    <a:pt x="1070014" y="452674"/>
                  </a:lnTo>
                  <a:lnTo>
                    <a:pt x="1061303" y="469411"/>
                  </a:lnTo>
                  <a:lnTo>
                    <a:pt x="1052593" y="486152"/>
                  </a:lnTo>
                  <a:lnTo>
                    <a:pt x="1043883" y="502895"/>
                  </a:lnTo>
                  <a:lnTo>
                    <a:pt x="1035172" y="519642"/>
                  </a:lnTo>
                  <a:lnTo>
                    <a:pt x="1026462" y="536392"/>
                  </a:lnTo>
                  <a:lnTo>
                    <a:pt x="1017752" y="553146"/>
                  </a:lnTo>
                  <a:lnTo>
                    <a:pt x="1009041" y="569903"/>
                  </a:lnTo>
                  <a:lnTo>
                    <a:pt x="1000331" y="586665"/>
                  </a:lnTo>
                  <a:lnTo>
                    <a:pt x="991620" y="603430"/>
                  </a:lnTo>
                  <a:lnTo>
                    <a:pt x="982910" y="620199"/>
                  </a:lnTo>
                  <a:lnTo>
                    <a:pt x="974200" y="636973"/>
                  </a:lnTo>
                  <a:lnTo>
                    <a:pt x="965489" y="653752"/>
                  </a:lnTo>
                  <a:lnTo>
                    <a:pt x="956779" y="670536"/>
                  </a:lnTo>
                  <a:lnTo>
                    <a:pt x="948069" y="687325"/>
                  </a:lnTo>
                  <a:lnTo>
                    <a:pt x="939358" y="704120"/>
                  </a:lnTo>
                  <a:lnTo>
                    <a:pt x="930648" y="720921"/>
                  </a:lnTo>
                  <a:lnTo>
                    <a:pt x="921938" y="737729"/>
                  </a:lnTo>
                  <a:lnTo>
                    <a:pt x="913227" y="754544"/>
                  </a:lnTo>
                  <a:lnTo>
                    <a:pt x="904517" y="771368"/>
                  </a:lnTo>
                  <a:lnTo>
                    <a:pt x="895807" y="788200"/>
                  </a:lnTo>
                  <a:lnTo>
                    <a:pt x="887096" y="805042"/>
                  </a:lnTo>
                  <a:lnTo>
                    <a:pt x="878386" y="821894"/>
                  </a:lnTo>
                  <a:lnTo>
                    <a:pt x="869676" y="838758"/>
                  </a:lnTo>
                  <a:lnTo>
                    <a:pt x="860965" y="855636"/>
                  </a:lnTo>
                  <a:lnTo>
                    <a:pt x="852255" y="872527"/>
                  </a:lnTo>
                  <a:lnTo>
                    <a:pt x="843545" y="889435"/>
                  </a:lnTo>
                  <a:lnTo>
                    <a:pt x="834834" y="906360"/>
                  </a:lnTo>
                  <a:lnTo>
                    <a:pt x="826124" y="923305"/>
                  </a:lnTo>
                  <a:lnTo>
                    <a:pt x="817414" y="940272"/>
                  </a:lnTo>
                  <a:lnTo>
                    <a:pt x="808703" y="957263"/>
                  </a:lnTo>
                  <a:lnTo>
                    <a:pt x="799993" y="974281"/>
                  </a:lnTo>
                  <a:lnTo>
                    <a:pt x="791282" y="991328"/>
                  </a:lnTo>
                  <a:lnTo>
                    <a:pt x="782572" y="1008407"/>
                  </a:lnTo>
                  <a:lnTo>
                    <a:pt x="773862" y="1025522"/>
                  </a:lnTo>
                  <a:lnTo>
                    <a:pt x="765151" y="1042675"/>
                  </a:lnTo>
                  <a:lnTo>
                    <a:pt x="756441" y="1059869"/>
                  </a:lnTo>
                  <a:lnTo>
                    <a:pt x="747731" y="1077108"/>
                  </a:lnTo>
                  <a:lnTo>
                    <a:pt x="739020" y="1094395"/>
                  </a:lnTo>
                  <a:lnTo>
                    <a:pt x="730310" y="1111734"/>
                  </a:lnTo>
                  <a:lnTo>
                    <a:pt x="721600" y="1129126"/>
                  </a:lnTo>
                  <a:lnTo>
                    <a:pt x="712889" y="1146575"/>
                  </a:lnTo>
                  <a:lnTo>
                    <a:pt x="704179" y="1164083"/>
                  </a:lnTo>
                  <a:lnTo>
                    <a:pt x="695469" y="1181653"/>
                  </a:lnTo>
                  <a:lnTo>
                    <a:pt x="686758" y="1199286"/>
                  </a:lnTo>
                  <a:lnTo>
                    <a:pt x="678048" y="1216983"/>
                  </a:lnTo>
                  <a:lnTo>
                    <a:pt x="669338" y="1234746"/>
                  </a:lnTo>
                  <a:lnTo>
                    <a:pt x="660627" y="1252575"/>
                  </a:lnTo>
                  <a:lnTo>
                    <a:pt x="651917" y="1270469"/>
                  </a:lnTo>
                  <a:lnTo>
                    <a:pt x="643207" y="1288429"/>
                  </a:lnTo>
                  <a:lnTo>
                    <a:pt x="634496" y="1306454"/>
                  </a:lnTo>
                  <a:lnTo>
                    <a:pt x="625786" y="1324542"/>
                  </a:lnTo>
                  <a:lnTo>
                    <a:pt x="617075" y="1342692"/>
                  </a:lnTo>
                  <a:lnTo>
                    <a:pt x="608365" y="1360902"/>
                  </a:lnTo>
                  <a:lnTo>
                    <a:pt x="599655" y="1379170"/>
                  </a:lnTo>
                  <a:lnTo>
                    <a:pt x="590944" y="1397494"/>
                  </a:lnTo>
                  <a:lnTo>
                    <a:pt x="582234" y="1415872"/>
                  </a:lnTo>
                  <a:lnTo>
                    <a:pt x="573524" y="1434301"/>
                  </a:lnTo>
                  <a:lnTo>
                    <a:pt x="564813" y="1452778"/>
                  </a:lnTo>
                  <a:lnTo>
                    <a:pt x="556103" y="1471302"/>
                  </a:lnTo>
                  <a:lnTo>
                    <a:pt x="547393" y="1489870"/>
                  </a:lnTo>
                  <a:lnTo>
                    <a:pt x="538682" y="1508479"/>
                  </a:lnTo>
                  <a:lnTo>
                    <a:pt x="529972" y="1527126"/>
                  </a:lnTo>
                  <a:lnTo>
                    <a:pt x="521262" y="1545811"/>
                  </a:lnTo>
                  <a:lnTo>
                    <a:pt x="512551" y="1564529"/>
                  </a:lnTo>
                  <a:lnTo>
                    <a:pt x="503841" y="1583280"/>
                  </a:lnTo>
                  <a:lnTo>
                    <a:pt x="495131" y="1602060"/>
                  </a:lnTo>
                  <a:lnTo>
                    <a:pt x="486420" y="1620869"/>
                  </a:lnTo>
                  <a:lnTo>
                    <a:pt x="477710" y="1639704"/>
                  </a:lnTo>
                  <a:lnTo>
                    <a:pt x="469000" y="1658563"/>
                  </a:lnTo>
                  <a:lnTo>
                    <a:pt x="460289" y="1677446"/>
                  </a:lnTo>
                  <a:lnTo>
                    <a:pt x="451579" y="1696349"/>
                  </a:lnTo>
                  <a:lnTo>
                    <a:pt x="442869" y="1715273"/>
                  </a:lnTo>
                  <a:lnTo>
                    <a:pt x="434158" y="1734215"/>
                  </a:lnTo>
                  <a:lnTo>
                    <a:pt x="425448" y="1753174"/>
                  </a:lnTo>
                  <a:lnTo>
                    <a:pt x="416737" y="1772150"/>
                  </a:lnTo>
                  <a:lnTo>
                    <a:pt x="408027" y="1791140"/>
                  </a:lnTo>
                  <a:lnTo>
                    <a:pt x="399317" y="1810144"/>
                  </a:lnTo>
                  <a:lnTo>
                    <a:pt x="390606" y="1829162"/>
                  </a:lnTo>
                  <a:lnTo>
                    <a:pt x="381896" y="1848192"/>
                  </a:lnTo>
                  <a:lnTo>
                    <a:pt x="373186" y="1867233"/>
                  </a:lnTo>
                  <a:lnTo>
                    <a:pt x="364475" y="1886285"/>
                  </a:lnTo>
                  <a:lnTo>
                    <a:pt x="355765" y="1905346"/>
                  </a:lnTo>
                  <a:lnTo>
                    <a:pt x="347055" y="1924417"/>
                  </a:lnTo>
                  <a:lnTo>
                    <a:pt x="338344" y="1943497"/>
                  </a:lnTo>
                  <a:lnTo>
                    <a:pt x="329634" y="1962585"/>
                  </a:lnTo>
                  <a:lnTo>
                    <a:pt x="320924" y="1981680"/>
                  </a:lnTo>
                  <a:lnTo>
                    <a:pt x="312213" y="2000783"/>
                  </a:lnTo>
                  <a:lnTo>
                    <a:pt x="303503" y="2019892"/>
                  </a:lnTo>
                  <a:lnTo>
                    <a:pt x="294793" y="2039008"/>
                  </a:lnTo>
                  <a:lnTo>
                    <a:pt x="286082" y="2058129"/>
                  </a:lnTo>
                  <a:lnTo>
                    <a:pt x="277372" y="2077256"/>
                  </a:lnTo>
                  <a:lnTo>
                    <a:pt x="268662" y="2096389"/>
                  </a:lnTo>
                  <a:lnTo>
                    <a:pt x="259951" y="2115526"/>
                  </a:lnTo>
                  <a:lnTo>
                    <a:pt x="251241" y="2134668"/>
                  </a:lnTo>
                  <a:lnTo>
                    <a:pt x="242531" y="2153815"/>
                  </a:lnTo>
                  <a:lnTo>
                    <a:pt x="233820" y="2172965"/>
                  </a:lnTo>
                  <a:lnTo>
                    <a:pt x="225110" y="2192120"/>
                  </a:lnTo>
                  <a:lnTo>
                    <a:pt x="216399" y="2211278"/>
                  </a:lnTo>
                  <a:lnTo>
                    <a:pt x="207689" y="2230439"/>
                  </a:lnTo>
                  <a:lnTo>
                    <a:pt x="198979" y="2249604"/>
                  </a:lnTo>
                  <a:lnTo>
                    <a:pt x="190268" y="2268773"/>
                  </a:lnTo>
                  <a:lnTo>
                    <a:pt x="181558" y="2287944"/>
                  </a:lnTo>
                  <a:lnTo>
                    <a:pt x="172848" y="2307118"/>
                  </a:lnTo>
                  <a:lnTo>
                    <a:pt x="164137" y="2326295"/>
                  </a:lnTo>
                  <a:lnTo>
                    <a:pt x="155427" y="2345474"/>
                  </a:lnTo>
                  <a:lnTo>
                    <a:pt x="146717" y="2364656"/>
                  </a:lnTo>
                  <a:lnTo>
                    <a:pt x="138006" y="2383840"/>
                  </a:lnTo>
                  <a:lnTo>
                    <a:pt x="129296" y="2403026"/>
                  </a:lnTo>
                  <a:lnTo>
                    <a:pt x="120586" y="2422215"/>
                  </a:lnTo>
                  <a:lnTo>
                    <a:pt x="111875" y="2441405"/>
                  </a:lnTo>
                  <a:lnTo>
                    <a:pt x="103165" y="2460597"/>
                  </a:lnTo>
                  <a:lnTo>
                    <a:pt x="98293" y="2471333"/>
                  </a:lnTo>
                  <a:close/>
                </a:path>
              </a:pathLst>
            </a:custGeom>
            <a:solidFill>
              <a:srgbClr val="00B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7" name="pl747"/>
            <p:cNvSpPr/>
            <p:nvPr/>
          </p:nvSpPr>
          <p:spPr>
            <a:xfrm>
              <a:off x="4304352" y="1091076"/>
              <a:ext cx="1218090" cy="2471333"/>
            </a:xfrm>
            <a:custGeom>
              <a:avLst/>
              <a:pathLst>
                <a:path w="1218090" h="2471333">
                  <a:moveTo>
                    <a:pt x="0" y="2471333"/>
                  </a:moveTo>
                  <a:lnTo>
                    <a:pt x="7351" y="2457261"/>
                  </a:lnTo>
                  <a:lnTo>
                    <a:pt x="16061" y="2440587"/>
                  </a:lnTo>
                  <a:lnTo>
                    <a:pt x="24772" y="2423911"/>
                  </a:lnTo>
                  <a:lnTo>
                    <a:pt x="33482" y="2407235"/>
                  </a:lnTo>
                  <a:lnTo>
                    <a:pt x="42192" y="2390557"/>
                  </a:lnTo>
                  <a:lnTo>
                    <a:pt x="50903" y="2373878"/>
                  </a:lnTo>
                  <a:lnTo>
                    <a:pt x="59613" y="2357198"/>
                  </a:lnTo>
                  <a:lnTo>
                    <a:pt x="68324" y="2340517"/>
                  </a:lnTo>
                  <a:lnTo>
                    <a:pt x="77034" y="2323834"/>
                  </a:lnTo>
                  <a:lnTo>
                    <a:pt x="85744" y="2307150"/>
                  </a:lnTo>
                  <a:lnTo>
                    <a:pt x="94455" y="2290465"/>
                  </a:lnTo>
                  <a:lnTo>
                    <a:pt x="103165" y="2273779"/>
                  </a:lnTo>
                  <a:lnTo>
                    <a:pt x="111875" y="2257090"/>
                  </a:lnTo>
                  <a:lnTo>
                    <a:pt x="120586" y="2240401"/>
                  </a:lnTo>
                  <a:lnTo>
                    <a:pt x="129296" y="2223710"/>
                  </a:lnTo>
                  <a:lnTo>
                    <a:pt x="138006" y="2207017"/>
                  </a:lnTo>
                  <a:lnTo>
                    <a:pt x="146717" y="2190323"/>
                  </a:lnTo>
                  <a:lnTo>
                    <a:pt x="155427" y="2173626"/>
                  </a:lnTo>
                  <a:lnTo>
                    <a:pt x="164137" y="2156929"/>
                  </a:lnTo>
                  <a:lnTo>
                    <a:pt x="172848" y="2140229"/>
                  </a:lnTo>
                  <a:lnTo>
                    <a:pt x="181558" y="2123527"/>
                  </a:lnTo>
                  <a:lnTo>
                    <a:pt x="190268" y="2106824"/>
                  </a:lnTo>
                  <a:lnTo>
                    <a:pt x="198979" y="2090118"/>
                  </a:lnTo>
                  <a:lnTo>
                    <a:pt x="207689" y="2073410"/>
                  </a:lnTo>
                  <a:lnTo>
                    <a:pt x="216399" y="2056701"/>
                  </a:lnTo>
                  <a:lnTo>
                    <a:pt x="225110" y="2039989"/>
                  </a:lnTo>
                  <a:lnTo>
                    <a:pt x="233820" y="2023274"/>
                  </a:lnTo>
                  <a:lnTo>
                    <a:pt x="242531" y="2006557"/>
                  </a:lnTo>
                  <a:lnTo>
                    <a:pt x="251241" y="1989838"/>
                  </a:lnTo>
                  <a:lnTo>
                    <a:pt x="259951" y="1973116"/>
                  </a:lnTo>
                  <a:lnTo>
                    <a:pt x="268662" y="1956392"/>
                  </a:lnTo>
                  <a:lnTo>
                    <a:pt x="277372" y="1939665"/>
                  </a:lnTo>
                  <a:lnTo>
                    <a:pt x="286082" y="1922935"/>
                  </a:lnTo>
                  <a:lnTo>
                    <a:pt x="294793" y="1906202"/>
                  </a:lnTo>
                  <a:lnTo>
                    <a:pt x="303503" y="1889466"/>
                  </a:lnTo>
                  <a:lnTo>
                    <a:pt x="312213" y="1872726"/>
                  </a:lnTo>
                  <a:lnTo>
                    <a:pt x="320924" y="1855984"/>
                  </a:lnTo>
                  <a:lnTo>
                    <a:pt x="329634" y="1839238"/>
                  </a:lnTo>
                  <a:lnTo>
                    <a:pt x="338344" y="1822488"/>
                  </a:lnTo>
                  <a:lnTo>
                    <a:pt x="347055" y="1805735"/>
                  </a:lnTo>
                  <a:lnTo>
                    <a:pt x="355765" y="1788977"/>
                  </a:lnTo>
                  <a:lnTo>
                    <a:pt x="364475" y="1772216"/>
                  </a:lnTo>
                  <a:lnTo>
                    <a:pt x="373186" y="1755450"/>
                  </a:lnTo>
                  <a:lnTo>
                    <a:pt x="381896" y="1738680"/>
                  </a:lnTo>
                  <a:lnTo>
                    <a:pt x="390606" y="1721905"/>
                  </a:lnTo>
                  <a:lnTo>
                    <a:pt x="399317" y="1705125"/>
                  </a:lnTo>
                  <a:lnTo>
                    <a:pt x="408027" y="1688339"/>
                  </a:lnTo>
                  <a:lnTo>
                    <a:pt x="416737" y="1671549"/>
                  </a:lnTo>
                  <a:lnTo>
                    <a:pt x="425448" y="1654752"/>
                  </a:lnTo>
                  <a:lnTo>
                    <a:pt x="434158" y="1637949"/>
                  </a:lnTo>
                  <a:lnTo>
                    <a:pt x="442869" y="1621139"/>
                  </a:lnTo>
                  <a:lnTo>
                    <a:pt x="451579" y="1604322"/>
                  </a:lnTo>
                  <a:lnTo>
                    <a:pt x="460289" y="1587498"/>
                  </a:lnTo>
                  <a:lnTo>
                    <a:pt x="469000" y="1570665"/>
                  </a:lnTo>
                  <a:lnTo>
                    <a:pt x="477710" y="1553823"/>
                  </a:lnTo>
                  <a:lnTo>
                    <a:pt x="486420" y="1536972"/>
                  </a:lnTo>
                  <a:lnTo>
                    <a:pt x="495131" y="1520111"/>
                  </a:lnTo>
                  <a:lnTo>
                    <a:pt x="503841" y="1503238"/>
                  </a:lnTo>
                  <a:lnTo>
                    <a:pt x="512551" y="1486353"/>
                  </a:lnTo>
                  <a:lnTo>
                    <a:pt x="521262" y="1469454"/>
                  </a:lnTo>
                  <a:lnTo>
                    <a:pt x="529972" y="1452541"/>
                  </a:lnTo>
                  <a:lnTo>
                    <a:pt x="538682" y="1435612"/>
                  </a:lnTo>
                  <a:lnTo>
                    <a:pt x="547393" y="1418665"/>
                  </a:lnTo>
                  <a:lnTo>
                    <a:pt x="556103" y="1401699"/>
                  </a:lnTo>
                  <a:lnTo>
                    <a:pt x="564813" y="1384711"/>
                  </a:lnTo>
                  <a:lnTo>
                    <a:pt x="573524" y="1367701"/>
                  </a:lnTo>
                  <a:lnTo>
                    <a:pt x="582234" y="1350666"/>
                  </a:lnTo>
                  <a:lnTo>
                    <a:pt x="590944" y="1333602"/>
                  </a:lnTo>
                  <a:lnTo>
                    <a:pt x="599655" y="1316509"/>
                  </a:lnTo>
                  <a:lnTo>
                    <a:pt x="608365" y="1299383"/>
                  </a:lnTo>
                  <a:lnTo>
                    <a:pt x="617075" y="1282221"/>
                  </a:lnTo>
                  <a:lnTo>
                    <a:pt x="625786" y="1265021"/>
                  </a:lnTo>
                  <a:lnTo>
                    <a:pt x="634496" y="1247779"/>
                  </a:lnTo>
                  <a:lnTo>
                    <a:pt x="643207" y="1230494"/>
                  </a:lnTo>
                  <a:lnTo>
                    <a:pt x="651917" y="1213161"/>
                  </a:lnTo>
                  <a:lnTo>
                    <a:pt x="660627" y="1195779"/>
                  </a:lnTo>
                  <a:lnTo>
                    <a:pt x="669338" y="1178344"/>
                  </a:lnTo>
                  <a:lnTo>
                    <a:pt x="678048" y="1160854"/>
                  </a:lnTo>
                  <a:lnTo>
                    <a:pt x="686758" y="1143307"/>
                  </a:lnTo>
                  <a:lnTo>
                    <a:pt x="695469" y="1125700"/>
                  </a:lnTo>
                  <a:lnTo>
                    <a:pt x="704179" y="1108034"/>
                  </a:lnTo>
                  <a:lnTo>
                    <a:pt x="712889" y="1090306"/>
                  </a:lnTo>
                  <a:lnTo>
                    <a:pt x="721600" y="1072515"/>
                  </a:lnTo>
                  <a:lnTo>
                    <a:pt x="730310" y="1054661"/>
                  </a:lnTo>
                  <a:lnTo>
                    <a:pt x="739020" y="1036744"/>
                  </a:lnTo>
                  <a:lnTo>
                    <a:pt x="747731" y="1018765"/>
                  </a:lnTo>
                  <a:lnTo>
                    <a:pt x="756441" y="1000724"/>
                  </a:lnTo>
                  <a:lnTo>
                    <a:pt x="765151" y="982622"/>
                  </a:lnTo>
                  <a:lnTo>
                    <a:pt x="773862" y="964461"/>
                  </a:lnTo>
                  <a:lnTo>
                    <a:pt x="782572" y="946241"/>
                  </a:lnTo>
                  <a:lnTo>
                    <a:pt x="791282" y="927966"/>
                  </a:lnTo>
                  <a:lnTo>
                    <a:pt x="799993" y="909636"/>
                  </a:lnTo>
                  <a:lnTo>
                    <a:pt x="808703" y="891255"/>
                  </a:lnTo>
                  <a:lnTo>
                    <a:pt x="817414" y="872823"/>
                  </a:lnTo>
                  <a:lnTo>
                    <a:pt x="826124" y="854344"/>
                  </a:lnTo>
                  <a:lnTo>
                    <a:pt x="834834" y="835820"/>
                  </a:lnTo>
                  <a:lnTo>
                    <a:pt x="843545" y="817252"/>
                  </a:lnTo>
                  <a:lnTo>
                    <a:pt x="852255" y="798644"/>
                  </a:lnTo>
                  <a:lnTo>
                    <a:pt x="860965" y="779998"/>
                  </a:lnTo>
                  <a:lnTo>
                    <a:pt x="869676" y="761315"/>
                  </a:lnTo>
                  <a:lnTo>
                    <a:pt x="878386" y="742598"/>
                  </a:lnTo>
                  <a:lnTo>
                    <a:pt x="887096" y="723849"/>
                  </a:lnTo>
                  <a:lnTo>
                    <a:pt x="895807" y="705070"/>
                  </a:lnTo>
                  <a:lnTo>
                    <a:pt x="904517" y="686263"/>
                  </a:lnTo>
                  <a:lnTo>
                    <a:pt x="913227" y="667430"/>
                  </a:lnTo>
                  <a:lnTo>
                    <a:pt x="921938" y="648572"/>
                  </a:lnTo>
                  <a:lnTo>
                    <a:pt x="930648" y="629691"/>
                  </a:lnTo>
                  <a:lnTo>
                    <a:pt x="939358" y="610788"/>
                  </a:lnTo>
                  <a:lnTo>
                    <a:pt x="948069" y="591866"/>
                  </a:lnTo>
                  <a:lnTo>
                    <a:pt x="956779" y="572924"/>
                  </a:lnTo>
                  <a:lnTo>
                    <a:pt x="965489" y="553966"/>
                  </a:lnTo>
                  <a:lnTo>
                    <a:pt x="974200" y="534991"/>
                  </a:lnTo>
                  <a:lnTo>
                    <a:pt x="982910" y="516000"/>
                  </a:lnTo>
                  <a:lnTo>
                    <a:pt x="991620" y="496996"/>
                  </a:lnTo>
                  <a:lnTo>
                    <a:pt x="1000331" y="477978"/>
                  </a:lnTo>
                  <a:lnTo>
                    <a:pt x="1009041" y="458948"/>
                  </a:lnTo>
                  <a:lnTo>
                    <a:pt x="1017752" y="439907"/>
                  </a:lnTo>
                  <a:lnTo>
                    <a:pt x="1026462" y="420855"/>
                  </a:lnTo>
                  <a:lnTo>
                    <a:pt x="1035172" y="401793"/>
                  </a:lnTo>
                  <a:lnTo>
                    <a:pt x="1043883" y="382721"/>
                  </a:lnTo>
                  <a:lnTo>
                    <a:pt x="1052593" y="363640"/>
                  </a:lnTo>
                  <a:lnTo>
                    <a:pt x="1061303" y="344552"/>
                  </a:lnTo>
                  <a:lnTo>
                    <a:pt x="1070014" y="325455"/>
                  </a:lnTo>
                  <a:lnTo>
                    <a:pt x="1078724" y="306352"/>
                  </a:lnTo>
                  <a:lnTo>
                    <a:pt x="1087434" y="287242"/>
                  </a:lnTo>
                  <a:lnTo>
                    <a:pt x="1096145" y="268125"/>
                  </a:lnTo>
                  <a:lnTo>
                    <a:pt x="1104855" y="249002"/>
                  </a:lnTo>
                  <a:lnTo>
                    <a:pt x="1113565" y="229874"/>
                  </a:lnTo>
                  <a:lnTo>
                    <a:pt x="1122276" y="210741"/>
                  </a:lnTo>
                  <a:lnTo>
                    <a:pt x="1130986" y="191602"/>
                  </a:lnTo>
                  <a:lnTo>
                    <a:pt x="1139696" y="172459"/>
                  </a:lnTo>
                  <a:lnTo>
                    <a:pt x="1148407" y="153312"/>
                  </a:lnTo>
                  <a:lnTo>
                    <a:pt x="1157117" y="134160"/>
                  </a:lnTo>
                  <a:lnTo>
                    <a:pt x="1165827" y="115004"/>
                  </a:lnTo>
                  <a:lnTo>
                    <a:pt x="1174538" y="95845"/>
                  </a:lnTo>
                  <a:lnTo>
                    <a:pt x="1183248" y="76682"/>
                  </a:lnTo>
                  <a:lnTo>
                    <a:pt x="1191959" y="57516"/>
                  </a:lnTo>
                  <a:lnTo>
                    <a:pt x="1200669" y="38347"/>
                  </a:lnTo>
                  <a:lnTo>
                    <a:pt x="1209379" y="19175"/>
                  </a:lnTo>
                  <a:lnTo>
                    <a:pt x="1218090" y="0"/>
                  </a:lnTo>
                  <a:lnTo>
                    <a:pt x="121809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8" name="pl748"/>
            <p:cNvSpPr/>
            <p:nvPr/>
          </p:nvSpPr>
          <p:spPr>
            <a:xfrm>
              <a:off x="4402645" y="1259589"/>
              <a:ext cx="1119796" cy="2302820"/>
            </a:xfrm>
            <a:custGeom>
              <a:avLst/>
              <a:pathLst>
                <a:path w="1119796" h="2302820">
                  <a:moveTo>
                    <a:pt x="1119796" y="0"/>
                  </a:moveTo>
                  <a:lnTo>
                    <a:pt x="1119796" y="0"/>
                  </a:lnTo>
                  <a:lnTo>
                    <a:pt x="1111086" y="16698"/>
                  </a:lnTo>
                  <a:lnTo>
                    <a:pt x="1102375" y="33399"/>
                  </a:lnTo>
                  <a:lnTo>
                    <a:pt x="1093665" y="50101"/>
                  </a:lnTo>
                  <a:lnTo>
                    <a:pt x="1084955" y="66806"/>
                  </a:lnTo>
                  <a:lnTo>
                    <a:pt x="1076244" y="83512"/>
                  </a:lnTo>
                  <a:lnTo>
                    <a:pt x="1067534" y="100220"/>
                  </a:lnTo>
                  <a:lnTo>
                    <a:pt x="1058824" y="116930"/>
                  </a:lnTo>
                  <a:lnTo>
                    <a:pt x="1050113" y="133643"/>
                  </a:lnTo>
                  <a:lnTo>
                    <a:pt x="1041403" y="150357"/>
                  </a:lnTo>
                  <a:lnTo>
                    <a:pt x="1032693" y="167074"/>
                  </a:lnTo>
                  <a:lnTo>
                    <a:pt x="1023982" y="183793"/>
                  </a:lnTo>
                  <a:lnTo>
                    <a:pt x="1015272" y="200515"/>
                  </a:lnTo>
                  <a:lnTo>
                    <a:pt x="1006562" y="217239"/>
                  </a:lnTo>
                  <a:lnTo>
                    <a:pt x="997851" y="233965"/>
                  </a:lnTo>
                  <a:lnTo>
                    <a:pt x="989141" y="250694"/>
                  </a:lnTo>
                  <a:lnTo>
                    <a:pt x="980430" y="267426"/>
                  </a:lnTo>
                  <a:lnTo>
                    <a:pt x="971720" y="284161"/>
                  </a:lnTo>
                  <a:lnTo>
                    <a:pt x="963010" y="300898"/>
                  </a:lnTo>
                  <a:lnTo>
                    <a:pt x="954299" y="317639"/>
                  </a:lnTo>
                  <a:lnTo>
                    <a:pt x="945589" y="334382"/>
                  </a:lnTo>
                  <a:lnTo>
                    <a:pt x="936879" y="351129"/>
                  </a:lnTo>
                  <a:lnTo>
                    <a:pt x="928168" y="367880"/>
                  </a:lnTo>
                  <a:lnTo>
                    <a:pt x="919458" y="384633"/>
                  </a:lnTo>
                  <a:lnTo>
                    <a:pt x="910748" y="401391"/>
                  </a:lnTo>
                  <a:lnTo>
                    <a:pt x="902037" y="418152"/>
                  </a:lnTo>
                  <a:lnTo>
                    <a:pt x="893327" y="434917"/>
                  </a:lnTo>
                  <a:lnTo>
                    <a:pt x="884617" y="451686"/>
                  </a:lnTo>
                  <a:lnTo>
                    <a:pt x="875906" y="468460"/>
                  </a:lnTo>
                  <a:lnTo>
                    <a:pt x="867196" y="485239"/>
                  </a:lnTo>
                  <a:lnTo>
                    <a:pt x="858486" y="502023"/>
                  </a:lnTo>
                  <a:lnTo>
                    <a:pt x="849775" y="518812"/>
                  </a:lnTo>
                  <a:lnTo>
                    <a:pt x="841065" y="535607"/>
                  </a:lnTo>
                  <a:lnTo>
                    <a:pt x="832355" y="552408"/>
                  </a:lnTo>
                  <a:lnTo>
                    <a:pt x="823644" y="569216"/>
                  </a:lnTo>
                  <a:lnTo>
                    <a:pt x="814934" y="586031"/>
                  </a:lnTo>
                  <a:lnTo>
                    <a:pt x="806223" y="602855"/>
                  </a:lnTo>
                  <a:lnTo>
                    <a:pt x="797513" y="619687"/>
                  </a:lnTo>
                  <a:lnTo>
                    <a:pt x="788803" y="636529"/>
                  </a:lnTo>
                  <a:lnTo>
                    <a:pt x="780092" y="653381"/>
                  </a:lnTo>
                  <a:lnTo>
                    <a:pt x="771382" y="670246"/>
                  </a:lnTo>
                  <a:lnTo>
                    <a:pt x="762672" y="687123"/>
                  </a:lnTo>
                  <a:lnTo>
                    <a:pt x="753961" y="704014"/>
                  </a:lnTo>
                  <a:lnTo>
                    <a:pt x="745251" y="720922"/>
                  </a:lnTo>
                  <a:lnTo>
                    <a:pt x="736541" y="737848"/>
                  </a:lnTo>
                  <a:lnTo>
                    <a:pt x="727830" y="754793"/>
                  </a:lnTo>
                  <a:lnTo>
                    <a:pt x="719120" y="771760"/>
                  </a:lnTo>
                  <a:lnTo>
                    <a:pt x="710410" y="788751"/>
                  </a:lnTo>
                  <a:lnTo>
                    <a:pt x="701699" y="805768"/>
                  </a:lnTo>
                  <a:lnTo>
                    <a:pt x="692989" y="822815"/>
                  </a:lnTo>
                  <a:lnTo>
                    <a:pt x="684279" y="839895"/>
                  </a:lnTo>
                  <a:lnTo>
                    <a:pt x="675568" y="857009"/>
                  </a:lnTo>
                  <a:lnTo>
                    <a:pt x="666858" y="874162"/>
                  </a:lnTo>
                  <a:lnTo>
                    <a:pt x="658148" y="891356"/>
                  </a:lnTo>
                  <a:lnTo>
                    <a:pt x="649437" y="908596"/>
                  </a:lnTo>
                  <a:lnTo>
                    <a:pt x="640727" y="925883"/>
                  </a:lnTo>
                  <a:lnTo>
                    <a:pt x="632017" y="943221"/>
                  </a:lnTo>
                  <a:lnTo>
                    <a:pt x="623306" y="960613"/>
                  </a:lnTo>
                  <a:lnTo>
                    <a:pt x="614596" y="978062"/>
                  </a:lnTo>
                  <a:lnTo>
                    <a:pt x="605885" y="995570"/>
                  </a:lnTo>
                  <a:lnTo>
                    <a:pt x="597175" y="1013140"/>
                  </a:lnTo>
                  <a:lnTo>
                    <a:pt x="588465" y="1030773"/>
                  </a:lnTo>
                  <a:lnTo>
                    <a:pt x="579754" y="1048470"/>
                  </a:lnTo>
                  <a:lnTo>
                    <a:pt x="571044" y="1066233"/>
                  </a:lnTo>
                  <a:lnTo>
                    <a:pt x="562334" y="1084062"/>
                  </a:lnTo>
                  <a:lnTo>
                    <a:pt x="553623" y="1101956"/>
                  </a:lnTo>
                  <a:lnTo>
                    <a:pt x="544913" y="1119916"/>
                  </a:lnTo>
                  <a:lnTo>
                    <a:pt x="536203" y="1137941"/>
                  </a:lnTo>
                  <a:lnTo>
                    <a:pt x="527492" y="1156029"/>
                  </a:lnTo>
                  <a:lnTo>
                    <a:pt x="518782" y="1174179"/>
                  </a:lnTo>
                  <a:lnTo>
                    <a:pt x="510072" y="1192389"/>
                  </a:lnTo>
                  <a:lnTo>
                    <a:pt x="501361" y="1210657"/>
                  </a:lnTo>
                  <a:lnTo>
                    <a:pt x="492651" y="1228981"/>
                  </a:lnTo>
                  <a:lnTo>
                    <a:pt x="483941" y="1247359"/>
                  </a:lnTo>
                  <a:lnTo>
                    <a:pt x="475230" y="1265788"/>
                  </a:lnTo>
                  <a:lnTo>
                    <a:pt x="466520" y="1284266"/>
                  </a:lnTo>
                  <a:lnTo>
                    <a:pt x="457810" y="1302790"/>
                  </a:lnTo>
                  <a:lnTo>
                    <a:pt x="449099" y="1321357"/>
                  </a:lnTo>
                  <a:lnTo>
                    <a:pt x="440389" y="1339966"/>
                  </a:lnTo>
                  <a:lnTo>
                    <a:pt x="431679" y="1358614"/>
                  </a:lnTo>
                  <a:lnTo>
                    <a:pt x="422968" y="1377298"/>
                  </a:lnTo>
                  <a:lnTo>
                    <a:pt x="414258" y="1396016"/>
                  </a:lnTo>
                  <a:lnTo>
                    <a:pt x="405547" y="1414767"/>
                  </a:lnTo>
                  <a:lnTo>
                    <a:pt x="396837" y="1433547"/>
                  </a:lnTo>
                  <a:lnTo>
                    <a:pt x="388127" y="1452356"/>
                  </a:lnTo>
                  <a:lnTo>
                    <a:pt x="379416" y="1471191"/>
                  </a:lnTo>
                  <a:lnTo>
                    <a:pt x="370706" y="1490050"/>
                  </a:lnTo>
                  <a:lnTo>
                    <a:pt x="361996" y="1508933"/>
                  </a:lnTo>
                  <a:lnTo>
                    <a:pt x="353285" y="1527836"/>
                  </a:lnTo>
                  <a:lnTo>
                    <a:pt x="344575" y="1546760"/>
                  </a:lnTo>
                  <a:lnTo>
                    <a:pt x="335865" y="1565702"/>
                  </a:lnTo>
                  <a:lnTo>
                    <a:pt x="327154" y="1584661"/>
                  </a:lnTo>
                  <a:lnTo>
                    <a:pt x="318444" y="1603637"/>
                  </a:lnTo>
                  <a:lnTo>
                    <a:pt x="309734" y="1622627"/>
                  </a:lnTo>
                  <a:lnTo>
                    <a:pt x="301023" y="1641632"/>
                  </a:lnTo>
                  <a:lnTo>
                    <a:pt x="292313" y="1660649"/>
                  </a:lnTo>
                  <a:lnTo>
                    <a:pt x="283603" y="1679679"/>
                  </a:lnTo>
                  <a:lnTo>
                    <a:pt x="274892" y="1698720"/>
                  </a:lnTo>
                  <a:lnTo>
                    <a:pt x="266182" y="1717772"/>
                  </a:lnTo>
                  <a:lnTo>
                    <a:pt x="257472" y="1736833"/>
                  </a:lnTo>
                  <a:lnTo>
                    <a:pt x="248761" y="1755904"/>
                  </a:lnTo>
                  <a:lnTo>
                    <a:pt x="240051" y="1774984"/>
                  </a:lnTo>
                  <a:lnTo>
                    <a:pt x="231340" y="1794072"/>
                  </a:lnTo>
                  <a:lnTo>
                    <a:pt x="222630" y="1813167"/>
                  </a:lnTo>
                  <a:lnTo>
                    <a:pt x="213920" y="1832270"/>
                  </a:lnTo>
                  <a:lnTo>
                    <a:pt x="205209" y="1851379"/>
                  </a:lnTo>
                  <a:lnTo>
                    <a:pt x="196499" y="1870495"/>
                  </a:lnTo>
                  <a:lnTo>
                    <a:pt x="187789" y="1889616"/>
                  </a:lnTo>
                  <a:lnTo>
                    <a:pt x="179078" y="1908744"/>
                  </a:lnTo>
                  <a:lnTo>
                    <a:pt x="170368" y="1927876"/>
                  </a:lnTo>
                  <a:lnTo>
                    <a:pt x="161658" y="1947013"/>
                  </a:lnTo>
                  <a:lnTo>
                    <a:pt x="152947" y="1966155"/>
                  </a:lnTo>
                  <a:lnTo>
                    <a:pt x="144237" y="1985302"/>
                  </a:lnTo>
                  <a:lnTo>
                    <a:pt x="135527" y="2004452"/>
                  </a:lnTo>
                  <a:lnTo>
                    <a:pt x="126816" y="2023607"/>
                  </a:lnTo>
                  <a:lnTo>
                    <a:pt x="118106" y="2042765"/>
                  </a:lnTo>
                  <a:lnTo>
                    <a:pt x="109396" y="2061927"/>
                  </a:lnTo>
                  <a:lnTo>
                    <a:pt x="100685" y="2081092"/>
                  </a:lnTo>
                  <a:lnTo>
                    <a:pt x="91975" y="2100260"/>
                  </a:lnTo>
                  <a:lnTo>
                    <a:pt x="83265" y="2119431"/>
                  </a:lnTo>
                  <a:lnTo>
                    <a:pt x="74554" y="2138605"/>
                  </a:lnTo>
                  <a:lnTo>
                    <a:pt x="65844" y="2157782"/>
                  </a:lnTo>
                  <a:lnTo>
                    <a:pt x="57134" y="2176961"/>
                  </a:lnTo>
                  <a:lnTo>
                    <a:pt x="48423" y="2196143"/>
                  </a:lnTo>
                  <a:lnTo>
                    <a:pt x="39713" y="2215327"/>
                  </a:lnTo>
                  <a:lnTo>
                    <a:pt x="31002" y="2234513"/>
                  </a:lnTo>
                  <a:lnTo>
                    <a:pt x="22292" y="2253702"/>
                  </a:lnTo>
                  <a:lnTo>
                    <a:pt x="13582" y="2272892"/>
                  </a:lnTo>
                  <a:lnTo>
                    <a:pt x="4871" y="2292085"/>
                  </a:lnTo>
                  <a:lnTo>
                    <a:pt x="0" y="230282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4434156" y="1344187"/>
              <a:ext cx="1088285" cy="2218222"/>
            </a:xfrm>
            <a:custGeom>
              <a:avLst/>
              <a:pathLst>
                <a:path w="1088285" h="2218222">
                  <a:moveTo>
                    <a:pt x="0" y="2218222"/>
                  </a:moveTo>
                  <a:lnTo>
                    <a:pt x="8202" y="2202488"/>
                  </a:lnTo>
                  <a:lnTo>
                    <a:pt x="16912" y="2185778"/>
                  </a:lnTo>
                  <a:lnTo>
                    <a:pt x="25623" y="2169065"/>
                  </a:lnTo>
                  <a:lnTo>
                    <a:pt x="34333" y="2152350"/>
                  </a:lnTo>
                  <a:lnTo>
                    <a:pt x="43043" y="2135632"/>
                  </a:lnTo>
                  <a:lnTo>
                    <a:pt x="51754" y="2118912"/>
                  </a:lnTo>
                  <a:lnTo>
                    <a:pt x="60464" y="2102189"/>
                  </a:lnTo>
                  <a:lnTo>
                    <a:pt x="69174" y="2085463"/>
                  </a:lnTo>
                  <a:lnTo>
                    <a:pt x="77885" y="2068735"/>
                  </a:lnTo>
                  <a:lnTo>
                    <a:pt x="86595" y="2052003"/>
                  </a:lnTo>
                  <a:lnTo>
                    <a:pt x="95305" y="2035269"/>
                  </a:lnTo>
                  <a:lnTo>
                    <a:pt x="104016" y="2018531"/>
                  </a:lnTo>
                  <a:lnTo>
                    <a:pt x="112726" y="2001790"/>
                  </a:lnTo>
                  <a:lnTo>
                    <a:pt x="121437" y="1985045"/>
                  </a:lnTo>
                  <a:lnTo>
                    <a:pt x="130147" y="1968296"/>
                  </a:lnTo>
                  <a:lnTo>
                    <a:pt x="138857" y="1951544"/>
                  </a:lnTo>
                  <a:lnTo>
                    <a:pt x="147568" y="1934787"/>
                  </a:lnTo>
                  <a:lnTo>
                    <a:pt x="156278" y="1918027"/>
                  </a:lnTo>
                  <a:lnTo>
                    <a:pt x="164988" y="1901262"/>
                  </a:lnTo>
                  <a:lnTo>
                    <a:pt x="173699" y="1884492"/>
                  </a:lnTo>
                  <a:lnTo>
                    <a:pt x="182409" y="1867717"/>
                  </a:lnTo>
                  <a:lnTo>
                    <a:pt x="191119" y="1850937"/>
                  </a:lnTo>
                  <a:lnTo>
                    <a:pt x="199830" y="1834152"/>
                  </a:lnTo>
                  <a:lnTo>
                    <a:pt x="208540" y="1817362"/>
                  </a:lnTo>
                  <a:lnTo>
                    <a:pt x="217250" y="1800565"/>
                  </a:lnTo>
                  <a:lnTo>
                    <a:pt x="225961" y="1783762"/>
                  </a:lnTo>
                  <a:lnTo>
                    <a:pt x="234671" y="1766953"/>
                  </a:lnTo>
                  <a:lnTo>
                    <a:pt x="243381" y="1750137"/>
                  </a:lnTo>
                  <a:lnTo>
                    <a:pt x="252092" y="1733314"/>
                  </a:lnTo>
                  <a:lnTo>
                    <a:pt x="260802" y="1716483"/>
                  </a:lnTo>
                  <a:lnTo>
                    <a:pt x="269512" y="1699644"/>
                  </a:lnTo>
                  <a:lnTo>
                    <a:pt x="278223" y="1682797"/>
                  </a:lnTo>
                  <a:lnTo>
                    <a:pt x="286933" y="1665941"/>
                  </a:lnTo>
                  <a:lnTo>
                    <a:pt x="295643" y="1649076"/>
                  </a:lnTo>
                  <a:lnTo>
                    <a:pt x="304354" y="1632201"/>
                  </a:lnTo>
                  <a:lnTo>
                    <a:pt x="313064" y="1615315"/>
                  </a:lnTo>
                  <a:lnTo>
                    <a:pt x="321775" y="1598418"/>
                  </a:lnTo>
                  <a:lnTo>
                    <a:pt x="330485" y="1581510"/>
                  </a:lnTo>
                  <a:lnTo>
                    <a:pt x="339195" y="1564589"/>
                  </a:lnTo>
                  <a:lnTo>
                    <a:pt x="347906" y="1547656"/>
                  </a:lnTo>
                  <a:lnTo>
                    <a:pt x="356616" y="1530708"/>
                  </a:lnTo>
                  <a:lnTo>
                    <a:pt x="365326" y="1513746"/>
                  </a:lnTo>
                  <a:lnTo>
                    <a:pt x="374037" y="1496769"/>
                  </a:lnTo>
                  <a:lnTo>
                    <a:pt x="382747" y="1479775"/>
                  </a:lnTo>
                  <a:lnTo>
                    <a:pt x="391457" y="1462764"/>
                  </a:lnTo>
                  <a:lnTo>
                    <a:pt x="400168" y="1445734"/>
                  </a:lnTo>
                  <a:lnTo>
                    <a:pt x="408878" y="1428685"/>
                  </a:lnTo>
                  <a:lnTo>
                    <a:pt x="417588" y="1411616"/>
                  </a:lnTo>
                  <a:lnTo>
                    <a:pt x="426299" y="1394525"/>
                  </a:lnTo>
                  <a:lnTo>
                    <a:pt x="435009" y="1377410"/>
                  </a:lnTo>
                  <a:lnTo>
                    <a:pt x="443719" y="1360272"/>
                  </a:lnTo>
                  <a:lnTo>
                    <a:pt x="452430" y="1343108"/>
                  </a:lnTo>
                  <a:lnTo>
                    <a:pt x="461140" y="1325917"/>
                  </a:lnTo>
                  <a:lnTo>
                    <a:pt x="469850" y="1308697"/>
                  </a:lnTo>
                  <a:lnTo>
                    <a:pt x="478561" y="1291448"/>
                  </a:lnTo>
                  <a:lnTo>
                    <a:pt x="487271" y="1274168"/>
                  </a:lnTo>
                  <a:lnTo>
                    <a:pt x="495982" y="1256855"/>
                  </a:lnTo>
                  <a:lnTo>
                    <a:pt x="504692" y="1239509"/>
                  </a:lnTo>
                  <a:lnTo>
                    <a:pt x="513402" y="1222128"/>
                  </a:lnTo>
                  <a:lnTo>
                    <a:pt x="522113" y="1204710"/>
                  </a:lnTo>
                  <a:lnTo>
                    <a:pt x="530823" y="1187255"/>
                  </a:lnTo>
                  <a:lnTo>
                    <a:pt x="539533" y="1169762"/>
                  </a:lnTo>
                  <a:lnTo>
                    <a:pt x="548244" y="1152229"/>
                  </a:lnTo>
                  <a:lnTo>
                    <a:pt x="556954" y="1134656"/>
                  </a:lnTo>
                  <a:lnTo>
                    <a:pt x="565664" y="1117043"/>
                  </a:lnTo>
                  <a:lnTo>
                    <a:pt x="574375" y="1099389"/>
                  </a:lnTo>
                  <a:lnTo>
                    <a:pt x="583085" y="1081694"/>
                  </a:lnTo>
                  <a:lnTo>
                    <a:pt x="591795" y="1063957"/>
                  </a:lnTo>
                  <a:lnTo>
                    <a:pt x="600506" y="1046178"/>
                  </a:lnTo>
                  <a:lnTo>
                    <a:pt x="609216" y="1028358"/>
                  </a:lnTo>
                  <a:lnTo>
                    <a:pt x="617926" y="1010497"/>
                  </a:lnTo>
                  <a:lnTo>
                    <a:pt x="626637" y="992595"/>
                  </a:lnTo>
                  <a:lnTo>
                    <a:pt x="635347" y="974652"/>
                  </a:lnTo>
                  <a:lnTo>
                    <a:pt x="644057" y="956668"/>
                  </a:lnTo>
                  <a:lnTo>
                    <a:pt x="652768" y="938644"/>
                  </a:lnTo>
                  <a:lnTo>
                    <a:pt x="661478" y="920580"/>
                  </a:lnTo>
                  <a:lnTo>
                    <a:pt x="670188" y="902476"/>
                  </a:lnTo>
                  <a:lnTo>
                    <a:pt x="678899" y="884333"/>
                  </a:lnTo>
                  <a:lnTo>
                    <a:pt x="687609" y="866151"/>
                  </a:lnTo>
                  <a:lnTo>
                    <a:pt x="696320" y="847929"/>
                  </a:lnTo>
                  <a:lnTo>
                    <a:pt x="705030" y="829669"/>
                  </a:lnTo>
                  <a:lnTo>
                    <a:pt x="713740" y="811370"/>
                  </a:lnTo>
                  <a:lnTo>
                    <a:pt x="722451" y="793032"/>
                  </a:lnTo>
                  <a:lnTo>
                    <a:pt x="731161" y="774657"/>
                  </a:lnTo>
                  <a:lnTo>
                    <a:pt x="739871" y="756244"/>
                  </a:lnTo>
                  <a:lnTo>
                    <a:pt x="748582" y="737795"/>
                  </a:lnTo>
                  <a:lnTo>
                    <a:pt x="757292" y="719309"/>
                  </a:lnTo>
                  <a:lnTo>
                    <a:pt x="766002" y="700787"/>
                  </a:lnTo>
                  <a:lnTo>
                    <a:pt x="774713" y="682230"/>
                  </a:lnTo>
                  <a:lnTo>
                    <a:pt x="783423" y="663640"/>
                  </a:lnTo>
                  <a:lnTo>
                    <a:pt x="792133" y="645016"/>
                  </a:lnTo>
                  <a:lnTo>
                    <a:pt x="800844" y="626361"/>
                  </a:lnTo>
                  <a:lnTo>
                    <a:pt x="809554" y="607674"/>
                  </a:lnTo>
                  <a:lnTo>
                    <a:pt x="818264" y="588958"/>
                  </a:lnTo>
                  <a:lnTo>
                    <a:pt x="826975" y="570214"/>
                  </a:lnTo>
                  <a:lnTo>
                    <a:pt x="835685" y="551442"/>
                  </a:lnTo>
                  <a:lnTo>
                    <a:pt x="844395" y="532645"/>
                  </a:lnTo>
                  <a:lnTo>
                    <a:pt x="853106" y="513822"/>
                  </a:lnTo>
                  <a:lnTo>
                    <a:pt x="861816" y="494977"/>
                  </a:lnTo>
                  <a:lnTo>
                    <a:pt x="870527" y="476109"/>
                  </a:lnTo>
                  <a:lnTo>
                    <a:pt x="879237" y="457220"/>
                  </a:lnTo>
                  <a:lnTo>
                    <a:pt x="887947" y="438312"/>
                  </a:lnTo>
                  <a:lnTo>
                    <a:pt x="896658" y="419385"/>
                  </a:lnTo>
                  <a:lnTo>
                    <a:pt x="905368" y="400440"/>
                  </a:lnTo>
                  <a:lnTo>
                    <a:pt x="914078" y="381479"/>
                  </a:lnTo>
                  <a:lnTo>
                    <a:pt x="922789" y="362502"/>
                  </a:lnTo>
                  <a:lnTo>
                    <a:pt x="931499" y="343511"/>
                  </a:lnTo>
                  <a:lnTo>
                    <a:pt x="940209" y="324506"/>
                  </a:lnTo>
                  <a:lnTo>
                    <a:pt x="948920" y="305489"/>
                  </a:lnTo>
                  <a:lnTo>
                    <a:pt x="957630" y="286460"/>
                  </a:lnTo>
                  <a:lnTo>
                    <a:pt x="966340" y="267419"/>
                  </a:lnTo>
                  <a:lnTo>
                    <a:pt x="975051" y="248368"/>
                  </a:lnTo>
                  <a:lnTo>
                    <a:pt x="983761" y="229307"/>
                  </a:lnTo>
                  <a:lnTo>
                    <a:pt x="992471" y="210237"/>
                  </a:lnTo>
                  <a:lnTo>
                    <a:pt x="1001182" y="191158"/>
                  </a:lnTo>
                  <a:lnTo>
                    <a:pt x="1009892" y="172071"/>
                  </a:lnTo>
                  <a:lnTo>
                    <a:pt x="1018602" y="152977"/>
                  </a:lnTo>
                  <a:lnTo>
                    <a:pt x="1027313" y="133875"/>
                  </a:lnTo>
                  <a:lnTo>
                    <a:pt x="1036023" y="114767"/>
                  </a:lnTo>
                  <a:lnTo>
                    <a:pt x="1044733" y="95653"/>
                  </a:lnTo>
                  <a:lnTo>
                    <a:pt x="1053444" y="76533"/>
                  </a:lnTo>
                  <a:lnTo>
                    <a:pt x="1062154" y="57407"/>
                  </a:lnTo>
                  <a:lnTo>
                    <a:pt x="1070865" y="38276"/>
                  </a:lnTo>
                  <a:lnTo>
                    <a:pt x="1079575" y="19140"/>
                  </a:lnTo>
                  <a:lnTo>
                    <a:pt x="1088285" y="0"/>
                  </a:lnTo>
                  <a:lnTo>
                    <a:pt x="1088285" y="166367"/>
                  </a:lnTo>
                  <a:lnTo>
                    <a:pt x="1079575" y="183071"/>
                  </a:lnTo>
                  <a:lnTo>
                    <a:pt x="1070865" y="199776"/>
                  </a:lnTo>
                  <a:lnTo>
                    <a:pt x="1062154" y="216482"/>
                  </a:lnTo>
                  <a:lnTo>
                    <a:pt x="1053444" y="233189"/>
                  </a:lnTo>
                  <a:lnTo>
                    <a:pt x="1044733" y="249897"/>
                  </a:lnTo>
                  <a:lnTo>
                    <a:pt x="1036023" y="266605"/>
                  </a:lnTo>
                  <a:lnTo>
                    <a:pt x="1027313" y="283314"/>
                  </a:lnTo>
                  <a:lnTo>
                    <a:pt x="1018602" y="300023"/>
                  </a:lnTo>
                  <a:lnTo>
                    <a:pt x="1009892" y="316733"/>
                  </a:lnTo>
                  <a:lnTo>
                    <a:pt x="1001182" y="333443"/>
                  </a:lnTo>
                  <a:lnTo>
                    <a:pt x="992471" y="350153"/>
                  </a:lnTo>
                  <a:lnTo>
                    <a:pt x="983761" y="366864"/>
                  </a:lnTo>
                  <a:lnTo>
                    <a:pt x="975051" y="383575"/>
                  </a:lnTo>
                  <a:lnTo>
                    <a:pt x="966340" y="400286"/>
                  </a:lnTo>
                  <a:lnTo>
                    <a:pt x="957630" y="416997"/>
                  </a:lnTo>
                  <a:lnTo>
                    <a:pt x="948920" y="433708"/>
                  </a:lnTo>
                  <a:lnTo>
                    <a:pt x="940209" y="450419"/>
                  </a:lnTo>
                  <a:lnTo>
                    <a:pt x="931499" y="467129"/>
                  </a:lnTo>
                  <a:lnTo>
                    <a:pt x="922789" y="483840"/>
                  </a:lnTo>
                  <a:lnTo>
                    <a:pt x="914078" y="500550"/>
                  </a:lnTo>
                  <a:lnTo>
                    <a:pt x="905368" y="517260"/>
                  </a:lnTo>
                  <a:lnTo>
                    <a:pt x="896658" y="533970"/>
                  </a:lnTo>
                  <a:lnTo>
                    <a:pt x="887947" y="550680"/>
                  </a:lnTo>
                  <a:lnTo>
                    <a:pt x="879237" y="567391"/>
                  </a:lnTo>
                  <a:lnTo>
                    <a:pt x="870527" y="584102"/>
                  </a:lnTo>
                  <a:lnTo>
                    <a:pt x="861816" y="600814"/>
                  </a:lnTo>
                  <a:lnTo>
                    <a:pt x="853106" y="617527"/>
                  </a:lnTo>
                  <a:lnTo>
                    <a:pt x="844395" y="634242"/>
                  </a:lnTo>
                  <a:lnTo>
                    <a:pt x="835685" y="650959"/>
                  </a:lnTo>
                  <a:lnTo>
                    <a:pt x="826975" y="667680"/>
                  </a:lnTo>
                  <a:lnTo>
                    <a:pt x="818264" y="684405"/>
                  </a:lnTo>
                  <a:lnTo>
                    <a:pt x="809554" y="701135"/>
                  </a:lnTo>
                  <a:lnTo>
                    <a:pt x="800844" y="717872"/>
                  </a:lnTo>
                  <a:lnTo>
                    <a:pt x="792133" y="734617"/>
                  </a:lnTo>
                  <a:lnTo>
                    <a:pt x="783423" y="751371"/>
                  </a:lnTo>
                  <a:lnTo>
                    <a:pt x="774713" y="768137"/>
                  </a:lnTo>
                  <a:lnTo>
                    <a:pt x="766002" y="784916"/>
                  </a:lnTo>
                  <a:lnTo>
                    <a:pt x="757292" y="801711"/>
                  </a:lnTo>
                  <a:lnTo>
                    <a:pt x="748582" y="818524"/>
                  </a:lnTo>
                  <a:lnTo>
                    <a:pt x="739871" y="835357"/>
                  </a:lnTo>
                  <a:lnTo>
                    <a:pt x="731161" y="852214"/>
                  </a:lnTo>
                  <a:lnTo>
                    <a:pt x="722451" y="869096"/>
                  </a:lnTo>
                  <a:lnTo>
                    <a:pt x="713740" y="886008"/>
                  </a:lnTo>
                  <a:lnTo>
                    <a:pt x="705030" y="902952"/>
                  </a:lnTo>
                  <a:lnTo>
                    <a:pt x="696320" y="919930"/>
                  </a:lnTo>
                  <a:lnTo>
                    <a:pt x="687609" y="936947"/>
                  </a:lnTo>
                  <a:lnTo>
                    <a:pt x="678899" y="954006"/>
                  </a:lnTo>
                  <a:lnTo>
                    <a:pt x="670188" y="971109"/>
                  </a:lnTo>
                  <a:lnTo>
                    <a:pt x="661478" y="988259"/>
                  </a:lnTo>
                  <a:lnTo>
                    <a:pt x="652768" y="1005460"/>
                  </a:lnTo>
                  <a:lnTo>
                    <a:pt x="644057" y="1022714"/>
                  </a:lnTo>
                  <a:lnTo>
                    <a:pt x="635347" y="1040024"/>
                  </a:lnTo>
                  <a:lnTo>
                    <a:pt x="626637" y="1057391"/>
                  </a:lnTo>
                  <a:lnTo>
                    <a:pt x="617926" y="1074818"/>
                  </a:lnTo>
                  <a:lnTo>
                    <a:pt x="609216" y="1092307"/>
                  </a:lnTo>
                  <a:lnTo>
                    <a:pt x="600506" y="1109859"/>
                  </a:lnTo>
                  <a:lnTo>
                    <a:pt x="591795" y="1127475"/>
                  </a:lnTo>
                  <a:lnTo>
                    <a:pt x="583085" y="1145155"/>
                  </a:lnTo>
                  <a:lnTo>
                    <a:pt x="574375" y="1162900"/>
                  </a:lnTo>
                  <a:lnTo>
                    <a:pt x="565664" y="1180711"/>
                  </a:lnTo>
                  <a:lnTo>
                    <a:pt x="556954" y="1198585"/>
                  </a:lnTo>
                  <a:lnTo>
                    <a:pt x="548244" y="1216524"/>
                  </a:lnTo>
                  <a:lnTo>
                    <a:pt x="539533" y="1234525"/>
                  </a:lnTo>
                  <a:lnTo>
                    <a:pt x="530823" y="1252587"/>
                  </a:lnTo>
                  <a:lnTo>
                    <a:pt x="522113" y="1270709"/>
                  </a:lnTo>
                  <a:lnTo>
                    <a:pt x="513402" y="1288889"/>
                  </a:lnTo>
                  <a:lnTo>
                    <a:pt x="504692" y="1307125"/>
                  </a:lnTo>
                  <a:lnTo>
                    <a:pt x="495982" y="1325415"/>
                  </a:lnTo>
                  <a:lnTo>
                    <a:pt x="487271" y="1343756"/>
                  </a:lnTo>
                  <a:lnTo>
                    <a:pt x="478561" y="1362147"/>
                  </a:lnTo>
                  <a:lnTo>
                    <a:pt x="469850" y="1380585"/>
                  </a:lnTo>
                  <a:lnTo>
                    <a:pt x="461140" y="1399067"/>
                  </a:lnTo>
                  <a:lnTo>
                    <a:pt x="452430" y="1417592"/>
                  </a:lnTo>
                  <a:lnTo>
                    <a:pt x="443719" y="1436156"/>
                  </a:lnTo>
                  <a:lnTo>
                    <a:pt x="435009" y="1454759"/>
                  </a:lnTo>
                  <a:lnTo>
                    <a:pt x="426299" y="1473397"/>
                  </a:lnTo>
                  <a:lnTo>
                    <a:pt x="417588" y="1492069"/>
                  </a:lnTo>
                  <a:lnTo>
                    <a:pt x="408878" y="1510773"/>
                  </a:lnTo>
                  <a:lnTo>
                    <a:pt x="400168" y="1529506"/>
                  </a:lnTo>
                  <a:lnTo>
                    <a:pt x="391457" y="1548267"/>
                  </a:lnTo>
                  <a:lnTo>
                    <a:pt x="382747" y="1567054"/>
                  </a:lnTo>
                  <a:lnTo>
                    <a:pt x="374037" y="1585866"/>
                  </a:lnTo>
                  <a:lnTo>
                    <a:pt x="365326" y="1604701"/>
                  </a:lnTo>
                  <a:lnTo>
                    <a:pt x="356616" y="1623557"/>
                  </a:lnTo>
                  <a:lnTo>
                    <a:pt x="347906" y="1642433"/>
                  </a:lnTo>
                  <a:lnTo>
                    <a:pt x="339195" y="1661329"/>
                  </a:lnTo>
                  <a:lnTo>
                    <a:pt x="330485" y="1680242"/>
                  </a:lnTo>
                  <a:lnTo>
                    <a:pt x="321775" y="1699172"/>
                  </a:lnTo>
                  <a:lnTo>
                    <a:pt x="313064" y="1718117"/>
                  </a:lnTo>
                  <a:lnTo>
                    <a:pt x="304354" y="1737078"/>
                  </a:lnTo>
                  <a:lnTo>
                    <a:pt x="295643" y="1756052"/>
                  </a:lnTo>
                  <a:lnTo>
                    <a:pt x="286933" y="1775039"/>
                  </a:lnTo>
                  <a:lnTo>
                    <a:pt x="278223" y="1794038"/>
                  </a:lnTo>
                  <a:lnTo>
                    <a:pt x="269512" y="1813048"/>
                  </a:lnTo>
                  <a:lnTo>
                    <a:pt x="260802" y="1832069"/>
                  </a:lnTo>
                  <a:lnTo>
                    <a:pt x="252092" y="1851101"/>
                  </a:lnTo>
                  <a:lnTo>
                    <a:pt x="243381" y="1870142"/>
                  </a:lnTo>
                  <a:lnTo>
                    <a:pt x="234671" y="1889192"/>
                  </a:lnTo>
                  <a:lnTo>
                    <a:pt x="225961" y="1908250"/>
                  </a:lnTo>
                  <a:lnTo>
                    <a:pt x="217250" y="1927317"/>
                  </a:lnTo>
                  <a:lnTo>
                    <a:pt x="208540" y="1946391"/>
                  </a:lnTo>
                  <a:lnTo>
                    <a:pt x="199830" y="1965472"/>
                  </a:lnTo>
                  <a:lnTo>
                    <a:pt x="191119" y="1984560"/>
                  </a:lnTo>
                  <a:lnTo>
                    <a:pt x="182409" y="2003654"/>
                  </a:lnTo>
                  <a:lnTo>
                    <a:pt x="173699" y="2022754"/>
                  </a:lnTo>
                  <a:lnTo>
                    <a:pt x="164988" y="2041860"/>
                  </a:lnTo>
                  <a:lnTo>
                    <a:pt x="156278" y="2060972"/>
                  </a:lnTo>
                  <a:lnTo>
                    <a:pt x="147568" y="2080089"/>
                  </a:lnTo>
                  <a:lnTo>
                    <a:pt x="138857" y="2099210"/>
                  </a:lnTo>
                  <a:lnTo>
                    <a:pt x="130147" y="2118336"/>
                  </a:lnTo>
                  <a:lnTo>
                    <a:pt x="121437" y="2137467"/>
                  </a:lnTo>
                  <a:lnTo>
                    <a:pt x="112726" y="2156602"/>
                  </a:lnTo>
                  <a:lnTo>
                    <a:pt x="104016" y="2175741"/>
                  </a:lnTo>
                  <a:lnTo>
                    <a:pt x="95305" y="2194884"/>
                  </a:lnTo>
                  <a:lnTo>
                    <a:pt x="86595" y="2214030"/>
                  </a:lnTo>
                  <a:lnTo>
                    <a:pt x="84688" y="2218222"/>
                  </a:lnTo>
                  <a:close/>
                </a:path>
              </a:pathLst>
            </a:custGeom>
            <a:solidFill>
              <a:srgbClr val="00B86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50"/>
            <p:cNvSpPr/>
            <p:nvPr/>
          </p:nvSpPr>
          <p:spPr>
            <a:xfrm>
              <a:off x="4434156" y="1344187"/>
              <a:ext cx="1088285" cy="2218222"/>
            </a:xfrm>
            <a:custGeom>
              <a:avLst/>
              <a:pathLst>
                <a:path w="1088285" h="2218222">
                  <a:moveTo>
                    <a:pt x="0" y="2218222"/>
                  </a:moveTo>
                  <a:lnTo>
                    <a:pt x="8202" y="2202488"/>
                  </a:lnTo>
                  <a:lnTo>
                    <a:pt x="16912" y="2185778"/>
                  </a:lnTo>
                  <a:lnTo>
                    <a:pt x="25623" y="2169065"/>
                  </a:lnTo>
                  <a:lnTo>
                    <a:pt x="34333" y="2152350"/>
                  </a:lnTo>
                  <a:lnTo>
                    <a:pt x="43043" y="2135632"/>
                  </a:lnTo>
                  <a:lnTo>
                    <a:pt x="51754" y="2118912"/>
                  </a:lnTo>
                  <a:lnTo>
                    <a:pt x="60464" y="2102189"/>
                  </a:lnTo>
                  <a:lnTo>
                    <a:pt x="69174" y="2085463"/>
                  </a:lnTo>
                  <a:lnTo>
                    <a:pt x="77885" y="2068735"/>
                  </a:lnTo>
                  <a:lnTo>
                    <a:pt x="86595" y="2052003"/>
                  </a:lnTo>
                  <a:lnTo>
                    <a:pt x="95305" y="2035269"/>
                  </a:lnTo>
                  <a:lnTo>
                    <a:pt x="104016" y="2018531"/>
                  </a:lnTo>
                  <a:lnTo>
                    <a:pt x="112726" y="2001790"/>
                  </a:lnTo>
                  <a:lnTo>
                    <a:pt x="121437" y="1985045"/>
                  </a:lnTo>
                  <a:lnTo>
                    <a:pt x="130147" y="1968296"/>
                  </a:lnTo>
                  <a:lnTo>
                    <a:pt x="138857" y="1951544"/>
                  </a:lnTo>
                  <a:lnTo>
                    <a:pt x="147568" y="1934787"/>
                  </a:lnTo>
                  <a:lnTo>
                    <a:pt x="156278" y="1918027"/>
                  </a:lnTo>
                  <a:lnTo>
                    <a:pt x="164988" y="1901262"/>
                  </a:lnTo>
                  <a:lnTo>
                    <a:pt x="173699" y="1884492"/>
                  </a:lnTo>
                  <a:lnTo>
                    <a:pt x="182409" y="1867717"/>
                  </a:lnTo>
                  <a:lnTo>
                    <a:pt x="191119" y="1850937"/>
                  </a:lnTo>
                  <a:lnTo>
                    <a:pt x="199830" y="1834152"/>
                  </a:lnTo>
                  <a:lnTo>
                    <a:pt x="208540" y="1817362"/>
                  </a:lnTo>
                  <a:lnTo>
                    <a:pt x="217250" y="1800565"/>
                  </a:lnTo>
                  <a:lnTo>
                    <a:pt x="225961" y="1783762"/>
                  </a:lnTo>
                  <a:lnTo>
                    <a:pt x="234671" y="1766953"/>
                  </a:lnTo>
                  <a:lnTo>
                    <a:pt x="243381" y="1750137"/>
                  </a:lnTo>
                  <a:lnTo>
                    <a:pt x="252092" y="1733314"/>
                  </a:lnTo>
                  <a:lnTo>
                    <a:pt x="260802" y="1716483"/>
                  </a:lnTo>
                  <a:lnTo>
                    <a:pt x="269512" y="1699644"/>
                  </a:lnTo>
                  <a:lnTo>
                    <a:pt x="278223" y="1682797"/>
                  </a:lnTo>
                  <a:lnTo>
                    <a:pt x="286933" y="1665941"/>
                  </a:lnTo>
                  <a:lnTo>
                    <a:pt x="295643" y="1649076"/>
                  </a:lnTo>
                  <a:lnTo>
                    <a:pt x="304354" y="1632201"/>
                  </a:lnTo>
                  <a:lnTo>
                    <a:pt x="313064" y="1615315"/>
                  </a:lnTo>
                  <a:lnTo>
                    <a:pt x="321775" y="1598418"/>
                  </a:lnTo>
                  <a:lnTo>
                    <a:pt x="330485" y="1581510"/>
                  </a:lnTo>
                  <a:lnTo>
                    <a:pt x="339195" y="1564589"/>
                  </a:lnTo>
                  <a:lnTo>
                    <a:pt x="347906" y="1547656"/>
                  </a:lnTo>
                  <a:lnTo>
                    <a:pt x="356616" y="1530708"/>
                  </a:lnTo>
                  <a:lnTo>
                    <a:pt x="365326" y="1513746"/>
                  </a:lnTo>
                  <a:lnTo>
                    <a:pt x="374037" y="1496769"/>
                  </a:lnTo>
                  <a:lnTo>
                    <a:pt x="382747" y="1479775"/>
                  </a:lnTo>
                  <a:lnTo>
                    <a:pt x="391457" y="1462764"/>
                  </a:lnTo>
                  <a:lnTo>
                    <a:pt x="400168" y="1445734"/>
                  </a:lnTo>
                  <a:lnTo>
                    <a:pt x="408878" y="1428685"/>
                  </a:lnTo>
                  <a:lnTo>
                    <a:pt x="417588" y="1411616"/>
                  </a:lnTo>
                  <a:lnTo>
                    <a:pt x="426299" y="1394525"/>
                  </a:lnTo>
                  <a:lnTo>
                    <a:pt x="435009" y="1377410"/>
                  </a:lnTo>
                  <a:lnTo>
                    <a:pt x="443719" y="1360272"/>
                  </a:lnTo>
                  <a:lnTo>
                    <a:pt x="452430" y="1343108"/>
                  </a:lnTo>
                  <a:lnTo>
                    <a:pt x="461140" y="1325917"/>
                  </a:lnTo>
                  <a:lnTo>
                    <a:pt x="469850" y="1308697"/>
                  </a:lnTo>
                  <a:lnTo>
                    <a:pt x="478561" y="1291448"/>
                  </a:lnTo>
                  <a:lnTo>
                    <a:pt x="487271" y="1274168"/>
                  </a:lnTo>
                  <a:lnTo>
                    <a:pt x="495982" y="1256855"/>
                  </a:lnTo>
                  <a:lnTo>
                    <a:pt x="504692" y="1239509"/>
                  </a:lnTo>
                  <a:lnTo>
                    <a:pt x="513402" y="1222128"/>
                  </a:lnTo>
                  <a:lnTo>
                    <a:pt x="522113" y="1204710"/>
                  </a:lnTo>
                  <a:lnTo>
                    <a:pt x="530823" y="1187255"/>
                  </a:lnTo>
                  <a:lnTo>
                    <a:pt x="539533" y="1169762"/>
                  </a:lnTo>
                  <a:lnTo>
                    <a:pt x="548244" y="1152229"/>
                  </a:lnTo>
                  <a:lnTo>
                    <a:pt x="556954" y="1134656"/>
                  </a:lnTo>
                  <a:lnTo>
                    <a:pt x="565664" y="1117043"/>
                  </a:lnTo>
                  <a:lnTo>
                    <a:pt x="574375" y="1099389"/>
                  </a:lnTo>
                  <a:lnTo>
                    <a:pt x="583085" y="1081694"/>
                  </a:lnTo>
                  <a:lnTo>
                    <a:pt x="591795" y="1063957"/>
                  </a:lnTo>
                  <a:lnTo>
                    <a:pt x="600506" y="1046178"/>
                  </a:lnTo>
                  <a:lnTo>
                    <a:pt x="609216" y="1028358"/>
                  </a:lnTo>
                  <a:lnTo>
                    <a:pt x="617926" y="1010497"/>
                  </a:lnTo>
                  <a:lnTo>
                    <a:pt x="626637" y="992595"/>
                  </a:lnTo>
                  <a:lnTo>
                    <a:pt x="635347" y="974652"/>
                  </a:lnTo>
                  <a:lnTo>
                    <a:pt x="644057" y="956668"/>
                  </a:lnTo>
                  <a:lnTo>
                    <a:pt x="652768" y="938644"/>
                  </a:lnTo>
                  <a:lnTo>
                    <a:pt x="661478" y="920580"/>
                  </a:lnTo>
                  <a:lnTo>
                    <a:pt x="670188" y="902476"/>
                  </a:lnTo>
                  <a:lnTo>
                    <a:pt x="678899" y="884333"/>
                  </a:lnTo>
                  <a:lnTo>
                    <a:pt x="687609" y="866151"/>
                  </a:lnTo>
                  <a:lnTo>
                    <a:pt x="696320" y="847929"/>
                  </a:lnTo>
                  <a:lnTo>
                    <a:pt x="705030" y="829669"/>
                  </a:lnTo>
                  <a:lnTo>
                    <a:pt x="713740" y="811370"/>
                  </a:lnTo>
                  <a:lnTo>
                    <a:pt x="722451" y="793032"/>
                  </a:lnTo>
                  <a:lnTo>
                    <a:pt x="731161" y="774657"/>
                  </a:lnTo>
                  <a:lnTo>
                    <a:pt x="739871" y="756244"/>
                  </a:lnTo>
                  <a:lnTo>
                    <a:pt x="748582" y="737795"/>
                  </a:lnTo>
                  <a:lnTo>
                    <a:pt x="757292" y="719309"/>
                  </a:lnTo>
                  <a:lnTo>
                    <a:pt x="766002" y="700787"/>
                  </a:lnTo>
                  <a:lnTo>
                    <a:pt x="774713" y="682230"/>
                  </a:lnTo>
                  <a:lnTo>
                    <a:pt x="783423" y="663640"/>
                  </a:lnTo>
                  <a:lnTo>
                    <a:pt x="792133" y="645016"/>
                  </a:lnTo>
                  <a:lnTo>
                    <a:pt x="800844" y="626361"/>
                  </a:lnTo>
                  <a:lnTo>
                    <a:pt x="809554" y="607674"/>
                  </a:lnTo>
                  <a:lnTo>
                    <a:pt x="818264" y="588958"/>
                  </a:lnTo>
                  <a:lnTo>
                    <a:pt x="826975" y="570214"/>
                  </a:lnTo>
                  <a:lnTo>
                    <a:pt x="835685" y="551442"/>
                  </a:lnTo>
                  <a:lnTo>
                    <a:pt x="844395" y="532645"/>
                  </a:lnTo>
                  <a:lnTo>
                    <a:pt x="853106" y="513822"/>
                  </a:lnTo>
                  <a:lnTo>
                    <a:pt x="861816" y="494977"/>
                  </a:lnTo>
                  <a:lnTo>
                    <a:pt x="870527" y="476109"/>
                  </a:lnTo>
                  <a:lnTo>
                    <a:pt x="879237" y="457220"/>
                  </a:lnTo>
                  <a:lnTo>
                    <a:pt x="887947" y="438312"/>
                  </a:lnTo>
                  <a:lnTo>
                    <a:pt x="896658" y="419385"/>
                  </a:lnTo>
                  <a:lnTo>
                    <a:pt x="905368" y="400440"/>
                  </a:lnTo>
                  <a:lnTo>
                    <a:pt x="914078" y="381479"/>
                  </a:lnTo>
                  <a:lnTo>
                    <a:pt x="922789" y="362502"/>
                  </a:lnTo>
                  <a:lnTo>
                    <a:pt x="931499" y="343511"/>
                  </a:lnTo>
                  <a:lnTo>
                    <a:pt x="940209" y="324506"/>
                  </a:lnTo>
                  <a:lnTo>
                    <a:pt x="948920" y="305489"/>
                  </a:lnTo>
                  <a:lnTo>
                    <a:pt x="957630" y="286460"/>
                  </a:lnTo>
                  <a:lnTo>
                    <a:pt x="966340" y="267419"/>
                  </a:lnTo>
                  <a:lnTo>
                    <a:pt x="975051" y="248368"/>
                  </a:lnTo>
                  <a:lnTo>
                    <a:pt x="983761" y="229307"/>
                  </a:lnTo>
                  <a:lnTo>
                    <a:pt x="992471" y="210237"/>
                  </a:lnTo>
                  <a:lnTo>
                    <a:pt x="1001182" y="191158"/>
                  </a:lnTo>
                  <a:lnTo>
                    <a:pt x="1009892" y="172071"/>
                  </a:lnTo>
                  <a:lnTo>
                    <a:pt x="1018602" y="152977"/>
                  </a:lnTo>
                  <a:lnTo>
                    <a:pt x="1027313" y="133875"/>
                  </a:lnTo>
                  <a:lnTo>
                    <a:pt x="1036023" y="114767"/>
                  </a:lnTo>
                  <a:lnTo>
                    <a:pt x="1044733" y="95653"/>
                  </a:lnTo>
                  <a:lnTo>
                    <a:pt x="1053444" y="76533"/>
                  </a:lnTo>
                  <a:lnTo>
                    <a:pt x="1062154" y="57407"/>
                  </a:lnTo>
                  <a:lnTo>
                    <a:pt x="1070865" y="38276"/>
                  </a:lnTo>
                  <a:lnTo>
                    <a:pt x="1079575" y="19140"/>
                  </a:lnTo>
                  <a:lnTo>
                    <a:pt x="1088285" y="0"/>
                  </a:lnTo>
                  <a:lnTo>
                    <a:pt x="1088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1" name="pl751"/>
            <p:cNvSpPr/>
            <p:nvPr/>
          </p:nvSpPr>
          <p:spPr>
            <a:xfrm>
              <a:off x="4518845" y="1510555"/>
              <a:ext cx="1003596" cy="2051855"/>
            </a:xfrm>
            <a:custGeom>
              <a:avLst/>
              <a:pathLst>
                <a:path w="1003596" h="2051855">
                  <a:moveTo>
                    <a:pt x="1003596" y="0"/>
                  </a:moveTo>
                  <a:lnTo>
                    <a:pt x="1003596" y="0"/>
                  </a:lnTo>
                  <a:lnTo>
                    <a:pt x="994886" y="16704"/>
                  </a:lnTo>
                  <a:lnTo>
                    <a:pt x="986176" y="33409"/>
                  </a:lnTo>
                  <a:lnTo>
                    <a:pt x="977465" y="50115"/>
                  </a:lnTo>
                  <a:lnTo>
                    <a:pt x="968755" y="66822"/>
                  </a:lnTo>
                  <a:lnTo>
                    <a:pt x="960044" y="83529"/>
                  </a:lnTo>
                  <a:lnTo>
                    <a:pt x="951334" y="100237"/>
                  </a:lnTo>
                  <a:lnTo>
                    <a:pt x="942624" y="116946"/>
                  </a:lnTo>
                  <a:lnTo>
                    <a:pt x="933913" y="133655"/>
                  </a:lnTo>
                  <a:lnTo>
                    <a:pt x="925203" y="150365"/>
                  </a:lnTo>
                  <a:lnTo>
                    <a:pt x="916493" y="167075"/>
                  </a:lnTo>
                  <a:lnTo>
                    <a:pt x="907782" y="183786"/>
                  </a:lnTo>
                  <a:lnTo>
                    <a:pt x="899072" y="200497"/>
                  </a:lnTo>
                  <a:lnTo>
                    <a:pt x="890362" y="217207"/>
                  </a:lnTo>
                  <a:lnTo>
                    <a:pt x="881651" y="233918"/>
                  </a:lnTo>
                  <a:lnTo>
                    <a:pt x="872941" y="250629"/>
                  </a:lnTo>
                  <a:lnTo>
                    <a:pt x="864231" y="267340"/>
                  </a:lnTo>
                  <a:lnTo>
                    <a:pt x="855520" y="284051"/>
                  </a:lnTo>
                  <a:lnTo>
                    <a:pt x="846810" y="300762"/>
                  </a:lnTo>
                  <a:lnTo>
                    <a:pt x="838100" y="317472"/>
                  </a:lnTo>
                  <a:lnTo>
                    <a:pt x="829389" y="334182"/>
                  </a:lnTo>
                  <a:lnTo>
                    <a:pt x="820679" y="350893"/>
                  </a:lnTo>
                  <a:lnTo>
                    <a:pt x="811969" y="367603"/>
                  </a:lnTo>
                  <a:lnTo>
                    <a:pt x="803258" y="384313"/>
                  </a:lnTo>
                  <a:lnTo>
                    <a:pt x="794548" y="401023"/>
                  </a:lnTo>
                  <a:lnTo>
                    <a:pt x="785838" y="417734"/>
                  </a:lnTo>
                  <a:lnTo>
                    <a:pt x="777127" y="434446"/>
                  </a:lnTo>
                  <a:lnTo>
                    <a:pt x="768417" y="451159"/>
                  </a:lnTo>
                  <a:lnTo>
                    <a:pt x="759706" y="467874"/>
                  </a:lnTo>
                  <a:lnTo>
                    <a:pt x="750996" y="484592"/>
                  </a:lnTo>
                  <a:lnTo>
                    <a:pt x="742286" y="501312"/>
                  </a:lnTo>
                  <a:lnTo>
                    <a:pt x="733575" y="518037"/>
                  </a:lnTo>
                  <a:lnTo>
                    <a:pt x="724865" y="534768"/>
                  </a:lnTo>
                  <a:lnTo>
                    <a:pt x="716155" y="551504"/>
                  </a:lnTo>
                  <a:lnTo>
                    <a:pt x="707444" y="568249"/>
                  </a:lnTo>
                  <a:lnTo>
                    <a:pt x="698734" y="585004"/>
                  </a:lnTo>
                  <a:lnTo>
                    <a:pt x="690024" y="601770"/>
                  </a:lnTo>
                  <a:lnTo>
                    <a:pt x="681313" y="618549"/>
                  </a:lnTo>
                  <a:lnTo>
                    <a:pt x="672603" y="635344"/>
                  </a:lnTo>
                  <a:lnTo>
                    <a:pt x="663893" y="652157"/>
                  </a:lnTo>
                  <a:lnTo>
                    <a:pt x="655182" y="668990"/>
                  </a:lnTo>
                  <a:lnTo>
                    <a:pt x="646472" y="685846"/>
                  </a:lnTo>
                  <a:lnTo>
                    <a:pt x="637762" y="702729"/>
                  </a:lnTo>
                  <a:lnTo>
                    <a:pt x="629051" y="719640"/>
                  </a:lnTo>
                  <a:lnTo>
                    <a:pt x="620341" y="736584"/>
                  </a:lnTo>
                  <a:lnTo>
                    <a:pt x="611631" y="753563"/>
                  </a:lnTo>
                  <a:lnTo>
                    <a:pt x="602920" y="770580"/>
                  </a:lnTo>
                  <a:lnTo>
                    <a:pt x="594210" y="787638"/>
                  </a:lnTo>
                  <a:lnTo>
                    <a:pt x="585500" y="804741"/>
                  </a:lnTo>
                  <a:lnTo>
                    <a:pt x="576789" y="821892"/>
                  </a:lnTo>
                  <a:lnTo>
                    <a:pt x="568079" y="839092"/>
                  </a:lnTo>
                  <a:lnTo>
                    <a:pt x="559368" y="856346"/>
                  </a:lnTo>
                  <a:lnTo>
                    <a:pt x="550658" y="873656"/>
                  </a:lnTo>
                  <a:lnTo>
                    <a:pt x="541948" y="891023"/>
                  </a:lnTo>
                  <a:lnTo>
                    <a:pt x="533237" y="908451"/>
                  </a:lnTo>
                  <a:lnTo>
                    <a:pt x="524527" y="925940"/>
                  </a:lnTo>
                  <a:lnTo>
                    <a:pt x="515817" y="943491"/>
                  </a:lnTo>
                  <a:lnTo>
                    <a:pt x="507106" y="961107"/>
                  </a:lnTo>
                  <a:lnTo>
                    <a:pt x="498396" y="978788"/>
                  </a:lnTo>
                  <a:lnTo>
                    <a:pt x="489686" y="996533"/>
                  </a:lnTo>
                  <a:lnTo>
                    <a:pt x="480975" y="1014343"/>
                  </a:lnTo>
                  <a:lnTo>
                    <a:pt x="472265" y="1032218"/>
                  </a:lnTo>
                  <a:lnTo>
                    <a:pt x="463555" y="1050156"/>
                  </a:lnTo>
                  <a:lnTo>
                    <a:pt x="454844" y="1068157"/>
                  </a:lnTo>
                  <a:lnTo>
                    <a:pt x="446134" y="1086219"/>
                  </a:lnTo>
                  <a:lnTo>
                    <a:pt x="437424" y="1104341"/>
                  </a:lnTo>
                  <a:lnTo>
                    <a:pt x="428713" y="1122521"/>
                  </a:lnTo>
                  <a:lnTo>
                    <a:pt x="420003" y="1140757"/>
                  </a:lnTo>
                  <a:lnTo>
                    <a:pt x="411293" y="1159047"/>
                  </a:lnTo>
                  <a:lnTo>
                    <a:pt x="402582" y="1177389"/>
                  </a:lnTo>
                  <a:lnTo>
                    <a:pt x="393872" y="1195779"/>
                  </a:lnTo>
                  <a:lnTo>
                    <a:pt x="385161" y="1214217"/>
                  </a:lnTo>
                  <a:lnTo>
                    <a:pt x="376451" y="1232699"/>
                  </a:lnTo>
                  <a:lnTo>
                    <a:pt x="367741" y="1251224"/>
                  </a:lnTo>
                  <a:lnTo>
                    <a:pt x="359030" y="1269789"/>
                  </a:lnTo>
                  <a:lnTo>
                    <a:pt x="350320" y="1288392"/>
                  </a:lnTo>
                  <a:lnTo>
                    <a:pt x="341610" y="1307030"/>
                  </a:lnTo>
                  <a:lnTo>
                    <a:pt x="332899" y="1325702"/>
                  </a:lnTo>
                  <a:lnTo>
                    <a:pt x="324189" y="1344405"/>
                  </a:lnTo>
                  <a:lnTo>
                    <a:pt x="315479" y="1363138"/>
                  </a:lnTo>
                  <a:lnTo>
                    <a:pt x="306768" y="1381899"/>
                  </a:lnTo>
                  <a:lnTo>
                    <a:pt x="298058" y="1400687"/>
                  </a:lnTo>
                  <a:lnTo>
                    <a:pt x="289348" y="1419498"/>
                  </a:lnTo>
                  <a:lnTo>
                    <a:pt x="280637" y="1438333"/>
                  </a:lnTo>
                  <a:lnTo>
                    <a:pt x="271927" y="1457189"/>
                  </a:lnTo>
                  <a:lnTo>
                    <a:pt x="263217" y="1476066"/>
                  </a:lnTo>
                  <a:lnTo>
                    <a:pt x="254506" y="1494961"/>
                  </a:lnTo>
                  <a:lnTo>
                    <a:pt x="245796" y="1513874"/>
                  </a:lnTo>
                  <a:lnTo>
                    <a:pt x="237086" y="1532804"/>
                  </a:lnTo>
                  <a:lnTo>
                    <a:pt x="228375" y="1551750"/>
                  </a:lnTo>
                  <a:lnTo>
                    <a:pt x="219665" y="1570710"/>
                  </a:lnTo>
                  <a:lnTo>
                    <a:pt x="210955" y="1589684"/>
                  </a:lnTo>
                  <a:lnTo>
                    <a:pt x="202244" y="1608671"/>
                  </a:lnTo>
                  <a:lnTo>
                    <a:pt x="193534" y="1627670"/>
                  </a:lnTo>
                  <a:lnTo>
                    <a:pt x="184823" y="1646681"/>
                  </a:lnTo>
                  <a:lnTo>
                    <a:pt x="176113" y="1665702"/>
                  </a:lnTo>
                  <a:lnTo>
                    <a:pt x="167403" y="1684733"/>
                  </a:lnTo>
                  <a:lnTo>
                    <a:pt x="158692" y="1703774"/>
                  </a:lnTo>
                  <a:lnTo>
                    <a:pt x="149982" y="1722824"/>
                  </a:lnTo>
                  <a:lnTo>
                    <a:pt x="141272" y="1741883"/>
                  </a:lnTo>
                  <a:lnTo>
                    <a:pt x="132561" y="1760949"/>
                  </a:lnTo>
                  <a:lnTo>
                    <a:pt x="123851" y="1780023"/>
                  </a:lnTo>
                  <a:lnTo>
                    <a:pt x="115141" y="1799104"/>
                  </a:lnTo>
                  <a:lnTo>
                    <a:pt x="106430" y="1818192"/>
                  </a:lnTo>
                  <a:lnTo>
                    <a:pt x="97720" y="1837286"/>
                  </a:lnTo>
                  <a:lnTo>
                    <a:pt x="89010" y="1856387"/>
                  </a:lnTo>
                  <a:lnTo>
                    <a:pt x="80299" y="1875493"/>
                  </a:lnTo>
                  <a:lnTo>
                    <a:pt x="71589" y="1894604"/>
                  </a:lnTo>
                  <a:lnTo>
                    <a:pt x="62879" y="1913721"/>
                  </a:lnTo>
                  <a:lnTo>
                    <a:pt x="54168" y="1932843"/>
                  </a:lnTo>
                  <a:lnTo>
                    <a:pt x="45458" y="1951969"/>
                  </a:lnTo>
                  <a:lnTo>
                    <a:pt x="36748" y="1971100"/>
                  </a:lnTo>
                  <a:lnTo>
                    <a:pt x="28037" y="1990235"/>
                  </a:lnTo>
                  <a:lnTo>
                    <a:pt x="19327" y="2009374"/>
                  </a:lnTo>
                  <a:lnTo>
                    <a:pt x="10616" y="2028516"/>
                  </a:lnTo>
                  <a:lnTo>
                    <a:pt x="1906" y="2047663"/>
                  </a:lnTo>
                  <a:lnTo>
                    <a:pt x="0" y="205185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4457572" y="1393313"/>
              <a:ext cx="1064869" cy="2169096"/>
            </a:xfrm>
            <a:custGeom>
              <a:avLst/>
              <a:pathLst>
                <a:path w="1064869" h="2169096">
                  <a:moveTo>
                    <a:pt x="0" y="2169096"/>
                  </a:moveTo>
                  <a:lnTo>
                    <a:pt x="2207" y="2164838"/>
                  </a:lnTo>
                  <a:lnTo>
                    <a:pt x="10917" y="2148028"/>
                  </a:lnTo>
                  <a:lnTo>
                    <a:pt x="19627" y="2131213"/>
                  </a:lnTo>
                  <a:lnTo>
                    <a:pt x="28338" y="2114394"/>
                  </a:lnTo>
                  <a:lnTo>
                    <a:pt x="37048" y="2097570"/>
                  </a:lnTo>
                  <a:lnTo>
                    <a:pt x="45758" y="2080742"/>
                  </a:lnTo>
                  <a:lnTo>
                    <a:pt x="54469" y="2063908"/>
                  </a:lnTo>
                  <a:lnTo>
                    <a:pt x="63179" y="2047068"/>
                  </a:lnTo>
                  <a:lnTo>
                    <a:pt x="71889" y="2030224"/>
                  </a:lnTo>
                  <a:lnTo>
                    <a:pt x="80600" y="2013374"/>
                  </a:lnTo>
                  <a:lnTo>
                    <a:pt x="89310" y="1996517"/>
                  </a:lnTo>
                  <a:lnTo>
                    <a:pt x="98020" y="1979655"/>
                  </a:lnTo>
                  <a:lnTo>
                    <a:pt x="106731" y="1962787"/>
                  </a:lnTo>
                  <a:lnTo>
                    <a:pt x="115441" y="1945912"/>
                  </a:lnTo>
                  <a:lnTo>
                    <a:pt x="124151" y="1929030"/>
                  </a:lnTo>
                  <a:lnTo>
                    <a:pt x="132862" y="1912142"/>
                  </a:lnTo>
                  <a:lnTo>
                    <a:pt x="141572" y="1895246"/>
                  </a:lnTo>
                  <a:lnTo>
                    <a:pt x="150283" y="1878343"/>
                  </a:lnTo>
                  <a:lnTo>
                    <a:pt x="158993" y="1861432"/>
                  </a:lnTo>
                  <a:lnTo>
                    <a:pt x="167703" y="1844513"/>
                  </a:lnTo>
                  <a:lnTo>
                    <a:pt x="176414" y="1827585"/>
                  </a:lnTo>
                  <a:lnTo>
                    <a:pt x="185124" y="1810650"/>
                  </a:lnTo>
                  <a:lnTo>
                    <a:pt x="193834" y="1793705"/>
                  </a:lnTo>
                  <a:lnTo>
                    <a:pt x="202545" y="1776751"/>
                  </a:lnTo>
                  <a:lnTo>
                    <a:pt x="211255" y="1759788"/>
                  </a:lnTo>
                  <a:lnTo>
                    <a:pt x="219965" y="1742815"/>
                  </a:lnTo>
                  <a:lnTo>
                    <a:pt x="228676" y="1725831"/>
                  </a:lnTo>
                  <a:lnTo>
                    <a:pt x="237386" y="1708837"/>
                  </a:lnTo>
                  <a:lnTo>
                    <a:pt x="246096" y="1691832"/>
                  </a:lnTo>
                  <a:lnTo>
                    <a:pt x="254807" y="1674816"/>
                  </a:lnTo>
                  <a:lnTo>
                    <a:pt x="263517" y="1657788"/>
                  </a:lnTo>
                  <a:lnTo>
                    <a:pt x="272227" y="1640748"/>
                  </a:lnTo>
                  <a:lnTo>
                    <a:pt x="280938" y="1623696"/>
                  </a:lnTo>
                  <a:lnTo>
                    <a:pt x="289648" y="1606630"/>
                  </a:lnTo>
                  <a:lnTo>
                    <a:pt x="298358" y="1589552"/>
                  </a:lnTo>
                  <a:lnTo>
                    <a:pt x="307069" y="1572459"/>
                  </a:lnTo>
                  <a:lnTo>
                    <a:pt x="315779" y="1555352"/>
                  </a:lnTo>
                  <a:lnTo>
                    <a:pt x="324490" y="1538231"/>
                  </a:lnTo>
                  <a:lnTo>
                    <a:pt x="333200" y="1521094"/>
                  </a:lnTo>
                  <a:lnTo>
                    <a:pt x="341910" y="1503942"/>
                  </a:lnTo>
                  <a:lnTo>
                    <a:pt x="350621" y="1486774"/>
                  </a:lnTo>
                  <a:lnTo>
                    <a:pt x="359331" y="1469590"/>
                  </a:lnTo>
                  <a:lnTo>
                    <a:pt x="368041" y="1452388"/>
                  </a:lnTo>
                  <a:lnTo>
                    <a:pt x="376752" y="1435170"/>
                  </a:lnTo>
                  <a:lnTo>
                    <a:pt x="385462" y="1417933"/>
                  </a:lnTo>
                  <a:lnTo>
                    <a:pt x="394172" y="1400678"/>
                  </a:lnTo>
                  <a:lnTo>
                    <a:pt x="402883" y="1383405"/>
                  </a:lnTo>
                  <a:lnTo>
                    <a:pt x="411593" y="1366113"/>
                  </a:lnTo>
                  <a:lnTo>
                    <a:pt x="420303" y="1348801"/>
                  </a:lnTo>
                  <a:lnTo>
                    <a:pt x="429014" y="1331470"/>
                  </a:lnTo>
                  <a:lnTo>
                    <a:pt x="437724" y="1314119"/>
                  </a:lnTo>
                  <a:lnTo>
                    <a:pt x="446434" y="1296747"/>
                  </a:lnTo>
                  <a:lnTo>
                    <a:pt x="455145" y="1279355"/>
                  </a:lnTo>
                  <a:lnTo>
                    <a:pt x="463855" y="1261942"/>
                  </a:lnTo>
                  <a:lnTo>
                    <a:pt x="472565" y="1244509"/>
                  </a:lnTo>
                  <a:lnTo>
                    <a:pt x="481276" y="1227054"/>
                  </a:lnTo>
                  <a:lnTo>
                    <a:pt x="489986" y="1209578"/>
                  </a:lnTo>
                  <a:lnTo>
                    <a:pt x="498696" y="1192080"/>
                  </a:lnTo>
                  <a:lnTo>
                    <a:pt x="507407" y="1174561"/>
                  </a:lnTo>
                  <a:lnTo>
                    <a:pt x="516117" y="1157021"/>
                  </a:lnTo>
                  <a:lnTo>
                    <a:pt x="524828" y="1139459"/>
                  </a:lnTo>
                  <a:lnTo>
                    <a:pt x="533538" y="1121876"/>
                  </a:lnTo>
                  <a:lnTo>
                    <a:pt x="542248" y="1104271"/>
                  </a:lnTo>
                  <a:lnTo>
                    <a:pt x="550959" y="1086644"/>
                  </a:lnTo>
                  <a:lnTo>
                    <a:pt x="559669" y="1068996"/>
                  </a:lnTo>
                  <a:lnTo>
                    <a:pt x="568379" y="1051326"/>
                  </a:lnTo>
                  <a:lnTo>
                    <a:pt x="577090" y="1033635"/>
                  </a:lnTo>
                  <a:lnTo>
                    <a:pt x="585800" y="1015921"/>
                  </a:lnTo>
                  <a:lnTo>
                    <a:pt x="594510" y="998185"/>
                  </a:lnTo>
                  <a:lnTo>
                    <a:pt x="603221" y="980426"/>
                  </a:lnTo>
                  <a:lnTo>
                    <a:pt x="611931" y="962644"/>
                  </a:lnTo>
                  <a:lnTo>
                    <a:pt x="620641" y="944839"/>
                  </a:lnTo>
                  <a:lnTo>
                    <a:pt x="629352" y="927009"/>
                  </a:lnTo>
                  <a:lnTo>
                    <a:pt x="638062" y="909155"/>
                  </a:lnTo>
                  <a:lnTo>
                    <a:pt x="646772" y="891275"/>
                  </a:lnTo>
                  <a:lnTo>
                    <a:pt x="655483" y="873368"/>
                  </a:lnTo>
                  <a:lnTo>
                    <a:pt x="664193" y="855434"/>
                  </a:lnTo>
                  <a:lnTo>
                    <a:pt x="672903" y="837471"/>
                  </a:lnTo>
                  <a:lnTo>
                    <a:pt x="681614" y="819479"/>
                  </a:lnTo>
                  <a:lnTo>
                    <a:pt x="690324" y="801456"/>
                  </a:lnTo>
                  <a:lnTo>
                    <a:pt x="699035" y="783403"/>
                  </a:lnTo>
                  <a:lnTo>
                    <a:pt x="707745" y="765317"/>
                  </a:lnTo>
                  <a:lnTo>
                    <a:pt x="716455" y="747198"/>
                  </a:lnTo>
                  <a:lnTo>
                    <a:pt x="725166" y="729046"/>
                  </a:lnTo>
                  <a:lnTo>
                    <a:pt x="733876" y="710860"/>
                  </a:lnTo>
                  <a:lnTo>
                    <a:pt x="742586" y="692639"/>
                  </a:lnTo>
                  <a:lnTo>
                    <a:pt x="751297" y="674384"/>
                  </a:lnTo>
                  <a:lnTo>
                    <a:pt x="760007" y="656095"/>
                  </a:lnTo>
                  <a:lnTo>
                    <a:pt x="768717" y="637770"/>
                  </a:lnTo>
                  <a:lnTo>
                    <a:pt x="777428" y="619412"/>
                  </a:lnTo>
                  <a:lnTo>
                    <a:pt x="786138" y="601020"/>
                  </a:lnTo>
                  <a:lnTo>
                    <a:pt x="794848" y="582595"/>
                  </a:lnTo>
                  <a:lnTo>
                    <a:pt x="803559" y="564137"/>
                  </a:lnTo>
                  <a:lnTo>
                    <a:pt x="812269" y="545647"/>
                  </a:lnTo>
                  <a:lnTo>
                    <a:pt x="820979" y="527127"/>
                  </a:lnTo>
                  <a:lnTo>
                    <a:pt x="829690" y="508576"/>
                  </a:lnTo>
                  <a:lnTo>
                    <a:pt x="838400" y="489997"/>
                  </a:lnTo>
                  <a:lnTo>
                    <a:pt x="847110" y="471389"/>
                  </a:lnTo>
                  <a:lnTo>
                    <a:pt x="855821" y="452755"/>
                  </a:lnTo>
                  <a:lnTo>
                    <a:pt x="864531" y="434095"/>
                  </a:lnTo>
                  <a:lnTo>
                    <a:pt x="873241" y="415410"/>
                  </a:lnTo>
                  <a:lnTo>
                    <a:pt x="881952" y="396702"/>
                  </a:lnTo>
                  <a:lnTo>
                    <a:pt x="890662" y="377971"/>
                  </a:lnTo>
                  <a:lnTo>
                    <a:pt x="899373" y="359219"/>
                  </a:lnTo>
                  <a:lnTo>
                    <a:pt x="908083" y="340446"/>
                  </a:lnTo>
                  <a:lnTo>
                    <a:pt x="916793" y="321654"/>
                  </a:lnTo>
                  <a:lnTo>
                    <a:pt x="925504" y="302844"/>
                  </a:lnTo>
                  <a:lnTo>
                    <a:pt x="934214" y="284016"/>
                  </a:lnTo>
                  <a:lnTo>
                    <a:pt x="942924" y="265171"/>
                  </a:lnTo>
                  <a:lnTo>
                    <a:pt x="951635" y="246310"/>
                  </a:lnTo>
                  <a:lnTo>
                    <a:pt x="960345" y="227435"/>
                  </a:lnTo>
                  <a:lnTo>
                    <a:pt x="969055" y="208545"/>
                  </a:lnTo>
                  <a:lnTo>
                    <a:pt x="977766" y="189641"/>
                  </a:lnTo>
                  <a:lnTo>
                    <a:pt x="986476" y="170725"/>
                  </a:lnTo>
                  <a:lnTo>
                    <a:pt x="995186" y="151797"/>
                  </a:lnTo>
                  <a:lnTo>
                    <a:pt x="1003897" y="132857"/>
                  </a:lnTo>
                  <a:lnTo>
                    <a:pt x="1012607" y="113906"/>
                  </a:lnTo>
                  <a:lnTo>
                    <a:pt x="1021317" y="94945"/>
                  </a:lnTo>
                  <a:lnTo>
                    <a:pt x="1030028" y="75974"/>
                  </a:lnTo>
                  <a:lnTo>
                    <a:pt x="1038738" y="56993"/>
                  </a:lnTo>
                  <a:lnTo>
                    <a:pt x="1047448" y="38004"/>
                  </a:lnTo>
                  <a:lnTo>
                    <a:pt x="1056159" y="19006"/>
                  </a:lnTo>
                  <a:lnTo>
                    <a:pt x="1064869" y="0"/>
                  </a:lnTo>
                  <a:lnTo>
                    <a:pt x="1064869" y="179182"/>
                  </a:lnTo>
                  <a:lnTo>
                    <a:pt x="1056159" y="196007"/>
                  </a:lnTo>
                  <a:lnTo>
                    <a:pt x="1047448" y="212835"/>
                  </a:lnTo>
                  <a:lnTo>
                    <a:pt x="1038738" y="229667"/>
                  </a:lnTo>
                  <a:lnTo>
                    <a:pt x="1030028" y="246501"/>
                  </a:lnTo>
                  <a:lnTo>
                    <a:pt x="1021317" y="263339"/>
                  </a:lnTo>
                  <a:lnTo>
                    <a:pt x="1012607" y="280180"/>
                  </a:lnTo>
                  <a:lnTo>
                    <a:pt x="1003897" y="297023"/>
                  </a:lnTo>
                  <a:lnTo>
                    <a:pt x="995186" y="313870"/>
                  </a:lnTo>
                  <a:lnTo>
                    <a:pt x="986476" y="330720"/>
                  </a:lnTo>
                  <a:lnTo>
                    <a:pt x="977766" y="347573"/>
                  </a:lnTo>
                  <a:lnTo>
                    <a:pt x="969055" y="364429"/>
                  </a:lnTo>
                  <a:lnTo>
                    <a:pt x="960345" y="381288"/>
                  </a:lnTo>
                  <a:lnTo>
                    <a:pt x="951635" y="398149"/>
                  </a:lnTo>
                  <a:lnTo>
                    <a:pt x="942924" y="415013"/>
                  </a:lnTo>
                  <a:lnTo>
                    <a:pt x="934214" y="431880"/>
                  </a:lnTo>
                  <a:lnTo>
                    <a:pt x="925504" y="448750"/>
                  </a:lnTo>
                  <a:lnTo>
                    <a:pt x="916793" y="465622"/>
                  </a:lnTo>
                  <a:lnTo>
                    <a:pt x="908083" y="482497"/>
                  </a:lnTo>
                  <a:lnTo>
                    <a:pt x="899373" y="499375"/>
                  </a:lnTo>
                  <a:lnTo>
                    <a:pt x="890662" y="516256"/>
                  </a:lnTo>
                  <a:lnTo>
                    <a:pt x="881952" y="533140"/>
                  </a:lnTo>
                  <a:lnTo>
                    <a:pt x="873241" y="550028"/>
                  </a:lnTo>
                  <a:lnTo>
                    <a:pt x="864531" y="566919"/>
                  </a:lnTo>
                  <a:lnTo>
                    <a:pt x="855821" y="583814"/>
                  </a:lnTo>
                  <a:lnTo>
                    <a:pt x="847110" y="600713"/>
                  </a:lnTo>
                  <a:lnTo>
                    <a:pt x="838400" y="617617"/>
                  </a:lnTo>
                  <a:lnTo>
                    <a:pt x="829690" y="634527"/>
                  </a:lnTo>
                  <a:lnTo>
                    <a:pt x="820979" y="651444"/>
                  </a:lnTo>
                  <a:lnTo>
                    <a:pt x="812269" y="668368"/>
                  </a:lnTo>
                  <a:lnTo>
                    <a:pt x="803559" y="685300"/>
                  </a:lnTo>
                  <a:lnTo>
                    <a:pt x="794848" y="702242"/>
                  </a:lnTo>
                  <a:lnTo>
                    <a:pt x="786138" y="719195"/>
                  </a:lnTo>
                  <a:lnTo>
                    <a:pt x="777428" y="736160"/>
                  </a:lnTo>
                  <a:lnTo>
                    <a:pt x="768717" y="753139"/>
                  </a:lnTo>
                  <a:lnTo>
                    <a:pt x="760007" y="770134"/>
                  </a:lnTo>
                  <a:lnTo>
                    <a:pt x="751297" y="787146"/>
                  </a:lnTo>
                  <a:lnTo>
                    <a:pt x="742586" y="804178"/>
                  </a:lnTo>
                  <a:lnTo>
                    <a:pt x="733876" y="821232"/>
                  </a:lnTo>
                  <a:lnTo>
                    <a:pt x="725166" y="838309"/>
                  </a:lnTo>
                  <a:lnTo>
                    <a:pt x="716455" y="855412"/>
                  </a:lnTo>
                  <a:lnTo>
                    <a:pt x="707745" y="872542"/>
                  </a:lnTo>
                  <a:lnTo>
                    <a:pt x="699035" y="889703"/>
                  </a:lnTo>
                  <a:lnTo>
                    <a:pt x="690324" y="906895"/>
                  </a:lnTo>
                  <a:lnTo>
                    <a:pt x="681614" y="924121"/>
                  </a:lnTo>
                  <a:lnTo>
                    <a:pt x="672903" y="941382"/>
                  </a:lnTo>
                  <a:lnTo>
                    <a:pt x="664193" y="958681"/>
                  </a:lnTo>
                  <a:lnTo>
                    <a:pt x="655483" y="976018"/>
                  </a:lnTo>
                  <a:lnTo>
                    <a:pt x="646772" y="993396"/>
                  </a:lnTo>
                  <a:lnTo>
                    <a:pt x="638062" y="1010815"/>
                  </a:lnTo>
                  <a:lnTo>
                    <a:pt x="629352" y="1028277"/>
                  </a:lnTo>
                  <a:lnTo>
                    <a:pt x="620641" y="1045782"/>
                  </a:lnTo>
                  <a:lnTo>
                    <a:pt x="611931" y="1063332"/>
                  </a:lnTo>
                  <a:lnTo>
                    <a:pt x="603221" y="1080926"/>
                  </a:lnTo>
                  <a:lnTo>
                    <a:pt x="594510" y="1098565"/>
                  </a:lnTo>
                  <a:lnTo>
                    <a:pt x="585800" y="1116249"/>
                  </a:lnTo>
                  <a:lnTo>
                    <a:pt x="577090" y="1133978"/>
                  </a:lnTo>
                  <a:lnTo>
                    <a:pt x="568379" y="1151753"/>
                  </a:lnTo>
                  <a:lnTo>
                    <a:pt x="559669" y="1169572"/>
                  </a:lnTo>
                  <a:lnTo>
                    <a:pt x="550959" y="1187436"/>
                  </a:lnTo>
                  <a:lnTo>
                    <a:pt x="542248" y="1205344"/>
                  </a:lnTo>
                  <a:lnTo>
                    <a:pt x="533538" y="1223295"/>
                  </a:lnTo>
                  <a:lnTo>
                    <a:pt x="524828" y="1241289"/>
                  </a:lnTo>
                  <a:lnTo>
                    <a:pt x="516117" y="1259324"/>
                  </a:lnTo>
                  <a:lnTo>
                    <a:pt x="507407" y="1277401"/>
                  </a:lnTo>
                  <a:lnTo>
                    <a:pt x="498696" y="1295518"/>
                  </a:lnTo>
                  <a:lnTo>
                    <a:pt x="489986" y="1313674"/>
                  </a:lnTo>
                  <a:lnTo>
                    <a:pt x="481276" y="1331868"/>
                  </a:lnTo>
                  <a:lnTo>
                    <a:pt x="472565" y="1350099"/>
                  </a:lnTo>
                  <a:lnTo>
                    <a:pt x="463855" y="1368366"/>
                  </a:lnTo>
                  <a:lnTo>
                    <a:pt x="455145" y="1386668"/>
                  </a:lnTo>
                  <a:lnTo>
                    <a:pt x="446434" y="1405004"/>
                  </a:lnTo>
                  <a:lnTo>
                    <a:pt x="437724" y="1423373"/>
                  </a:lnTo>
                  <a:lnTo>
                    <a:pt x="429014" y="1441774"/>
                  </a:lnTo>
                  <a:lnTo>
                    <a:pt x="420303" y="1460205"/>
                  </a:lnTo>
                  <a:lnTo>
                    <a:pt x="411593" y="1478665"/>
                  </a:lnTo>
                  <a:lnTo>
                    <a:pt x="402883" y="1497155"/>
                  </a:lnTo>
                  <a:lnTo>
                    <a:pt x="394172" y="1515671"/>
                  </a:lnTo>
                  <a:lnTo>
                    <a:pt x="385462" y="1534214"/>
                  </a:lnTo>
                  <a:lnTo>
                    <a:pt x="376752" y="1552783"/>
                  </a:lnTo>
                  <a:lnTo>
                    <a:pt x="368041" y="1571375"/>
                  </a:lnTo>
                  <a:lnTo>
                    <a:pt x="359331" y="1589992"/>
                  </a:lnTo>
                  <a:lnTo>
                    <a:pt x="350621" y="1608631"/>
                  </a:lnTo>
                  <a:lnTo>
                    <a:pt x="341910" y="1627291"/>
                  </a:lnTo>
                  <a:lnTo>
                    <a:pt x="333200" y="1645972"/>
                  </a:lnTo>
                  <a:lnTo>
                    <a:pt x="324490" y="1664674"/>
                  </a:lnTo>
                  <a:lnTo>
                    <a:pt x="315779" y="1683394"/>
                  </a:lnTo>
                  <a:lnTo>
                    <a:pt x="307069" y="1702133"/>
                  </a:lnTo>
                  <a:lnTo>
                    <a:pt x="298358" y="1720889"/>
                  </a:lnTo>
                  <a:lnTo>
                    <a:pt x="289648" y="1739662"/>
                  </a:lnTo>
                  <a:lnTo>
                    <a:pt x="280938" y="1758452"/>
                  </a:lnTo>
                  <a:lnTo>
                    <a:pt x="272227" y="1777257"/>
                  </a:lnTo>
                  <a:lnTo>
                    <a:pt x="263517" y="1796076"/>
                  </a:lnTo>
                  <a:lnTo>
                    <a:pt x="254807" y="1814910"/>
                  </a:lnTo>
                  <a:lnTo>
                    <a:pt x="246096" y="1833758"/>
                  </a:lnTo>
                  <a:lnTo>
                    <a:pt x="237386" y="1852619"/>
                  </a:lnTo>
                  <a:lnTo>
                    <a:pt x="228676" y="1871493"/>
                  </a:lnTo>
                  <a:lnTo>
                    <a:pt x="219965" y="1890378"/>
                  </a:lnTo>
                  <a:lnTo>
                    <a:pt x="211255" y="1909275"/>
                  </a:lnTo>
                  <a:lnTo>
                    <a:pt x="202545" y="1928184"/>
                  </a:lnTo>
                  <a:lnTo>
                    <a:pt x="193834" y="1947103"/>
                  </a:lnTo>
                  <a:lnTo>
                    <a:pt x="185124" y="1966032"/>
                  </a:lnTo>
                  <a:lnTo>
                    <a:pt x="176414" y="1984971"/>
                  </a:lnTo>
                  <a:lnTo>
                    <a:pt x="167703" y="2003920"/>
                  </a:lnTo>
                  <a:lnTo>
                    <a:pt x="158993" y="2022877"/>
                  </a:lnTo>
                  <a:lnTo>
                    <a:pt x="150283" y="2041844"/>
                  </a:lnTo>
                  <a:lnTo>
                    <a:pt x="141572" y="2060819"/>
                  </a:lnTo>
                  <a:lnTo>
                    <a:pt x="132862" y="2079802"/>
                  </a:lnTo>
                  <a:lnTo>
                    <a:pt x="124151" y="2098792"/>
                  </a:lnTo>
                  <a:lnTo>
                    <a:pt x="115441" y="2117790"/>
                  </a:lnTo>
                  <a:lnTo>
                    <a:pt x="106731" y="2136795"/>
                  </a:lnTo>
                  <a:lnTo>
                    <a:pt x="98020" y="2155808"/>
                  </a:lnTo>
                  <a:lnTo>
                    <a:pt x="91935" y="2169096"/>
                  </a:lnTo>
                  <a:close/>
                </a:path>
              </a:pathLst>
            </a:custGeom>
            <a:solidFill>
              <a:srgbClr val="00BDAC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3" name="pl753"/>
            <p:cNvSpPr/>
            <p:nvPr/>
          </p:nvSpPr>
          <p:spPr>
            <a:xfrm>
              <a:off x="4457572" y="1393313"/>
              <a:ext cx="1064869" cy="2169096"/>
            </a:xfrm>
            <a:custGeom>
              <a:avLst/>
              <a:pathLst>
                <a:path w="1064869" h="2169096">
                  <a:moveTo>
                    <a:pt x="0" y="2169096"/>
                  </a:moveTo>
                  <a:lnTo>
                    <a:pt x="2207" y="2164838"/>
                  </a:lnTo>
                  <a:lnTo>
                    <a:pt x="10917" y="2148028"/>
                  </a:lnTo>
                  <a:lnTo>
                    <a:pt x="19627" y="2131213"/>
                  </a:lnTo>
                  <a:lnTo>
                    <a:pt x="28338" y="2114394"/>
                  </a:lnTo>
                  <a:lnTo>
                    <a:pt x="37048" y="2097570"/>
                  </a:lnTo>
                  <a:lnTo>
                    <a:pt x="45758" y="2080742"/>
                  </a:lnTo>
                  <a:lnTo>
                    <a:pt x="54469" y="2063908"/>
                  </a:lnTo>
                  <a:lnTo>
                    <a:pt x="63179" y="2047068"/>
                  </a:lnTo>
                  <a:lnTo>
                    <a:pt x="71889" y="2030224"/>
                  </a:lnTo>
                  <a:lnTo>
                    <a:pt x="80600" y="2013374"/>
                  </a:lnTo>
                  <a:lnTo>
                    <a:pt x="89310" y="1996517"/>
                  </a:lnTo>
                  <a:lnTo>
                    <a:pt x="98020" y="1979655"/>
                  </a:lnTo>
                  <a:lnTo>
                    <a:pt x="106731" y="1962787"/>
                  </a:lnTo>
                  <a:lnTo>
                    <a:pt x="115441" y="1945912"/>
                  </a:lnTo>
                  <a:lnTo>
                    <a:pt x="124151" y="1929030"/>
                  </a:lnTo>
                  <a:lnTo>
                    <a:pt x="132862" y="1912142"/>
                  </a:lnTo>
                  <a:lnTo>
                    <a:pt x="141572" y="1895246"/>
                  </a:lnTo>
                  <a:lnTo>
                    <a:pt x="150283" y="1878343"/>
                  </a:lnTo>
                  <a:lnTo>
                    <a:pt x="158993" y="1861432"/>
                  </a:lnTo>
                  <a:lnTo>
                    <a:pt x="167703" y="1844513"/>
                  </a:lnTo>
                  <a:lnTo>
                    <a:pt x="176414" y="1827585"/>
                  </a:lnTo>
                  <a:lnTo>
                    <a:pt x="185124" y="1810650"/>
                  </a:lnTo>
                  <a:lnTo>
                    <a:pt x="193834" y="1793705"/>
                  </a:lnTo>
                  <a:lnTo>
                    <a:pt x="202545" y="1776751"/>
                  </a:lnTo>
                  <a:lnTo>
                    <a:pt x="211255" y="1759788"/>
                  </a:lnTo>
                  <a:lnTo>
                    <a:pt x="219965" y="1742815"/>
                  </a:lnTo>
                  <a:lnTo>
                    <a:pt x="228676" y="1725831"/>
                  </a:lnTo>
                  <a:lnTo>
                    <a:pt x="237386" y="1708837"/>
                  </a:lnTo>
                  <a:lnTo>
                    <a:pt x="246096" y="1691832"/>
                  </a:lnTo>
                  <a:lnTo>
                    <a:pt x="254807" y="1674816"/>
                  </a:lnTo>
                  <a:lnTo>
                    <a:pt x="263517" y="1657788"/>
                  </a:lnTo>
                  <a:lnTo>
                    <a:pt x="272227" y="1640748"/>
                  </a:lnTo>
                  <a:lnTo>
                    <a:pt x="280938" y="1623696"/>
                  </a:lnTo>
                  <a:lnTo>
                    <a:pt x="289648" y="1606630"/>
                  </a:lnTo>
                  <a:lnTo>
                    <a:pt x="298358" y="1589552"/>
                  </a:lnTo>
                  <a:lnTo>
                    <a:pt x="307069" y="1572459"/>
                  </a:lnTo>
                  <a:lnTo>
                    <a:pt x="315779" y="1555352"/>
                  </a:lnTo>
                  <a:lnTo>
                    <a:pt x="324490" y="1538231"/>
                  </a:lnTo>
                  <a:lnTo>
                    <a:pt x="333200" y="1521094"/>
                  </a:lnTo>
                  <a:lnTo>
                    <a:pt x="341910" y="1503942"/>
                  </a:lnTo>
                  <a:lnTo>
                    <a:pt x="350621" y="1486774"/>
                  </a:lnTo>
                  <a:lnTo>
                    <a:pt x="359331" y="1469590"/>
                  </a:lnTo>
                  <a:lnTo>
                    <a:pt x="368041" y="1452388"/>
                  </a:lnTo>
                  <a:lnTo>
                    <a:pt x="376752" y="1435170"/>
                  </a:lnTo>
                  <a:lnTo>
                    <a:pt x="385462" y="1417933"/>
                  </a:lnTo>
                  <a:lnTo>
                    <a:pt x="394172" y="1400678"/>
                  </a:lnTo>
                  <a:lnTo>
                    <a:pt x="402883" y="1383405"/>
                  </a:lnTo>
                  <a:lnTo>
                    <a:pt x="411593" y="1366113"/>
                  </a:lnTo>
                  <a:lnTo>
                    <a:pt x="420303" y="1348801"/>
                  </a:lnTo>
                  <a:lnTo>
                    <a:pt x="429014" y="1331470"/>
                  </a:lnTo>
                  <a:lnTo>
                    <a:pt x="437724" y="1314119"/>
                  </a:lnTo>
                  <a:lnTo>
                    <a:pt x="446434" y="1296747"/>
                  </a:lnTo>
                  <a:lnTo>
                    <a:pt x="455145" y="1279355"/>
                  </a:lnTo>
                  <a:lnTo>
                    <a:pt x="463855" y="1261942"/>
                  </a:lnTo>
                  <a:lnTo>
                    <a:pt x="472565" y="1244509"/>
                  </a:lnTo>
                  <a:lnTo>
                    <a:pt x="481276" y="1227054"/>
                  </a:lnTo>
                  <a:lnTo>
                    <a:pt x="489986" y="1209578"/>
                  </a:lnTo>
                  <a:lnTo>
                    <a:pt x="498696" y="1192080"/>
                  </a:lnTo>
                  <a:lnTo>
                    <a:pt x="507407" y="1174561"/>
                  </a:lnTo>
                  <a:lnTo>
                    <a:pt x="516117" y="1157021"/>
                  </a:lnTo>
                  <a:lnTo>
                    <a:pt x="524828" y="1139459"/>
                  </a:lnTo>
                  <a:lnTo>
                    <a:pt x="533538" y="1121876"/>
                  </a:lnTo>
                  <a:lnTo>
                    <a:pt x="542248" y="1104271"/>
                  </a:lnTo>
                  <a:lnTo>
                    <a:pt x="550959" y="1086644"/>
                  </a:lnTo>
                  <a:lnTo>
                    <a:pt x="559669" y="1068996"/>
                  </a:lnTo>
                  <a:lnTo>
                    <a:pt x="568379" y="1051326"/>
                  </a:lnTo>
                  <a:lnTo>
                    <a:pt x="577090" y="1033635"/>
                  </a:lnTo>
                  <a:lnTo>
                    <a:pt x="585800" y="1015921"/>
                  </a:lnTo>
                  <a:lnTo>
                    <a:pt x="594510" y="998185"/>
                  </a:lnTo>
                  <a:lnTo>
                    <a:pt x="603221" y="980426"/>
                  </a:lnTo>
                  <a:lnTo>
                    <a:pt x="611931" y="962644"/>
                  </a:lnTo>
                  <a:lnTo>
                    <a:pt x="620641" y="944839"/>
                  </a:lnTo>
                  <a:lnTo>
                    <a:pt x="629352" y="927009"/>
                  </a:lnTo>
                  <a:lnTo>
                    <a:pt x="638062" y="909155"/>
                  </a:lnTo>
                  <a:lnTo>
                    <a:pt x="646772" y="891275"/>
                  </a:lnTo>
                  <a:lnTo>
                    <a:pt x="655483" y="873368"/>
                  </a:lnTo>
                  <a:lnTo>
                    <a:pt x="664193" y="855434"/>
                  </a:lnTo>
                  <a:lnTo>
                    <a:pt x="672903" y="837471"/>
                  </a:lnTo>
                  <a:lnTo>
                    <a:pt x="681614" y="819479"/>
                  </a:lnTo>
                  <a:lnTo>
                    <a:pt x="690324" y="801456"/>
                  </a:lnTo>
                  <a:lnTo>
                    <a:pt x="699035" y="783403"/>
                  </a:lnTo>
                  <a:lnTo>
                    <a:pt x="707745" y="765317"/>
                  </a:lnTo>
                  <a:lnTo>
                    <a:pt x="716455" y="747198"/>
                  </a:lnTo>
                  <a:lnTo>
                    <a:pt x="725166" y="729046"/>
                  </a:lnTo>
                  <a:lnTo>
                    <a:pt x="733876" y="710860"/>
                  </a:lnTo>
                  <a:lnTo>
                    <a:pt x="742586" y="692639"/>
                  </a:lnTo>
                  <a:lnTo>
                    <a:pt x="751297" y="674384"/>
                  </a:lnTo>
                  <a:lnTo>
                    <a:pt x="760007" y="656095"/>
                  </a:lnTo>
                  <a:lnTo>
                    <a:pt x="768717" y="637770"/>
                  </a:lnTo>
                  <a:lnTo>
                    <a:pt x="777428" y="619412"/>
                  </a:lnTo>
                  <a:lnTo>
                    <a:pt x="786138" y="601020"/>
                  </a:lnTo>
                  <a:lnTo>
                    <a:pt x="794848" y="582595"/>
                  </a:lnTo>
                  <a:lnTo>
                    <a:pt x="803559" y="564137"/>
                  </a:lnTo>
                  <a:lnTo>
                    <a:pt x="812269" y="545647"/>
                  </a:lnTo>
                  <a:lnTo>
                    <a:pt x="820979" y="527127"/>
                  </a:lnTo>
                  <a:lnTo>
                    <a:pt x="829690" y="508576"/>
                  </a:lnTo>
                  <a:lnTo>
                    <a:pt x="838400" y="489997"/>
                  </a:lnTo>
                  <a:lnTo>
                    <a:pt x="847110" y="471389"/>
                  </a:lnTo>
                  <a:lnTo>
                    <a:pt x="855821" y="452755"/>
                  </a:lnTo>
                  <a:lnTo>
                    <a:pt x="864531" y="434095"/>
                  </a:lnTo>
                  <a:lnTo>
                    <a:pt x="873241" y="415410"/>
                  </a:lnTo>
                  <a:lnTo>
                    <a:pt x="881952" y="396702"/>
                  </a:lnTo>
                  <a:lnTo>
                    <a:pt x="890662" y="377971"/>
                  </a:lnTo>
                  <a:lnTo>
                    <a:pt x="899373" y="359219"/>
                  </a:lnTo>
                  <a:lnTo>
                    <a:pt x="908083" y="340446"/>
                  </a:lnTo>
                  <a:lnTo>
                    <a:pt x="916793" y="321654"/>
                  </a:lnTo>
                  <a:lnTo>
                    <a:pt x="925504" y="302844"/>
                  </a:lnTo>
                  <a:lnTo>
                    <a:pt x="934214" y="284016"/>
                  </a:lnTo>
                  <a:lnTo>
                    <a:pt x="942924" y="265171"/>
                  </a:lnTo>
                  <a:lnTo>
                    <a:pt x="951635" y="246310"/>
                  </a:lnTo>
                  <a:lnTo>
                    <a:pt x="960345" y="227435"/>
                  </a:lnTo>
                  <a:lnTo>
                    <a:pt x="969055" y="208545"/>
                  </a:lnTo>
                  <a:lnTo>
                    <a:pt x="977766" y="189641"/>
                  </a:lnTo>
                  <a:lnTo>
                    <a:pt x="986476" y="170725"/>
                  </a:lnTo>
                  <a:lnTo>
                    <a:pt x="995186" y="151797"/>
                  </a:lnTo>
                  <a:lnTo>
                    <a:pt x="1003897" y="132857"/>
                  </a:lnTo>
                  <a:lnTo>
                    <a:pt x="1012607" y="113906"/>
                  </a:lnTo>
                  <a:lnTo>
                    <a:pt x="1021317" y="94945"/>
                  </a:lnTo>
                  <a:lnTo>
                    <a:pt x="1030028" y="75974"/>
                  </a:lnTo>
                  <a:lnTo>
                    <a:pt x="1038738" y="56993"/>
                  </a:lnTo>
                  <a:lnTo>
                    <a:pt x="1047448" y="38004"/>
                  </a:lnTo>
                  <a:lnTo>
                    <a:pt x="1056159" y="19006"/>
                  </a:lnTo>
                  <a:lnTo>
                    <a:pt x="1064869" y="0"/>
                  </a:lnTo>
                  <a:lnTo>
                    <a:pt x="10648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4" name="pl754"/>
            <p:cNvSpPr/>
            <p:nvPr/>
          </p:nvSpPr>
          <p:spPr>
            <a:xfrm>
              <a:off x="4549507" y="1572496"/>
              <a:ext cx="972934" cy="1989913"/>
            </a:xfrm>
            <a:custGeom>
              <a:avLst/>
              <a:pathLst>
                <a:path w="972934" h="1989913">
                  <a:moveTo>
                    <a:pt x="972934" y="0"/>
                  </a:moveTo>
                  <a:lnTo>
                    <a:pt x="972934" y="0"/>
                  </a:lnTo>
                  <a:lnTo>
                    <a:pt x="964224" y="16824"/>
                  </a:lnTo>
                  <a:lnTo>
                    <a:pt x="955513" y="33652"/>
                  </a:lnTo>
                  <a:lnTo>
                    <a:pt x="946803" y="50484"/>
                  </a:lnTo>
                  <a:lnTo>
                    <a:pt x="938093" y="67318"/>
                  </a:lnTo>
                  <a:lnTo>
                    <a:pt x="929382" y="84156"/>
                  </a:lnTo>
                  <a:lnTo>
                    <a:pt x="920672" y="100997"/>
                  </a:lnTo>
                  <a:lnTo>
                    <a:pt x="911962" y="117841"/>
                  </a:lnTo>
                  <a:lnTo>
                    <a:pt x="903251" y="134687"/>
                  </a:lnTo>
                  <a:lnTo>
                    <a:pt x="894541" y="151537"/>
                  </a:lnTo>
                  <a:lnTo>
                    <a:pt x="885831" y="168390"/>
                  </a:lnTo>
                  <a:lnTo>
                    <a:pt x="877120" y="185246"/>
                  </a:lnTo>
                  <a:lnTo>
                    <a:pt x="868410" y="202105"/>
                  </a:lnTo>
                  <a:lnTo>
                    <a:pt x="859700" y="218966"/>
                  </a:lnTo>
                  <a:lnTo>
                    <a:pt x="850989" y="235830"/>
                  </a:lnTo>
                  <a:lnTo>
                    <a:pt x="842279" y="252697"/>
                  </a:lnTo>
                  <a:lnTo>
                    <a:pt x="833569" y="269567"/>
                  </a:lnTo>
                  <a:lnTo>
                    <a:pt x="824858" y="286439"/>
                  </a:lnTo>
                  <a:lnTo>
                    <a:pt x="816148" y="303315"/>
                  </a:lnTo>
                  <a:lnTo>
                    <a:pt x="807438" y="320193"/>
                  </a:lnTo>
                  <a:lnTo>
                    <a:pt x="798727" y="337074"/>
                  </a:lnTo>
                  <a:lnTo>
                    <a:pt x="790017" y="353958"/>
                  </a:lnTo>
                  <a:lnTo>
                    <a:pt x="781306" y="370845"/>
                  </a:lnTo>
                  <a:lnTo>
                    <a:pt x="772596" y="387736"/>
                  </a:lnTo>
                  <a:lnTo>
                    <a:pt x="763886" y="404631"/>
                  </a:lnTo>
                  <a:lnTo>
                    <a:pt x="755175" y="421530"/>
                  </a:lnTo>
                  <a:lnTo>
                    <a:pt x="746465" y="438435"/>
                  </a:lnTo>
                  <a:lnTo>
                    <a:pt x="737755" y="455345"/>
                  </a:lnTo>
                  <a:lnTo>
                    <a:pt x="729044" y="472261"/>
                  </a:lnTo>
                  <a:lnTo>
                    <a:pt x="720334" y="489185"/>
                  </a:lnTo>
                  <a:lnTo>
                    <a:pt x="711624" y="506117"/>
                  </a:lnTo>
                  <a:lnTo>
                    <a:pt x="702913" y="523059"/>
                  </a:lnTo>
                  <a:lnTo>
                    <a:pt x="694203" y="540012"/>
                  </a:lnTo>
                  <a:lnTo>
                    <a:pt x="685493" y="556977"/>
                  </a:lnTo>
                  <a:lnTo>
                    <a:pt x="676782" y="573956"/>
                  </a:lnTo>
                  <a:lnTo>
                    <a:pt x="668072" y="590951"/>
                  </a:lnTo>
                  <a:lnTo>
                    <a:pt x="659362" y="607964"/>
                  </a:lnTo>
                  <a:lnTo>
                    <a:pt x="650651" y="624996"/>
                  </a:lnTo>
                  <a:lnTo>
                    <a:pt x="641941" y="642049"/>
                  </a:lnTo>
                  <a:lnTo>
                    <a:pt x="633231" y="659126"/>
                  </a:lnTo>
                  <a:lnTo>
                    <a:pt x="624520" y="676229"/>
                  </a:lnTo>
                  <a:lnTo>
                    <a:pt x="615810" y="693359"/>
                  </a:lnTo>
                  <a:lnTo>
                    <a:pt x="607100" y="710520"/>
                  </a:lnTo>
                  <a:lnTo>
                    <a:pt x="598389" y="727712"/>
                  </a:lnTo>
                  <a:lnTo>
                    <a:pt x="589679" y="744938"/>
                  </a:lnTo>
                  <a:lnTo>
                    <a:pt x="580968" y="762199"/>
                  </a:lnTo>
                  <a:lnTo>
                    <a:pt x="572258" y="779498"/>
                  </a:lnTo>
                  <a:lnTo>
                    <a:pt x="563548" y="796835"/>
                  </a:lnTo>
                  <a:lnTo>
                    <a:pt x="554837" y="814213"/>
                  </a:lnTo>
                  <a:lnTo>
                    <a:pt x="546127" y="831632"/>
                  </a:lnTo>
                  <a:lnTo>
                    <a:pt x="537417" y="849094"/>
                  </a:lnTo>
                  <a:lnTo>
                    <a:pt x="528706" y="866600"/>
                  </a:lnTo>
                  <a:lnTo>
                    <a:pt x="519996" y="884149"/>
                  </a:lnTo>
                  <a:lnTo>
                    <a:pt x="511286" y="901743"/>
                  </a:lnTo>
                  <a:lnTo>
                    <a:pt x="502575" y="919382"/>
                  </a:lnTo>
                  <a:lnTo>
                    <a:pt x="493865" y="937066"/>
                  </a:lnTo>
                  <a:lnTo>
                    <a:pt x="485155" y="954796"/>
                  </a:lnTo>
                  <a:lnTo>
                    <a:pt x="476444" y="972570"/>
                  </a:lnTo>
                  <a:lnTo>
                    <a:pt x="467734" y="990389"/>
                  </a:lnTo>
                  <a:lnTo>
                    <a:pt x="459024" y="1008253"/>
                  </a:lnTo>
                  <a:lnTo>
                    <a:pt x="450313" y="1026161"/>
                  </a:lnTo>
                  <a:lnTo>
                    <a:pt x="441603" y="1044112"/>
                  </a:lnTo>
                  <a:lnTo>
                    <a:pt x="432893" y="1062106"/>
                  </a:lnTo>
                  <a:lnTo>
                    <a:pt x="424182" y="1080142"/>
                  </a:lnTo>
                  <a:lnTo>
                    <a:pt x="415472" y="1098218"/>
                  </a:lnTo>
                  <a:lnTo>
                    <a:pt x="406761" y="1116335"/>
                  </a:lnTo>
                  <a:lnTo>
                    <a:pt x="398051" y="1134491"/>
                  </a:lnTo>
                  <a:lnTo>
                    <a:pt x="389341" y="1152685"/>
                  </a:lnTo>
                  <a:lnTo>
                    <a:pt x="380630" y="1170916"/>
                  </a:lnTo>
                  <a:lnTo>
                    <a:pt x="371920" y="1189183"/>
                  </a:lnTo>
                  <a:lnTo>
                    <a:pt x="363210" y="1207485"/>
                  </a:lnTo>
                  <a:lnTo>
                    <a:pt x="354499" y="1225821"/>
                  </a:lnTo>
                  <a:lnTo>
                    <a:pt x="345789" y="1244190"/>
                  </a:lnTo>
                  <a:lnTo>
                    <a:pt x="337079" y="1262591"/>
                  </a:lnTo>
                  <a:lnTo>
                    <a:pt x="328368" y="1281022"/>
                  </a:lnTo>
                  <a:lnTo>
                    <a:pt x="319658" y="1299483"/>
                  </a:lnTo>
                  <a:lnTo>
                    <a:pt x="310948" y="1317972"/>
                  </a:lnTo>
                  <a:lnTo>
                    <a:pt x="302237" y="1336488"/>
                  </a:lnTo>
                  <a:lnTo>
                    <a:pt x="293527" y="1355031"/>
                  </a:lnTo>
                  <a:lnTo>
                    <a:pt x="284817" y="1373600"/>
                  </a:lnTo>
                  <a:lnTo>
                    <a:pt x="276106" y="1392193"/>
                  </a:lnTo>
                  <a:lnTo>
                    <a:pt x="267396" y="1410809"/>
                  </a:lnTo>
                  <a:lnTo>
                    <a:pt x="258686" y="1429448"/>
                  </a:lnTo>
                  <a:lnTo>
                    <a:pt x="249975" y="1448108"/>
                  </a:lnTo>
                  <a:lnTo>
                    <a:pt x="241265" y="1466789"/>
                  </a:lnTo>
                  <a:lnTo>
                    <a:pt x="232555" y="1485491"/>
                  </a:lnTo>
                  <a:lnTo>
                    <a:pt x="223844" y="1504211"/>
                  </a:lnTo>
                  <a:lnTo>
                    <a:pt x="215134" y="1522950"/>
                  </a:lnTo>
                  <a:lnTo>
                    <a:pt x="206423" y="1541706"/>
                  </a:lnTo>
                  <a:lnTo>
                    <a:pt x="197713" y="1560479"/>
                  </a:lnTo>
                  <a:lnTo>
                    <a:pt x="189003" y="1579269"/>
                  </a:lnTo>
                  <a:lnTo>
                    <a:pt x="180292" y="1598074"/>
                  </a:lnTo>
                  <a:lnTo>
                    <a:pt x="171582" y="1616893"/>
                  </a:lnTo>
                  <a:lnTo>
                    <a:pt x="162872" y="1635728"/>
                  </a:lnTo>
                  <a:lnTo>
                    <a:pt x="154161" y="1654575"/>
                  </a:lnTo>
                  <a:lnTo>
                    <a:pt x="145451" y="1673436"/>
                  </a:lnTo>
                  <a:lnTo>
                    <a:pt x="136741" y="1692310"/>
                  </a:lnTo>
                  <a:lnTo>
                    <a:pt x="128030" y="1711195"/>
                  </a:lnTo>
                  <a:lnTo>
                    <a:pt x="119320" y="1730093"/>
                  </a:lnTo>
                  <a:lnTo>
                    <a:pt x="110610" y="1749001"/>
                  </a:lnTo>
                  <a:lnTo>
                    <a:pt x="101899" y="1767920"/>
                  </a:lnTo>
                  <a:lnTo>
                    <a:pt x="93189" y="1786849"/>
                  </a:lnTo>
                  <a:lnTo>
                    <a:pt x="84479" y="1805788"/>
                  </a:lnTo>
                  <a:lnTo>
                    <a:pt x="75768" y="1824737"/>
                  </a:lnTo>
                  <a:lnTo>
                    <a:pt x="67058" y="1843695"/>
                  </a:lnTo>
                  <a:lnTo>
                    <a:pt x="58348" y="1862661"/>
                  </a:lnTo>
                  <a:lnTo>
                    <a:pt x="49637" y="1881636"/>
                  </a:lnTo>
                  <a:lnTo>
                    <a:pt x="40927" y="1900619"/>
                  </a:lnTo>
                  <a:lnTo>
                    <a:pt x="32216" y="1919609"/>
                  </a:lnTo>
                  <a:lnTo>
                    <a:pt x="23506" y="1938607"/>
                  </a:lnTo>
                  <a:lnTo>
                    <a:pt x="14796" y="1957613"/>
                  </a:lnTo>
                  <a:lnTo>
                    <a:pt x="6085" y="1976625"/>
                  </a:lnTo>
                  <a:lnTo>
                    <a:pt x="0" y="198991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470188" y="1392809"/>
              <a:ext cx="1052253" cy="2169600"/>
            </a:xfrm>
            <a:custGeom>
              <a:avLst/>
              <a:pathLst>
                <a:path w="1052253" h="2169600">
                  <a:moveTo>
                    <a:pt x="0" y="2169600"/>
                  </a:moveTo>
                  <a:lnTo>
                    <a:pt x="7011" y="2156136"/>
                  </a:lnTo>
                  <a:lnTo>
                    <a:pt x="15722" y="2139407"/>
                  </a:lnTo>
                  <a:lnTo>
                    <a:pt x="24432" y="2122674"/>
                  </a:lnTo>
                  <a:lnTo>
                    <a:pt x="33142" y="2105938"/>
                  </a:lnTo>
                  <a:lnTo>
                    <a:pt x="41853" y="2089198"/>
                  </a:lnTo>
                  <a:lnTo>
                    <a:pt x="50563" y="2072454"/>
                  </a:lnTo>
                  <a:lnTo>
                    <a:pt x="59273" y="2055706"/>
                  </a:lnTo>
                  <a:lnTo>
                    <a:pt x="67984" y="2038953"/>
                  </a:lnTo>
                  <a:lnTo>
                    <a:pt x="76694" y="2022196"/>
                  </a:lnTo>
                  <a:lnTo>
                    <a:pt x="85405" y="2005434"/>
                  </a:lnTo>
                  <a:lnTo>
                    <a:pt x="94115" y="1988667"/>
                  </a:lnTo>
                  <a:lnTo>
                    <a:pt x="102825" y="1971895"/>
                  </a:lnTo>
                  <a:lnTo>
                    <a:pt x="111536" y="1955117"/>
                  </a:lnTo>
                  <a:lnTo>
                    <a:pt x="120246" y="1938333"/>
                  </a:lnTo>
                  <a:lnTo>
                    <a:pt x="128956" y="1921542"/>
                  </a:lnTo>
                  <a:lnTo>
                    <a:pt x="137667" y="1904745"/>
                  </a:lnTo>
                  <a:lnTo>
                    <a:pt x="146377" y="1887941"/>
                  </a:lnTo>
                  <a:lnTo>
                    <a:pt x="155087" y="1871129"/>
                  </a:lnTo>
                  <a:lnTo>
                    <a:pt x="163798" y="1854310"/>
                  </a:lnTo>
                  <a:lnTo>
                    <a:pt x="172508" y="1837482"/>
                  </a:lnTo>
                  <a:lnTo>
                    <a:pt x="181218" y="1820644"/>
                  </a:lnTo>
                  <a:lnTo>
                    <a:pt x="189929" y="1803798"/>
                  </a:lnTo>
                  <a:lnTo>
                    <a:pt x="198639" y="1786941"/>
                  </a:lnTo>
                  <a:lnTo>
                    <a:pt x="207349" y="1770073"/>
                  </a:lnTo>
                  <a:lnTo>
                    <a:pt x="216060" y="1753194"/>
                  </a:lnTo>
                  <a:lnTo>
                    <a:pt x="224770" y="1736303"/>
                  </a:lnTo>
                  <a:lnTo>
                    <a:pt x="233480" y="1719398"/>
                  </a:lnTo>
                  <a:lnTo>
                    <a:pt x="242191" y="1702480"/>
                  </a:lnTo>
                  <a:lnTo>
                    <a:pt x="250901" y="1685547"/>
                  </a:lnTo>
                  <a:lnTo>
                    <a:pt x="259611" y="1668598"/>
                  </a:lnTo>
                  <a:lnTo>
                    <a:pt x="268322" y="1651632"/>
                  </a:lnTo>
                  <a:lnTo>
                    <a:pt x="277032" y="1634648"/>
                  </a:lnTo>
                  <a:lnTo>
                    <a:pt x="285743" y="1617645"/>
                  </a:lnTo>
                  <a:lnTo>
                    <a:pt x="294453" y="1600621"/>
                  </a:lnTo>
                  <a:lnTo>
                    <a:pt x="303163" y="1583575"/>
                  </a:lnTo>
                  <a:lnTo>
                    <a:pt x="311874" y="1566505"/>
                  </a:lnTo>
                  <a:lnTo>
                    <a:pt x="320584" y="1549410"/>
                  </a:lnTo>
                  <a:lnTo>
                    <a:pt x="329294" y="1532289"/>
                  </a:lnTo>
                  <a:lnTo>
                    <a:pt x="338005" y="1515138"/>
                  </a:lnTo>
                  <a:lnTo>
                    <a:pt x="346715" y="1497958"/>
                  </a:lnTo>
                  <a:lnTo>
                    <a:pt x="355425" y="1480745"/>
                  </a:lnTo>
                  <a:lnTo>
                    <a:pt x="364136" y="1463498"/>
                  </a:lnTo>
                  <a:lnTo>
                    <a:pt x="372846" y="1446215"/>
                  </a:lnTo>
                  <a:lnTo>
                    <a:pt x="381556" y="1428894"/>
                  </a:lnTo>
                  <a:lnTo>
                    <a:pt x="390267" y="1411532"/>
                  </a:lnTo>
                  <a:lnTo>
                    <a:pt x="398977" y="1394129"/>
                  </a:lnTo>
                  <a:lnTo>
                    <a:pt x="407687" y="1376681"/>
                  </a:lnTo>
                  <a:lnTo>
                    <a:pt x="416398" y="1359189"/>
                  </a:lnTo>
                  <a:lnTo>
                    <a:pt x="425108" y="1341649"/>
                  </a:lnTo>
                  <a:lnTo>
                    <a:pt x="433818" y="1324061"/>
                  </a:lnTo>
                  <a:lnTo>
                    <a:pt x="442529" y="1306423"/>
                  </a:lnTo>
                  <a:lnTo>
                    <a:pt x="451239" y="1288736"/>
                  </a:lnTo>
                  <a:lnTo>
                    <a:pt x="459950" y="1270998"/>
                  </a:lnTo>
                  <a:lnTo>
                    <a:pt x="468660" y="1253209"/>
                  </a:lnTo>
                  <a:lnTo>
                    <a:pt x="477370" y="1235370"/>
                  </a:lnTo>
                  <a:lnTo>
                    <a:pt x="486081" y="1217482"/>
                  </a:lnTo>
                  <a:lnTo>
                    <a:pt x="494791" y="1199545"/>
                  </a:lnTo>
                  <a:lnTo>
                    <a:pt x="503501" y="1181560"/>
                  </a:lnTo>
                  <a:lnTo>
                    <a:pt x="512212" y="1163531"/>
                  </a:lnTo>
                  <a:lnTo>
                    <a:pt x="520922" y="1145457"/>
                  </a:lnTo>
                  <a:lnTo>
                    <a:pt x="529632" y="1127342"/>
                  </a:lnTo>
                  <a:lnTo>
                    <a:pt x="538343" y="1109187"/>
                  </a:lnTo>
                  <a:lnTo>
                    <a:pt x="547053" y="1090995"/>
                  </a:lnTo>
                  <a:lnTo>
                    <a:pt x="555763" y="1072769"/>
                  </a:lnTo>
                  <a:lnTo>
                    <a:pt x="564474" y="1054511"/>
                  </a:lnTo>
                  <a:lnTo>
                    <a:pt x="573184" y="1036222"/>
                  </a:lnTo>
                  <a:lnTo>
                    <a:pt x="581894" y="1017905"/>
                  </a:lnTo>
                  <a:lnTo>
                    <a:pt x="590605" y="999562"/>
                  </a:lnTo>
                  <a:lnTo>
                    <a:pt x="599315" y="981195"/>
                  </a:lnTo>
                  <a:lnTo>
                    <a:pt x="608025" y="962805"/>
                  </a:lnTo>
                  <a:lnTo>
                    <a:pt x="616736" y="944393"/>
                  </a:lnTo>
                  <a:lnTo>
                    <a:pt x="625446" y="925961"/>
                  </a:lnTo>
                  <a:lnTo>
                    <a:pt x="634156" y="907508"/>
                  </a:lnTo>
                  <a:lnTo>
                    <a:pt x="642867" y="889036"/>
                  </a:lnTo>
                  <a:lnTo>
                    <a:pt x="651577" y="870544"/>
                  </a:lnTo>
                  <a:lnTo>
                    <a:pt x="660288" y="852033"/>
                  </a:lnTo>
                  <a:lnTo>
                    <a:pt x="668998" y="833502"/>
                  </a:lnTo>
                  <a:lnTo>
                    <a:pt x="677708" y="814951"/>
                  </a:lnTo>
                  <a:lnTo>
                    <a:pt x="686419" y="796380"/>
                  </a:lnTo>
                  <a:lnTo>
                    <a:pt x="695129" y="777788"/>
                  </a:lnTo>
                  <a:lnTo>
                    <a:pt x="703839" y="759174"/>
                  </a:lnTo>
                  <a:lnTo>
                    <a:pt x="712550" y="740538"/>
                  </a:lnTo>
                  <a:lnTo>
                    <a:pt x="721260" y="721880"/>
                  </a:lnTo>
                  <a:lnTo>
                    <a:pt x="729970" y="703199"/>
                  </a:lnTo>
                  <a:lnTo>
                    <a:pt x="738681" y="684495"/>
                  </a:lnTo>
                  <a:lnTo>
                    <a:pt x="747391" y="665768"/>
                  </a:lnTo>
                  <a:lnTo>
                    <a:pt x="756101" y="647018"/>
                  </a:lnTo>
                  <a:lnTo>
                    <a:pt x="764812" y="628244"/>
                  </a:lnTo>
                  <a:lnTo>
                    <a:pt x="773522" y="609448"/>
                  </a:lnTo>
                  <a:lnTo>
                    <a:pt x="782232" y="590630"/>
                  </a:lnTo>
                  <a:lnTo>
                    <a:pt x="790943" y="571789"/>
                  </a:lnTo>
                  <a:lnTo>
                    <a:pt x="799653" y="552927"/>
                  </a:lnTo>
                  <a:lnTo>
                    <a:pt x="808363" y="534045"/>
                  </a:lnTo>
                  <a:lnTo>
                    <a:pt x="817074" y="515142"/>
                  </a:lnTo>
                  <a:lnTo>
                    <a:pt x="825784" y="496220"/>
                  </a:lnTo>
                  <a:lnTo>
                    <a:pt x="834494" y="477279"/>
                  </a:lnTo>
                  <a:lnTo>
                    <a:pt x="843205" y="458321"/>
                  </a:lnTo>
                  <a:lnTo>
                    <a:pt x="851915" y="439347"/>
                  </a:lnTo>
                  <a:lnTo>
                    <a:pt x="860626" y="420356"/>
                  </a:lnTo>
                  <a:lnTo>
                    <a:pt x="869336" y="401350"/>
                  </a:lnTo>
                  <a:lnTo>
                    <a:pt x="878046" y="382331"/>
                  </a:lnTo>
                  <a:lnTo>
                    <a:pt x="886757" y="363297"/>
                  </a:lnTo>
                  <a:lnTo>
                    <a:pt x="895467" y="344252"/>
                  </a:lnTo>
                  <a:lnTo>
                    <a:pt x="904177" y="325194"/>
                  </a:lnTo>
                  <a:lnTo>
                    <a:pt x="912888" y="306126"/>
                  </a:lnTo>
                  <a:lnTo>
                    <a:pt x="921598" y="287047"/>
                  </a:lnTo>
                  <a:lnTo>
                    <a:pt x="930308" y="267958"/>
                  </a:lnTo>
                  <a:lnTo>
                    <a:pt x="939019" y="248861"/>
                  </a:lnTo>
                  <a:lnTo>
                    <a:pt x="947729" y="229755"/>
                  </a:lnTo>
                  <a:lnTo>
                    <a:pt x="956439" y="210641"/>
                  </a:lnTo>
                  <a:lnTo>
                    <a:pt x="965150" y="191520"/>
                  </a:lnTo>
                  <a:lnTo>
                    <a:pt x="973860" y="172392"/>
                  </a:lnTo>
                  <a:lnTo>
                    <a:pt x="982570" y="153258"/>
                  </a:lnTo>
                  <a:lnTo>
                    <a:pt x="991281" y="134118"/>
                  </a:lnTo>
                  <a:lnTo>
                    <a:pt x="999991" y="114972"/>
                  </a:lnTo>
                  <a:lnTo>
                    <a:pt x="1008701" y="95821"/>
                  </a:lnTo>
                  <a:lnTo>
                    <a:pt x="1017412" y="76665"/>
                  </a:lnTo>
                  <a:lnTo>
                    <a:pt x="1026122" y="57505"/>
                  </a:lnTo>
                  <a:lnTo>
                    <a:pt x="1034833" y="38340"/>
                  </a:lnTo>
                  <a:lnTo>
                    <a:pt x="1043543" y="19172"/>
                  </a:lnTo>
                  <a:lnTo>
                    <a:pt x="1052253" y="0"/>
                  </a:lnTo>
                  <a:lnTo>
                    <a:pt x="1052253" y="184690"/>
                  </a:lnTo>
                  <a:lnTo>
                    <a:pt x="1043543" y="201348"/>
                  </a:lnTo>
                  <a:lnTo>
                    <a:pt x="1034833" y="218005"/>
                  </a:lnTo>
                  <a:lnTo>
                    <a:pt x="1026122" y="234661"/>
                  </a:lnTo>
                  <a:lnTo>
                    <a:pt x="1017412" y="251315"/>
                  </a:lnTo>
                  <a:lnTo>
                    <a:pt x="1008701" y="267967"/>
                  </a:lnTo>
                  <a:lnTo>
                    <a:pt x="999991" y="284617"/>
                  </a:lnTo>
                  <a:lnTo>
                    <a:pt x="991281" y="301265"/>
                  </a:lnTo>
                  <a:lnTo>
                    <a:pt x="982570" y="317911"/>
                  </a:lnTo>
                  <a:lnTo>
                    <a:pt x="973860" y="334554"/>
                  </a:lnTo>
                  <a:lnTo>
                    <a:pt x="965150" y="351194"/>
                  </a:lnTo>
                  <a:lnTo>
                    <a:pt x="956439" y="367832"/>
                  </a:lnTo>
                  <a:lnTo>
                    <a:pt x="947729" y="384465"/>
                  </a:lnTo>
                  <a:lnTo>
                    <a:pt x="939019" y="401096"/>
                  </a:lnTo>
                  <a:lnTo>
                    <a:pt x="930308" y="417722"/>
                  </a:lnTo>
                  <a:lnTo>
                    <a:pt x="921598" y="434344"/>
                  </a:lnTo>
                  <a:lnTo>
                    <a:pt x="912888" y="450962"/>
                  </a:lnTo>
                  <a:lnTo>
                    <a:pt x="904177" y="467576"/>
                  </a:lnTo>
                  <a:lnTo>
                    <a:pt x="895467" y="484185"/>
                  </a:lnTo>
                  <a:lnTo>
                    <a:pt x="886757" y="500789"/>
                  </a:lnTo>
                  <a:lnTo>
                    <a:pt x="878046" y="517388"/>
                  </a:lnTo>
                  <a:lnTo>
                    <a:pt x="869336" y="533982"/>
                  </a:lnTo>
                  <a:lnTo>
                    <a:pt x="860626" y="550571"/>
                  </a:lnTo>
                  <a:lnTo>
                    <a:pt x="851915" y="567155"/>
                  </a:lnTo>
                  <a:lnTo>
                    <a:pt x="843205" y="583734"/>
                  </a:lnTo>
                  <a:lnTo>
                    <a:pt x="834494" y="600309"/>
                  </a:lnTo>
                  <a:lnTo>
                    <a:pt x="825784" y="616879"/>
                  </a:lnTo>
                  <a:lnTo>
                    <a:pt x="817074" y="633445"/>
                  </a:lnTo>
                  <a:lnTo>
                    <a:pt x="808363" y="650008"/>
                  </a:lnTo>
                  <a:lnTo>
                    <a:pt x="799653" y="666568"/>
                  </a:lnTo>
                  <a:lnTo>
                    <a:pt x="790943" y="683126"/>
                  </a:lnTo>
                  <a:lnTo>
                    <a:pt x="782232" y="699683"/>
                  </a:lnTo>
                  <a:lnTo>
                    <a:pt x="773522" y="716240"/>
                  </a:lnTo>
                  <a:lnTo>
                    <a:pt x="764812" y="732799"/>
                  </a:lnTo>
                  <a:lnTo>
                    <a:pt x="756101" y="749360"/>
                  </a:lnTo>
                  <a:lnTo>
                    <a:pt x="747391" y="765926"/>
                  </a:lnTo>
                  <a:lnTo>
                    <a:pt x="738681" y="782498"/>
                  </a:lnTo>
                  <a:lnTo>
                    <a:pt x="729970" y="799077"/>
                  </a:lnTo>
                  <a:lnTo>
                    <a:pt x="721260" y="815666"/>
                  </a:lnTo>
                  <a:lnTo>
                    <a:pt x="712550" y="832267"/>
                  </a:lnTo>
                  <a:lnTo>
                    <a:pt x="703839" y="848882"/>
                  </a:lnTo>
                  <a:lnTo>
                    <a:pt x="695129" y="865513"/>
                  </a:lnTo>
                  <a:lnTo>
                    <a:pt x="686419" y="882162"/>
                  </a:lnTo>
                  <a:lnTo>
                    <a:pt x="677708" y="898832"/>
                  </a:lnTo>
                  <a:lnTo>
                    <a:pt x="668998" y="915525"/>
                  </a:lnTo>
                  <a:lnTo>
                    <a:pt x="660288" y="932243"/>
                  </a:lnTo>
                  <a:lnTo>
                    <a:pt x="651577" y="948989"/>
                  </a:lnTo>
                  <a:lnTo>
                    <a:pt x="642867" y="965766"/>
                  </a:lnTo>
                  <a:lnTo>
                    <a:pt x="634156" y="982575"/>
                  </a:lnTo>
                  <a:lnTo>
                    <a:pt x="625446" y="999419"/>
                  </a:lnTo>
                  <a:lnTo>
                    <a:pt x="616736" y="1016301"/>
                  </a:lnTo>
                  <a:lnTo>
                    <a:pt x="608025" y="1033222"/>
                  </a:lnTo>
                  <a:lnTo>
                    <a:pt x="599315" y="1050186"/>
                  </a:lnTo>
                  <a:lnTo>
                    <a:pt x="590605" y="1067195"/>
                  </a:lnTo>
                  <a:lnTo>
                    <a:pt x="581894" y="1084250"/>
                  </a:lnTo>
                  <a:lnTo>
                    <a:pt x="573184" y="1101354"/>
                  </a:lnTo>
                  <a:lnTo>
                    <a:pt x="564474" y="1118510"/>
                  </a:lnTo>
                  <a:lnTo>
                    <a:pt x="555763" y="1135720"/>
                  </a:lnTo>
                  <a:lnTo>
                    <a:pt x="547053" y="1152985"/>
                  </a:lnTo>
                  <a:lnTo>
                    <a:pt x="538343" y="1170308"/>
                  </a:lnTo>
                  <a:lnTo>
                    <a:pt x="529632" y="1187691"/>
                  </a:lnTo>
                  <a:lnTo>
                    <a:pt x="520922" y="1205135"/>
                  </a:lnTo>
                  <a:lnTo>
                    <a:pt x="512212" y="1222642"/>
                  </a:lnTo>
                  <a:lnTo>
                    <a:pt x="503501" y="1240214"/>
                  </a:lnTo>
                  <a:lnTo>
                    <a:pt x="494791" y="1257850"/>
                  </a:lnTo>
                  <a:lnTo>
                    <a:pt x="486081" y="1275553"/>
                  </a:lnTo>
                  <a:lnTo>
                    <a:pt x="477370" y="1293322"/>
                  </a:lnTo>
                  <a:lnTo>
                    <a:pt x="468660" y="1311157"/>
                  </a:lnTo>
                  <a:lnTo>
                    <a:pt x="459950" y="1329058"/>
                  </a:lnTo>
                  <a:lnTo>
                    <a:pt x="451239" y="1347025"/>
                  </a:lnTo>
                  <a:lnTo>
                    <a:pt x="442529" y="1365056"/>
                  </a:lnTo>
                  <a:lnTo>
                    <a:pt x="433818" y="1383150"/>
                  </a:lnTo>
                  <a:lnTo>
                    <a:pt x="425108" y="1401306"/>
                  </a:lnTo>
                  <a:lnTo>
                    <a:pt x="416398" y="1419522"/>
                  </a:lnTo>
                  <a:lnTo>
                    <a:pt x="407687" y="1437795"/>
                  </a:lnTo>
                  <a:lnTo>
                    <a:pt x="398977" y="1456123"/>
                  </a:lnTo>
                  <a:lnTo>
                    <a:pt x="390267" y="1474504"/>
                  </a:lnTo>
                  <a:lnTo>
                    <a:pt x="381556" y="1492935"/>
                  </a:lnTo>
                  <a:lnTo>
                    <a:pt x="372846" y="1511414"/>
                  </a:lnTo>
                  <a:lnTo>
                    <a:pt x="364136" y="1529938"/>
                  </a:lnTo>
                  <a:lnTo>
                    <a:pt x="355425" y="1548505"/>
                  </a:lnTo>
                  <a:lnTo>
                    <a:pt x="346715" y="1567112"/>
                  </a:lnTo>
                  <a:lnTo>
                    <a:pt x="338005" y="1585757"/>
                  </a:lnTo>
                  <a:lnTo>
                    <a:pt x="329294" y="1604437"/>
                  </a:lnTo>
                  <a:lnTo>
                    <a:pt x="320584" y="1623151"/>
                  </a:lnTo>
                  <a:lnTo>
                    <a:pt x="311874" y="1641896"/>
                  </a:lnTo>
                  <a:lnTo>
                    <a:pt x="303163" y="1660669"/>
                  </a:lnTo>
                  <a:lnTo>
                    <a:pt x="294453" y="1679470"/>
                  </a:lnTo>
                  <a:lnTo>
                    <a:pt x="285743" y="1698297"/>
                  </a:lnTo>
                  <a:lnTo>
                    <a:pt x="277032" y="1717146"/>
                  </a:lnTo>
                  <a:lnTo>
                    <a:pt x="268322" y="1736018"/>
                  </a:lnTo>
                  <a:lnTo>
                    <a:pt x="259611" y="1754911"/>
                  </a:lnTo>
                  <a:lnTo>
                    <a:pt x="250901" y="1773823"/>
                  </a:lnTo>
                  <a:lnTo>
                    <a:pt x="242191" y="1792753"/>
                  </a:lnTo>
                  <a:lnTo>
                    <a:pt x="233480" y="1811699"/>
                  </a:lnTo>
                  <a:lnTo>
                    <a:pt x="224770" y="1830661"/>
                  </a:lnTo>
                  <a:lnTo>
                    <a:pt x="216060" y="1849638"/>
                  </a:lnTo>
                  <a:lnTo>
                    <a:pt x="207349" y="1868629"/>
                  </a:lnTo>
                  <a:lnTo>
                    <a:pt x="198639" y="1887632"/>
                  </a:lnTo>
                  <a:lnTo>
                    <a:pt x="189929" y="1906648"/>
                  </a:lnTo>
                  <a:lnTo>
                    <a:pt x="181218" y="1925675"/>
                  </a:lnTo>
                  <a:lnTo>
                    <a:pt x="172508" y="1944712"/>
                  </a:lnTo>
                  <a:lnTo>
                    <a:pt x="163798" y="1963759"/>
                  </a:lnTo>
                  <a:lnTo>
                    <a:pt x="155087" y="1982816"/>
                  </a:lnTo>
                  <a:lnTo>
                    <a:pt x="146377" y="2001881"/>
                  </a:lnTo>
                  <a:lnTo>
                    <a:pt x="137667" y="2020954"/>
                  </a:lnTo>
                  <a:lnTo>
                    <a:pt x="128956" y="2040036"/>
                  </a:lnTo>
                  <a:lnTo>
                    <a:pt x="120246" y="2059124"/>
                  </a:lnTo>
                  <a:lnTo>
                    <a:pt x="111536" y="2078220"/>
                  </a:lnTo>
                  <a:lnTo>
                    <a:pt x="102825" y="2097322"/>
                  </a:lnTo>
                  <a:lnTo>
                    <a:pt x="94115" y="2116430"/>
                  </a:lnTo>
                  <a:lnTo>
                    <a:pt x="85405" y="2135543"/>
                  </a:lnTo>
                  <a:lnTo>
                    <a:pt x="76694" y="2154663"/>
                  </a:lnTo>
                  <a:lnTo>
                    <a:pt x="69891" y="2169600"/>
                  </a:lnTo>
                  <a:close/>
                </a:path>
              </a:pathLst>
            </a:custGeom>
            <a:solidFill>
              <a:srgbClr val="00BCE8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6" name="pl756"/>
            <p:cNvSpPr/>
            <p:nvPr/>
          </p:nvSpPr>
          <p:spPr>
            <a:xfrm>
              <a:off x="4470188" y="1392809"/>
              <a:ext cx="1052253" cy="2169600"/>
            </a:xfrm>
            <a:custGeom>
              <a:avLst/>
              <a:pathLst>
                <a:path w="1052253" h="2169600">
                  <a:moveTo>
                    <a:pt x="0" y="2169600"/>
                  </a:moveTo>
                  <a:lnTo>
                    <a:pt x="7011" y="2156136"/>
                  </a:lnTo>
                  <a:lnTo>
                    <a:pt x="15722" y="2139407"/>
                  </a:lnTo>
                  <a:lnTo>
                    <a:pt x="24432" y="2122674"/>
                  </a:lnTo>
                  <a:lnTo>
                    <a:pt x="33142" y="2105938"/>
                  </a:lnTo>
                  <a:lnTo>
                    <a:pt x="41853" y="2089198"/>
                  </a:lnTo>
                  <a:lnTo>
                    <a:pt x="50563" y="2072454"/>
                  </a:lnTo>
                  <a:lnTo>
                    <a:pt x="59273" y="2055706"/>
                  </a:lnTo>
                  <a:lnTo>
                    <a:pt x="67984" y="2038953"/>
                  </a:lnTo>
                  <a:lnTo>
                    <a:pt x="76694" y="2022196"/>
                  </a:lnTo>
                  <a:lnTo>
                    <a:pt x="85405" y="2005434"/>
                  </a:lnTo>
                  <a:lnTo>
                    <a:pt x="94115" y="1988667"/>
                  </a:lnTo>
                  <a:lnTo>
                    <a:pt x="102825" y="1971895"/>
                  </a:lnTo>
                  <a:lnTo>
                    <a:pt x="111536" y="1955117"/>
                  </a:lnTo>
                  <a:lnTo>
                    <a:pt x="120246" y="1938333"/>
                  </a:lnTo>
                  <a:lnTo>
                    <a:pt x="128956" y="1921542"/>
                  </a:lnTo>
                  <a:lnTo>
                    <a:pt x="137667" y="1904745"/>
                  </a:lnTo>
                  <a:lnTo>
                    <a:pt x="146377" y="1887941"/>
                  </a:lnTo>
                  <a:lnTo>
                    <a:pt x="155087" y="1871129"/>
                  </a:lnTo>
                  <a:lnTo>
                    <a:pt x="163798" y="1854310"/>
                  </a:lnTo>
                  <a:lnTo>
                    <a:pt x="172508" y="1837482"/>
                  </a:lnTo>
                  <a:lnTo>
                    <a:pt x="181218" y="1820644"/>
                  </a:lnTo>
                  <a:lnTo>
                    <a:pt x="189929" y="1803798"/>
                  </a:lnTo>
                  <a:lnTo>
                    <a:pt x="198639" y="1786941"/>
                  </a:lnTo>
                  <a:lnTo>
                    <a:pt x="207349" y="1770073"/>
                  </a:lnTo>
                  <a:lnTo>
                    <a:pt x="216060" y="1753194"/>
                  </a:lnTo>
                  <a:lnTo>
                    <a:pt x="224770" y="1736303"/>
                  </a:lnTo>
                  <a:lnTo>
                    <a:pt x="233480" y="1719398"/>
                  </a:lnTo>
                  <a:lnTo>
                    <a:pt x="242191" y="1702480"/>
                  </a:lnTo>
                  <a:lnTo>
                    <a:pt x="250901" y="1685547"/>
                  </a:lnTo>
                  <a:lnTo>
                    <a:pt x="259611" y="1668598"/>
                  </a:lnTo>
                  <a:lnTo>
                    <a:pt x="268322" y="1651632"/>
                  </a:lnTo>
                  <a:lnTo>
                    <a:pt x="277032" y="1634648"/>
                  </a:lnTo>
                  <a:lnTo>
                    <a:pt x="285743" y="1617645"/>
                  </a:lnTo>
                  <a:lnTo>
                    <a:pt x="294453" y="1600621"/>
                  </a:lnTo>
                  <a:lnTo>
                    <a:pt x="303163" y="1583575"/>
                  </a:lnTo>
                  <a:lnTo>
                    <a:pt x="311874" y="1566505"/>
                  </a:lnTo>
                  <a:lnTo>
                    <a:pt x="320584" y="1549410"/>
                  </a:lnTo>
                  <a:lnTo>
                    <a:pt x="329294" y="1532289"/>
                  </a:lnTo>
                  <a:lnTo>
                    <a:pt x="338005" y="1515138"/>
                  </a:lnTo>
                  <a:lnTo>
                    <a:pt x="346715" y="1497958"/>
                  </a:lnTo>
                  <a:lnTo>
                    <a:pt x="355425" y="1480745"/>
                  </a:lnTo>
                  <a:lnTo>
                    <a:pt x="364136" y="1463498"/>
                  </a:lnTo>
                  <a:lnTo>
                    <a:pt x="372846" y="1446215"/>
                  </a:lnTo>
                  <a:lnTo>
                    <a:pt x="381556" y="1428894"/>
                  </a:lnTo>
                  <a:lnTo>
                    <a:pt x="390267" y="1411532"/>
                  </a:lnTo>
                  <a:lnTo>
                    <a:pt x="398977" y="1394129"/>
                  </a:lnTo>
                  <a:lnTo>
                    <a:pt x="407687" y="1376681"/>
                  </a:lnTo>
                  <a:lnTo>
                    <a:pt x="416398" y="1359189"/>
                  </a:lnTo>
                  <a:lnTo>
                    <a:pt x="425108" y="1341649"/>
                  </a:lnTo>
                  <a:lnTo>
                    <a:pt x="433818" y="1324061"/>
                  </a:lnTo>
                  <a:lnTo>
                    <a:pt x="442529" y="1306423"/>
                  </a:lnTo>
                  <a:lnTo>
                    <a:pt x="451239" y="1288736"/>
                  </a:lnTo>
                  <a:lnTo>
                    <a:pt x="459950" y="1270998"/>
                  </a:lnTo>
                  <a:lnTo>
                    <a:pt x="468660" y="1253209"/>
                  </a:lnTo>
                  <a:lnTo>
                    <a:pt x="477370" y="1235370"/>
                  </a:lnTo>
                  <a:lnTo>
                    <a:pt x="486081" y="1217482"/>
                  </a:lnTo>
                  <a:lnTo>
                    <a:pt x="494791" y="1199545"/>
                  </a:lnTo>
                  <a:lnTo>
                    <a:pt x="503501" y="1181560"/>
                  </a:lnTo>
                  <a:lnTo>
                    <a:pt x="512212" y="1163531"/>
                  </a:lnTo>
                  <a:lnTo>
                    <a:pt x="520922" y="1145457"/>
                  </a:lnTo>
                  <a:lnTo>
                    <a:pt x="529632" y="1127342"/>
                  </a:lnTo>
                  <a:lnTo>
                    <a:pt x="538343" y="1109187"/>
                  </a:lnTo>
                  <a:lnTo>
                    <a:pt x="547053" y="1090995"/>
                  </a:lnTo>
                  <a:lnTo>
                    <a:pt x="555763" y="1072769"/>
                  </a:lnTo>
                  <a:lnTo>
                    <a:pt x="564474" y="1054511"/>
                  </a:lnTo>
                  <a:lnTo>
                    <a:pt x="573184" y="1036222"/>
                  </a:lnTo>
                  <a:lnTo>
                    <a:pt x="581894" y="1017905"/>
                  </a:lnTo>
                  <a:lnTo>
                    <a:pt x="590605" y="999562"/>
                  </a:lnTo>
                  <a:lnTo>
                    <a:pt x="599315" y="981195"/>
                  </a:lnTo>
                  <a:lnTo>
                    <a:pt x="608025" y="962805"/>
                  </a:lnTo>
                  <a:lnTo>
                    <a:pt x="616736" y="944393"/>
                  </a:lnTo>
                  <a:lnTo>
                    <a:pt x="625446" y="925961"/>
                  </a:lnTo>
                  <a:lnTo>
                    <a:pt x="634156" y="907508"/>
                  </a:lnTo>
                  <a:lnTo>
                    <a:pt x="642867" y="889036"/>
                  </a:lnTo>
                  <a:lnTo>
                    <a:pt x="651577" y="870544"/>
                  </a:lnTo>
                  <a:lnTo>
                    <a:pt x="660288" y="852033"/>
                  </a:lnTo>
                  <a:lnTo>
                    <a:pt x="668998" y="833502"/>
                  </a:lnTo>
                  <a:lnTo>
                    <a:pt x="677708" y="814951"/>
                  </a:lnTo>
                  <a:lnTo>
                    <a:pt x="686419" y="796380"/>
                  </a:lnTo>
                  <a:lnTo>
                    <a:pt x="695129" y="777788"/>
                  </a:lnTo>
                  <a:lnTo>
                    <a:pt x="703839" y="759174"/>
                  </a:lnTo>
                  <a:lnTo>
                    <a:pt x="712550" y="740538"/>
                  </a:lnTo>
                  <a:lnTo>
                    <a:pt x="721260" y="721880"/>
                  </a:lnTo>
                  <a:lnTo>
                    <a:pt x="729970" y="703199"/>
                  </a:lnTo>
                  <a:lnTo>
                    <a:pt x="738681" y="684495"/>
                  </a:lnTo>
                  <a:lnTo>
                    <a:pt x="747391" y="665768"/>
                  </a:lnTo>
                  <a:lnTo>
                    <a:pt x="756101" y="647018"/>
                  </a:lnTo>
                  <a:lnTo>
                    <a:pt x="764812" y="628244"/>
                  </a:lnTo>
                  <a:lnTo>
                    <a:pt x="773522" y="609448"/>
                  </a:lnTo>
                  <a:lnTo>
                    <a:pt x="782232" y="590630"/>
                  </a:lnTo>
                  <a:lnTo>
                    <a:pt x="790943" y="571789"/>
                  </a:lnTo>
                  <a:lnTo>
                    <a:pt x="799653" y="552927"/>
                  </a:lnTo>
                  <a:lnTo>
                    <a:pt x="808363" y="534045"/>
                  </a:lnTo>
                  <a:lnTo>
                    <a:pt x="817074" y="515142"/>
                  </a:lnTo>
                  <a:lnTo>
                    <a:pt x="825784" y="496220"/>
                  </a:lnTo>
                  <a:lnTo>
                    <a:pt x="834494" y="477279"/>
                  </a:lnTo>
                  <a:lnTo>
                    <a:pt x="843205" y="458321"/>
                  </a:lnTo>
                  <a:lnTo>
                    <a:pt x="851915" y="439347"/>
                  </a:lnTo>
                  <a:lnTo>
                    <a:pt x="860626" y="420356"/>
                  </a:lnTo>
                  <a:lnTo>
                    <a:pt x="869336" y="401350"/>
                  </a:lnTo>
                  <a:lnTo>
                    <a:pt x="878046" y="382331"/>
                  </a:lnTo>
                  <a:lnTo>
                    <a:pt x="886757" y="363297"/>
                  </a:lnTo>
                  <a:lnTo>
                    <a:pt x="895467" y="344252"/>
                  </a:lnTo>
                  <a:lnTo>
                    <a:pt x="904177" y="325194"/>
                  </a:lnTo>
                  <a:lnTo>
                    <a:pt x="912888" y="306126"/>
                  </a:lnTo>
                  <a:lnTo>
                    <a:pt x="921598" y="287047"/>
                  </a:lnTo>
                  <a:lnTo>
                    <a:pt x="930308" y="267958"/>
                  </a:lnTo>
                  <a:lnTo>
                    <a:pt x="939019" y="248861"/>
                  </a:lnTo>
                  <a:lnTo>
                    <a:pt x="947729" y="229755"/>
                  </a:lnTo>
                  <a:lnTo>
                    <a:pt x="956439" y="210641"/>
                  </a:lnTo>
                  <a:lnTo>
                    <a:pt x="965150" y="191520"/>
                  </a:lnTo>
                  <a:lnTo>
                    <a:pt x="973860" y="172392"/>
                  </a:lnTo>
                  <a:lnTo>
                    <a:pt x="982570" y="153258"/>
                  </a:lnTo>
                  <a:lnTo>
                    <a:pt x="991281" y="134118"/>
                  </a:lnTo>
                  <a:lnTo>
                    <a:pt x="999991" y="114972"/>
                  </a:lnTo>
                  <a:lnTo>
                    <a:pt x="1008701" y="95821"/>
                  </a:lnTo>
                  <a:lnTo>
                    <a:pt x="1017412" y="76665"/>
                  </a:lnTo>
                  <a:lnTo>
                    <a:pt x="1026122" y="57505"/>
                  </a:lnTo>
                  <a:lnTo>
                    <a:pt x="1034833" y="38340"/>
                  </a:lnTo>
                  <a:lnTo>
                    <a:pt x="1043543" y="19172"/>
                  </a:lnTo>
                  <a:lnTo>
                    <a:pt x="1052253" y="0"/>
                  </a:lnTo>
                  <a:lnTo>
                    <a:pt x="105225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7" name="pl757"/>
            <p:cNvSpPr/>
            <p:nvPr/>
          </p:nvSpPr>
          <p:spPr>
            <a:xfrm>
              <a:off x="4540079" y="1577499"/>
              <a:ext cx="982362" cy="1984910"/>
            </a:xfrm>
            <a:custGeom>
              <a:avLst/>
              <a:pathLst>
                <a:path w="982362" h="1984910">
                  <a:moveTo>
                    <a:pt x="982362" y="0"/>
                  </a:moveTo>
                  <a:lnTo>
                    <a:pt x="982362" y="0"/>
                  </a:lnTo>
                  <a:lnTo>
                    <a:pt x="973652" y="16658"/>
                  </a:lnTo>
                  <a:lnTo>
                    <a:pt x="964941" y="33315"/>
                  </a:lnTo>
                  <a:lnTo>
                    <a:pt x="956231" y="49970"/>
                  </a:lnTo>
                  <a:lnTo>
                    <a:pt x="947521" y="66624"/>
                  </a:lnTo>
                  <a:lnTo>
                    <a:pt x="938810" y="83277"/>
                  </a:lnTo>
                  <a:lnTo>
                    <a:pt x="930100" y="99927"/>
                  </a:lnTo>
                  <a:lnTo>
                    <a:pt x="921390" y="116575"/>
                  </a:lnTo>
                  <a:lnTo>
                    <a:pt x="912679" y="133221"/>
                  </a:lnTo>
                  <a:lnTo>
                    <a:pt x="903969" y="149864"/>
                  </a:lnTo>
                  <a:lnTo>
                    <a:pt x="895258" y="166504"/>
                  </a:lnTo>
                  <a:lnTo>
                    <a:pt x="886548" y="183141"/>
                  </a:lnTo>
                  <a:lnTo>
                    <a:pt x="877838" y="199775"/>
                  </a:lnTo>
                  <a:lnTo>
                    <a:pt x="869127" y="216405"/>
                  </a:lnTo>
                  <a:lnTo>
                    <a:pt x="860417" y="233032"/>
                  </a:lnTo>
                  <a:lnTo>
                    <a:pt x="851707" y="249654"/>
                  </a:lnTo>
                  <a:lnTo>
                    <a:pt x="842996" y="266272"/>
                  </a:lnTo>
                  <a:lnTo>
                    <a:pt x="834286" y="282886"/>
                  </a:lnTo>
                  <a:lnTo>
                    <a:pt x="825576" y="299495"/>
                  </a:lnTo>
                  <a:lnTo>
                    <a:pt x="816865" y="316099"/>
                  </a:lnTo>
                  <a:lnTo>
                    <a:pt x="808155" y="332698"/>
                  </a:lnTo>
                  <a:lnTo>
                    <a:pt x="799445" y="349292"/>
                  </a:lnTo>
                  <a:lnTo>
                    <a:pt x="790734" y="365881"/>
                  </a:lnTo>
                  <a:lnTo>
                    <a:pt x="782024" y="382465"/>
                  </a:lnTo>
                  <a:lnTo>
                    <a:pt x="773314" y="399044"/>
                  </a:lnTo>
                  <a:lnTo>
                    <a:pt x="764603" y="415618"/>
                  </a:lnTo>
                  <a:lnTo>
                    <a:pt x="755893" y="432188"/>
                  </a:lnTo>
                  <a:lnTo>
                    <a:pt x="747183" y="448755"/>
                  </a:lnTo>
                  <a:lnTo>
                    <a:pt x="738472" y="465317"/>
                  </a:lnTo>
                  <a:lnTo>
                    <a:pt x="729762" y="481878"/>
                  </a:lnTo>
                  <a:lnTo>
                    <a:pt x="721052" y="498436"/>
                  </a:lnTo>
                  <a:lnTo>
                    <a:pt x="712341" y="514993"/>
                  </a:lnTo>
                  <a:lnTo>
                    <a:pt x="703631" y="531550"/>
                  </a:lnTo>
                  <a:lnTo>
                    <a:pt x="694920" y="548109"/>
                  </a:lnTo>
                  <a:lnTo>
                    <a:pt x="686210" y="564670"/>
                  </a:lnTo>
                  <a:lnTo>
                    <a:pt x="677500" y="581236"/>
                  </a:lnTo>
                  <a:lnTo>
                    <a:pt x="668789" y="597807"/>
                  </a:lnTo>
                  <a:lnTo>
                    <a:pt x="660079" y="614387"/>
                  </a:lnTo>
                  <a:lnTo>
                    <a:pt x="651369" y="630976"/>
                  </a:lnTo>
                  <a:lnTo>
                    <a:pt x="642658" y="647577"/>
                  </a:lnTo>
                  <a:lnTo>
                    <a:pt x="633948" y="664191"/>
                  </a:lnTo>
                  <a:lnTo>
                    <a:pt x="625238" y="680822"/>
                  </a:lnTo>
                  <a:lnTo>
                    <a:pt x="616527" y="697471"/>
                  </a:lnTo>
                  <a:lnTo>
                    <a:pt x="607817" y="714141"/>
                  </a:lnTo>
                  <a:lnTo>
                    <a:pt x="599107" y="730834"/>
                  </a:lnTo>
                  <a:lnTo>
                    <a:pt x="590396" y="747553"/>
                  </a:lnTo>
                  <a:lnTo>
                    <a:pt x="581686" y="764299"/>
                  </a:lnTo>
                  <a:lnTo>
                    <a:pt x="572976" y="781075"/>
                  </a:lnTo>
                  <a:lnTo>
                    <a:pt x="564265" y="797884"/>
                  </a:lnTo>
                  <a:lnTo>
                    <a:pt x="555555" y="814729"/>
                  </a:lnTo>
                  <a:lnTo>
                    <a:pt x="546845" y="831610"/>
                  </a:lnTo>
                  <a:lnTo>
                    <a:pt x="538134" y="848532"/>
                  </a:lnTo>
                  <a:lnTo>
                    <a:pt x="529424" y="865496"/>
                  </a:lnTo>
                  <a:lnTo>
                    <a:pt x="520714" y="882504"/>
                  </a:lnTo>
                  <a:lnTo>
                    <a:pt x="512003" y="899560"/>
                  </a:lnTo>
                  <a:lnTo>
                    <a:pt x="503293" y="916664"/>
                  </a:lnTo>
                  <a:lnTo>
                    <a:pt x="494582" y="933820"/>
                  </a:lnTo>
                  <a:lnTo>
                    <a:pt x="485872" y="951030"/>
                  </a:lnTo>
                  <a:lnTo>
                    <a:pt x="477162" y="968295"/>
                  </a:lnTo>
                  <a:lnTo>
                    <a:pt x="468451" y="985618"/>
                  </a:lnTo>
                  <a:lnTo>
                    <a:pt x="459741" y="1003001"/>
                  </a:lnTo>
                  <a:lnTo>
                    <a:pt x="451031" y="1020445"/>
                  </a:lnTo>
                  <a:lnTo>
                    <a:pt x="442320" y="1037952"/>
                  </a:lnTo>
                  <a:lnTo>
                    <a:pt x="433610" y="1055523"/>
                  </a:lnTo>
                  <a:lnTo>
                    <a:pt x="424900" y="1073160"/>
                  </a:lnTo>
                  <a:lnTo>
                    <a:pt x="416189" y="1090862"/>
                  </a:lnTo>
                  <a:lnTo>
                    <a:pt x="407479" y="1108631"/>
                  </a:lnTo>
                  <a:lnTo>
                    <a:pt x="398769" y="1126466"/>
                  </a:lnTo>
                  <a:lnTo>
                    <a:pt x="390058" y="1144368"/>
                  </a:lnTo>
                  <a:lnTo>
                    <a:pt x="381348" y="1162335"/>
                  </a:lnTo>
                  <a:lnTo>
                    <a:pt x="372638" y="1180366"/>
                  </a:lnTo>
                  <a:lnTo>
                    <a:pt x="363927" y="1198460"/>
                  </a:lnTo>
                  <a:lnTo>
                    <a:pt x="355217" y="1216616"/>
                  </a:lnTo>
                  <a:lnTo>
                    <a:pt x="346507" y="1234831"/>
                  </a:lnTo>
                  <a:lnTo>
                    <a:pt x="337796" y="1253104"/>
                  </a:lnTo>
                  <a:lnTo>
                    <a:pt x="329086" y="1271432"/>
                  </a:lnTo>
                  <a:lnTo>
                    <a:pt x="320375" y="1289813"/>
                  </a:lnTo>
                  <a:lnTo>
                    <a:pt x="311665" y="1308244"/>
                  </a:lnTo>
                  <a:lnTo>
                    <a:pt x="302955" y="1326723"/>
                  </a:lnTo>
                  <a:lnTo>
                    <a:pt x="294244" y="1345248"/>
                  </a:lnTo>
                  <a:lnTo>
                    <a:pt x="285534" y="1363815"/>
                  </a:lnTo>
                  <a:lnTo>
                    <a:pt x="276824" y="1382422"/>
                  </a:lnTo>
                  <a:lnTo>
                    <a:pt x="268113" y="1401067"/>
                  </a:lnTo>
                  <a:lnTo>
                    <a:pt x="259403" y="1419747"/>
                  </a:lnTo>
                  <a:lnTo>
                    <a:pt x="250693" y="1438461"/>
                  </a:lnTo>
                  <a:lnTo>
                    <a:pt x="241982" y="1457205"/>
                  </a:lnTo>
                  <a:lnTo>
                    <a:pt x="233272" y="1475979"/>
                  </a:lnTo>
                  <a:lnTo>
                    <a:pt x="224562" y="1494780"/>
                  </a:lnTo>
                  <a:lnTo>
                    <a:pt x="215851" y="1513606"/>
                  </a:lnTo>
                  <a:lnTo>
                    <a:pt x="207141" y="1532456"/>
                  </a:lnTo>
                  <a:lnTo>
                    <a:pt x="198431" y="1551328"/>
                  </a:lnTo>
                  <a:lnTo>
                    <a:pt x="189720" y="1570221"/>
                  </a:lnTo>
                  <a:lnTo>
                    <a:pt x="181010" y="1589133"/>
                  </a:lnTo>
                  <a:lnTo>
                    <a:pt x="172300" y="1608062"/>
                  </a:lnTo>
                  <a:lnTo>
                    <a:pt x="163589" y="1627009"/>
                  </a:lnTo>
                  <a:lnTo>
                    <a:pt x="154879" y="1645971"/>
                  </a:lnTo>
                  <a:lnTo>
                    <a:pt x="146169" y="1664948"/>
                  </a:lnTo>
                  <a:lnTo>
                    <a:pt x="137458" y="1683939"/>
                  </a:lnTo>
                  <a:lnTo>
                    <a:pt x="128748" y="1702942"/>
                  </a:lnTo>
                  <a:lnTo>
                    <a:pt x="120037" y="1721958"/>
                  </a:lnTo>
                  <a:lnTo>
                    <a:pt x="111327" y="1740984"/>
                  </a:lnTo>
                  <a:lnTo>
                    <a:pt x="102617" y="1760022"/>
                  </a:lnTo>
                  <a:lnTo>
                    <a:pt x="93906" y="1779069"/>
                  </a:lnTo>
                  <a:lnTo>
                    <a:pt x="85196" y="1798125"/>
                  </a:lnTo>
                  <a:lnTo>
                    <a:pt x="76486" y="1817191"/>
                  </a:lnTo>
                  <a:lnTo>
                    <a:pt x="67775" y="1836264"/>
                  </a:lnTo>
                  <a:lnTo>
                    <a:pt x="59065" y="1855345"/>
                  </a:lnTo>
                  <a:lnTo>
                    <a:pt x="50355" y="1874434"/>
                  </a:lnTo>
                  <a:lnTo>
                    <a:pt x="41644" y="1893529"/>
                  </a:lnTo>
                  <a:lnTo>
                    <a:pt x="32934" y="1912631"/>
                  </a:lnTo>
                  <a:lnTo>
                    <a:pt x="24224" y="1931739"/>
                  </a:lnTo>
                  <a:lnTo>
                    <a:pt x="15513" y="1950853"/>
                  </a:lnTo>
                  <a:lnTo>
                    <a:pt x="6803" y="1969972"/>
                  </a:lnTo>
                  <a:lnTo>
                    <a:pt x="0" y="198491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58" name="pl758"/>
            <p:cNvSpPr/>
            <p:nvPr/>
          </p:nvSpPr>
          <p:spPr>
            <a:xfrm>
              <a:off x="4356953" y="1175337"/>
              <a:ext cx="1165488" cy="2387072"/>
            </a:xfrm>
            <a:custGeom>
              <a:avLst/>
              <a:pathLst>
                <a:path w="1165488" h="2387072">
                  <a:moveTo>
                    <a:pt x="0" y="2387072"/>
                  </a:moveTo>
                  <a:lnTo>
                    <a:pt x="7012" y="2372629"/>
                  </a:lnTo>
                  <a:lnTo>
                    <a:pt x="15722" y="2354687"/>
                  </a:lnTo>
                  <a:lnTo>
                    <a:pt x="24432" y="2336746"/>
                  </a:lnTo>
                  <a:lnTo>
                    <a:pt x="33143" y="2318805"/>
                  </a:lnTo>
                  <a:lnTo>
                    <a:pt x="41853" y="2300864"/>
                  </a:lnTo>
                  <a:lnTo>
                    <a:pt x="50563" y="2282924"/>
                  </a:lnTo>
                  <a:lnTo>
                    <a:pt x="59274" y="2264983"/>
                  </a:lnTo>
                  <a:lnTo>
                    <a:pt x="67984" y="2247043"/>
                  </a:lnTo>
                  <a:lnTo>
                    <a:pt x="76694" y="2229103"/>
                  </a:lnTo>
                  <a:lnTo>
                    <a:pt x="85405" y="2211163"/>
                  </a:lnTo>
                  <a:lnTo>
                    <a:pt x="94115" y="2193224"/>
                  </a:lnTo>
                  <a:lnTo>
                    <a:pt x="102825" y="2175285"/>
                  </a:lnTo>
                  <a:lnTo>
                    <a:pt x="111536" y="2157346"/>
                  </a:lnTo>
                  <a:lnTo>
                    <a:pt x="120246" y="2139407"/>
                  </a:lnTo>
                  <a:lnTo>
                    <a:pt x="128956" y="2121469"/>
                  </a:lnTo>
                  <a:lnTo>
                    <a:pt x="137667" y="2103532"/>
                  </a:lnTo>
                  <a:lnTo>
                    <a:pt x="146377" y="2085594"/>
                  </a:lnTo>
                  <a:lnTo>
                    <a:pt x="155087" y="2067658"/>
                  </a:lnTo>
                  <a:lnTo>
                    <a:pt x="163798" y="2049722"/>
                  </a:lnTo>
                  <a:lnTo>
                    <a:pt x="172508" y="2031786"/>
                  </a:lnTo>
                  <a:lnTo>
                    <a:pt x="181218" y="2013851"/>
                  </a:lnTo>
                  <a:lnTo>
                    <a:pt x="189929" y="1995917"/>
                  </a:lnTo>
                  <a:lnTo>
                    <a:pt x="198639" y="1977984"/>
                  </a:lnTo>
                  <a:lnTo>
                    <a:pt x="207350" y="1960052"/>
                  </a:lnTo>
                  <a:lnTo>
                    <a:pt x="216060" y="1942120"/>
                  </a:lnTo>
                  <a:lnTo>
                    <a:pt x="224770" y="1924190"/>
                  </a:lnTo>
                  <a:lnTo>
                    <a:pt x="233481" y="1906261"/>
                  </a:lnTo>
                  <a:lnTo>
                    <a:pt x="242191" y="1888333"/>
                  </a:lnTo>
                  <a:lnTo>
                    <a:pt x="250901" y="1870407"/>
                  </a:lnTo>
                  <a:lnTo>
                    <a:pt x="259612" y="1852482"/>
                  </a:lnTo>
                  <a:lnTo>
                    <a:pt x="268322" y="1834559"/>
                  </a:lnTo>
                  <a:lnTo>
                    <a:pt x="277032" y="1816638"/>
                  </a:lnTo>
                  <a:lnTo>
                    <a:pt x="285743" y="1798718"/>
                  </a:lnTo>
                  <a:lnTo>
                    <a:pt x="294453" y="1780801"/>
                  </a:lnTo>
                  <a:lnTo>
                    <a:pt x="303163" y="1762886"/>
                  </a:lnTo>
                  <a:lnTo>
                    <a:pt x="311874" y="1744974"/>
                  </a:lnTo>
                  <a:lnTo>
                    <a:pt x="320584" y="1727065"/>
                  </a:lnTo>
                  <a:lnTo>
                    <a:pt x="329294" y="1709158"/>
                  </a:lnTo>
                  <a:lnTo>
                    <a:pt x="338005" y="1691255"/>
                  </a:lnTo>
                  <a:lnTo>
                    <a:pt x="346715" y="1673356"/>
                  </a:lnTo>
                  <a:lnTo>
                    <a:pt x="355425" y="1655461"/>
                  </a:lnTo>
                  <a:lnTo>
                    <a:pt x="364136" y="1637569"/>
                  </a:lnTo>
                  <a:lnTo>
                    <a:pt x="372846" y="1619683"/>
                  </a:lnTo>
                  <a:lnTo>
                    <a:pt x="381557" y="1601801"/>
                  </a:lnTo>
                  <a:lnTo>
                    <a:pt x="390267" y="1583924"/>
                  </a:lnTo>
                  <a:lnTo>
                    <a:pt x="398977" y="1566054"/>
                  </a:lnTo>
                  <a:lnTo>
                    <a:pt x="407688" y="1548189"/>
                  </a:lnTo>
                  <a:lnTo>
                    <a:pt x="416398" y="1530331"/>
                  </a:lnTo>
                  <a:lnTo>
                    <a:pt x="425108" y="1512480"/>
                  </a:lnTo>
                  <a:lnTo>
                    <a:pt x="433819" y="1494637"/>
                  </a:lnTo>
                  <a:lnTo>
                    <a:pt x="442529" y="1476801"/>
                  </a:lnTo>
                  <a:lnTo>
                    <a:pt x="451239" y="1458974"/>
                  </a:lnTo>
                  <a:lnTo>
                    <a:pt x="459950" y="1441156"/>
                  </a:lnTo>
                  <a:lnTo>
                    <a:pt x="468660" y="1423348"/>
                  </a:lnTo>
                  <a:lnTo>
                    <a:pt x="477370" y="1405549"/>
                  </a:lnTo>
                  <a:lnTo>
                    <a:pt x="486081" y="1387761"/>
                  </a:lnTo>
                  <a:lnTo>
                    <a:pt x="494791" y="1369983"/>
                  </a:lnTo>
                  <a:lnTo>
                    <a:pt x="503501" y="1352217"/>
                  </a:lnTo>
                  <a:lnTo>
                    <a:pt x="512212" y="1334462"/>
                  </a:lnTo>
                  <a:lnTo>
                    <a:pt x="520922" y="1316719"/>
                  </a:lnTo>
                  <a:lnTo>
                    <a:pt x="529632" y="1298987"/>
                  </a:lnTo>
                  <a:lnTo>
                    <a:pt x="538343" y="1281267"/>
                  </a:lnTo>
                  <a:lnTo>
                    <a:pt x="547053" y="1263559"/>
                  </a:lnTo>
                  <a:lnTo>
                    <a:pt x="555763" y="1245863"/>
                  </a:lnTo>
                  <a:lnTo>
                    <a:pt x="564474" y="1228179"/>
                  </a:lnTo>
                  <a:lnTo>
                    <a:pt x="573184" y="1210505"/>
                  </a:lnTo>
                  <a:lnTo>
                    <a:pt x="581895" y="1192841"/>
                  </a:lnTo>
                  <a:lnTo>
                    <a:pt x="590605" y="1175188"/>
                  </a:lnTo>
                  <a:lnTo>
                    <a:pt x="599315" y="1157543"/>
                  </a:lnTo>
                  <a:lnTo>
                    <a:pt x="608026" y="1139906"/>
                  </a:lnTo>
                  <a:lnTo>
                    <a:pt x="616736" y="1122276"/>
                  </a:lnTo>
                  <a:lnTo>
                    <a:pt x="625446" y="1104651"/>
                  </a:lnTo>
                  <a:lnTo>
                    <a:pt x="634157" y="1087031"/>
                  </a:lnTo>
                  <a:lnTo>
                    <a:pt x="642867" y="1069413"/>
                  </a:lnTo>
                  <a:lnTo>
                    <a:pt x="651577" y="1051797"/>
                  </a:lnTo>
                  <a:lnTo>
                    <a:pt x="660288" y="1034181"/>
                  </a:lnTo>
                  <a:lnTo>
                    <a:pt x="668998" y="1016563"/>
                  </a:lnTo>
                  <a:lnTo>
                    <a:pt x="677708" y="998942"/>
                  </a:lnTo>
                  <a:lnTo>
                    <a:pt x="686419" y="981316"/>
                  </a:lnTo>
                  <a:lnTo>
                    <a:pt x="695129" y="963685"/>
                  </a:lnTo>
                  <a:lnTo>
                    <a:pt x="703839" y="946046"/>
                  </a:lnTo>
                  <a:lnTo>
                    <a:pt x="712550" y="928400"/>
                  </a:lnTo>
                  <a:lnTo>
                    <a:pt x="721260" y="910744"/>
                  </a:lnTo>
                  <a:lnTo>
                    <a:pt x="729970" y="893079"/>
                  </a:lnTo>
                  <a:lnTo>
                    <a:pt x="738681" y="875403"/>
                  </a:lnTo>
                  <a:lnTo>
                    <a:pt x="747391" y="857716"/>
                  </a:lnTo>
                  <a:lnTo>
                    <a:pt x="756101" y="840018"/>
                  </a:lnTo>
                  <a:lnTo>
                    <a:pt x="764812" y="822308"/>
                  </a:lnTo>
                  <a:lnTo>
                    <a:pt x="773522" y="804586"/>
                  </a:lnTo>
                  <a:lnTo>
                    <a:pt x="782233" y="786852"/>
                  </a:lnTo>
                  <a:lnTo>
                    <a:pt x="790943" y="769106"/>
                  </a:lnTo>
                  <a:lnTo>
                    <a:pt x="799653" y="751349"/>
                  </a:lnTo>
                  <a:lnTo>
                    <a:pt x="808364" y="733580"/>
                  </a:lnTo>
                  <a:lnTo>
                    <a:pt x="817074" y="715800"/>
                  </a:lnTo>
                  <a:lnTo>
                    <a:pt x="825784" y="698010"/>
                  </a:lnTo>
                  <a:lnTo>
                    <a:pt x="834495" y="680209"/>
                  </a:lnTo>
                  <a:lnTo>
                    <a:pt x="843205" y="662399"/>
                  </a:lnTo>
                  <a:lnTo>
                    <a:pt x="851915" y="644579"/>
                  </a:lnTo>
                  <a:lnTo>
                    <a:pt x="860626" y="626750"/>
                  </a:lnTo>
                  <a:lnTo>
                    <a:pt x="869336" y="608913"/>
                  </a:lnTo>
                  <a:lnTo>
                    <a:pt x="878046" y="591069"/>
                  </a:lnTo>
                  <a:lnTo>
                    <a:pt x="886757" y="573216"/>
                  </a:lnTo>
                  <a:lnTo>
                    <a:pt x="895467" y="555357"/>
                  </a:lnTo>
                  <a:lnTo>
                    <a:pt x="904177" y="537491"/>
                  </a:lnTo>
                  <a:lnTo>
                    <a:pt x="912888" y="519619"/>
                  </a:lnTo>
                  <a:lnTo>
                    <a:pt x="921598" y="501742"/>
                  </a:lnTo>
                  <a:lnTo>
                    <a:pt x="930308" y="483859"/>
                  </a:lnTo>
                  <a:lnTo>
                    <a:pt x="939019" y="465971"/>
                  </a:lnTo>
                  <a:lnTo>
                    <a:pt x="947729" y="448079"/>
                  </a:lnTo>
                  <a:lnTo>
                    <a:pt x="956440" y="430183"/>
                  </a:lnTo>
                  <a:lnTo>
                    <a:pt x="965150" y="412283"/>
                  </a:lnTo>
                  <a:lnTo>
                    <a:pt x="973860" y="394379"/>
                  </a:lnTo>
                  <a:lnTo>
                    <a:pt x="982571" y="376472"/>
                  </a:lnTo>
                  <a:lnTo>
                    <a:pt x="991281" y="358562"/>
                  </a:lnTo>
                  <a:lnTo>
                    <a:pt x="999991" y="340649"/>
                  </a:lnTo>
                  <a:lnTo>
                    <a:pt x="1008702" y="322734"/>
                  </a:lnTo>
                  <a:lnTo>
                    <a:pt x="1017412" y="304817"/>
                  </a:lnTo>
                  <a:lnTo>
                    <a:pt x="1026122" y="286897"/>
                  </a:lnTo>
                  <a:lnTo>
                    <a:pt x="1034833" y="268975"/>
                  </a:lnTo>
                  <a:lnTo>
                    <a:pt x="1043543" y="251052"/>
                  </a:lnTo>
                  <a:lnTo>
                    <a:pt x="1052253" y="233126"/>
                  </a:lnTo>
                  <a:lnTo>
                    <a:pt x="1060964" y="215200"/>
                  </a:lnTo>
                  <a:lnTo>
                    <a:pt x="1069674" y="197272"/>
                  </a:lnTo>
                  <a:lnTo>
                    <a:pt x="1078384" y="179342"/>
                  </a:lnTo>
                  <a:lnTo>
                    <a:pt x="1087095" y="161412"/>
                  </a:lnTo>
                  <a:lnTo>
                    <a:pt x="1095805" y="143480"/>
                  </a:lnTo>
                  <a:lnTo>
                    <a:pt x="1104515" y="125548"/>
                  </a:lnTo>
                  <a:lnTo>
                    <a:pt x="1113226" y="107614"/>
                  </a:lnTo>
                  <a:lnTo>
                    <a:pt x="1121936" y="89680"/>
                  </a:lnTo>
                  <a:lnTo>
                    <a:pt x="1130646" y="71745"/>
                  </a:lnTo>
                  <a:lnTo>
                    <a:pt x="1139357" y="53810"/>
                  </a:lnTo>
                  <a:lnTo>
                    <a:pt x="1148067" y="35874"/>
                  </a:lnTo>
                  <a:lnTo>
                    <a:pt x="1156778" y="17937"/>
                  </a:lnTo>
                  <a:lnTo>
                    <a:pt x="1165488" y="0"/>
                  </a:lnTo>
                  <a:lnTo>
                    <a:pt x="1165488" y="0"/>
                  </a:lnTo>
                </a:path>
              </a:pathLst>
            </a:custGeom>
            <a:ln w="13550" cap="flat">
              <a:solidFill>
                <a:srgbClr val="00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9"/>
            <p:cNvSpPr/>
            <p:nvPr/>
          </p:nvSpPr>
          <p:spPr>
            <a:xfrm>
              <a:off x="4479384" y="1427389"/>
              <a:ext cx="1043057" cy="2135020"/>
            </a:xfrm>
            <a:custGeom>
              <a:avLst/>
              <a:pathLst>
                <a:path w="1043057" h="2135020">
                  <a:moveTo>
                    <a:pt x="0" y="2135020"/>
                  </a:moveTo>
                  <a:lnTo>
                    <a:pt x="6526" y="2121577"/>
                  </a:lnTo>
                  <a:lnTo>
                    <a:pt x="15236" y="2103636"/>
                  </a:lnTo>
                  <a:lnTo>
                    <a:pt x="23947" y="2085695"/>
                  </a:lnTo>
                  <a:lnTo>
                    <a:pt x="32657" y="2067754"/>
                  </a:lnTo>
                  <a:lnTo>
                    <a:pt x="41367" y="2049813"/>
                  </a:lnTo>
                  <a:lnTo>
                    <a:pt x="50078" y="2031873"/>
                  </a:lnTo>
                  <a:lnTo>
                    <a:pt x="58788" y="2013932"/>
                  </a:lnTo>
                  <a:lnTo>
                    <a:pt x="67498" y="1995992"/>
                  </a:lnTo>
                  <a:lnTo>
                    <a:pt x="76209" y="1978052"/>
                  </a:lnTo>
                  <a:lnTo>
                    <a:pt x="84919" y="1960112"/>
                  </a:lnTo>
                  <a:lnTo>
                    <a:pt x="93629" y="1942173"/>
                  </a:lnTo>
                  <a:lnTo>
                    <a:pt x="102340" y="1924233"/>
                  </a:lnTo>
                  <a:lnTo>
                    <a:pt x="111050" y="1906295"/>
                  </a:lnTo>
                  <a:lnTo>
                    <a:pt x="119760" y="1888356"/>
                  </a:lnTo>
                  <a:lnTo>
                    <a:pt x="128471" y="1870418"/>
                  </a:lnTo>
                  <a:lnTo>
                    <a:pt x="137181" y="1852480"/>
                  </a:lnTo>
                  <a:lnTo>
                    <a:pt x="145891" y="1834543"/>
                  </a:lnTo>
                  <a:lnTo>
                    <a:pt x="154602" y="1816606"/>
                  </a:lnTo>
                  <a:lnTo>
                    <a:pt x="163312" y="1798670"/>
                  </a:lnTo>
                  <a:lnTo>
                    <a:pt x="172023" y="1780735"/>
                  </a:lnTo>
                  <a:lnTo>
                    <a:pt x="180733" y="1762800"/>
                  </a:lnTo>
                  <a:lnTo>
                    <a:pt x="189443" y="1744866"/>
                  </a:lnTo>
                  <a:lnTo>
                    <a:pt x="198154" y="1726933"/>
                  </a:lnTo>
                  <a:lnTo>
                    <a:pt x="206864" y="1709000"/>
                  </a:lnTo>
                  <a:lnTo>
                    <a:pt x="215574" y="1691069"/>
                  </a:lnTo>
                  <a:lnTo>
                    <a:pt x="224285" y="1673138"/>
                  </a:lnTo>
                  <a:lnTo>
                    <a:pt x="232995" y="1655209"/>
                  </a:lnTo>
                  <a:lnTo>
                    <a:pt x="241705" y="1637281"/>
                  </a:lnTo>
                  <a:lnTo>
                    <a:pt x="250416" y="1619355"/>
                  </a:lnTo>
                  <a:lnTo>
                    <a:pt x="259126" y="1601430"/>
                  </a:lnTo>
                  <a:lnTo>
                    <a:pt x="267836" y="1583507"/>
                  </a:lnTo>
                  <a:lnTo>
                    <a:pt x="276547" y="1565585"/>
                  </a:lnTo>
                  <a:lnTo>
                    <a:pt x="285257" y="1547666"/>
                  </a:lnTo>
                  <a:lnTo>
                    <a:pt x="293967" y="1529749"/>
                  </a:lnTo>
                  <a:lnTo>
                    <a:pt x="302678" y="1511834"/>
                  </a:lnTo>
                  <a:lnTo>
                    <a:pt x="311388" y="1493921"/>
                  </a:lnTo>
                  <a:lnTo>
                    <a:pt x="320098" y="1476012"/>
                  </a:lnTo>
                  <a:lnTo>
                    <a:pt x="328809" y="1458105"/>
                  </a:lnTo>
                  <a:lnTo>
                    <a:pt x="337519" y="1440202"/>
                  </a:lnTo>
                  <a:lnTo>
                    <a:pt x="346230" y="1422302"/>
                  </a:lnTo>
                  <a:lnTo>
                    <a:pt x="354940" y="1404407"/>
                  </a:lnTo>
                  <a:lnTo>
                    <a:pt x="363650" y="1386515"/>
                  </a:lnTo>
                  <a:lnTo>
                    <a:pt x="372361" y="1368628"/>
                  </a:lnTo>
                  <a:lnTo>
                    <a:pt x="381071" y="1350746"/>
                  </a:lnTo>
                  <a:lnTo>
                    <a:pt x="389781" y="1332869"/>
                  </a:lnTo>
                  <a:lnTo>
                    <a:pt x="398492" y="1314998"/>
                  </a:lnTo>
                  <a:lnTo>
                    <a:pt x="407202" y="1297134"/>
                  </a:lnTo>
                  <a:lnTo>
                    <a:pt x="415912" y="1279275"/>
                  </a:lnTo>
                  <a:lnTo>
                    <a:pt x="424623" y="1261424"/>
                  </a:lnTo>
                  <a:lnTo>
                    <a:pt x="433333" y="1243580"/>
                  </a:lnTo>
                  <a:lnTo>
                    <a:pt x="442043" y="1225744"/>
                  </a:lnTo>
                  <a:lnTo>
                    <a:pt x="450754" y="1207917"/>
                  </a:lnTo>
                  <a:lnTo>
                    <a:pt x="459464" y="1190098"/>
                  </a:lnTo>
                  <a:lnTo>
                    <a:pt x="468174" y="1172289"/>
                  </a:lnTo>
                  <a:lnTo>
                    <a:pt x="476885" y="1154490"/>
                  </a:lnTo>
                  <a:lnTo>
                    <a:pt x="485595" y="1136701"/>
                  </a:lnTo>
                  <a:lnTo>
                    <a:pt x="494305" y="1118923"/>
                  </a:lnTo>
                  <a:lnTo>
                    <a:pt x="503016" y="1101156"/>
                  </a:lnTo>
                  <a:lnTo>
                    <a:pt x="511726" y="1083400"/>
                  </a:lnTo>
                  <a:lnTo>
                    <a:pt x="520436" y="1065656"/>
                  </a:lnTo>
                  <a:lnTo>
                    <a:pt x="529147" y="1047924"/>
                  </a:lnTo>
                  <a:lnTo>
                    <a:pt x="537857" y="1030204"/>
                  </a:lnTo>
                  <a:lnTo>
                    <a:pt x="546568" y="1012495"/>
                  </a:lnTo>
                  <a:lnTo>
                    <a:pt x="555278" y="994798"/>
                  </a:lnTo>
                  <a:lnTo>
                    <a:pt x="563988" y="977113"/>
                  </a:lnTo>
                  <a:lnTo>
                    <a:pt x="572699" y="959439"/>
                  </a:lnTo>
                  <a:lnTo>
                    <a:pt x="581409" y="941775"/>
                  </a:lnTo>
                  <a:lnTo>
                    <a:pt x="590119" y="924120"/>
                  </a:lnTo>
                  <a:lnTo>
                    <a:pt x="598830" y="906475"/>
                  </a:lnTo>
                  <a:lnTo>
                    <a:pt x="607540" y="888838"/>
                  </a:lnTo>
                  <a:lnTo>
                    <a:pt x="616250" y="871207"/>
                  </a:lnTo>
                  <a:lnTo>
                    <a:pt x="624961" y="853583"/>
                  </a:lnTo>
                  <a:lnTo>
                    <a:pt x="633671" y="835962"/>
                  </a:lnTo>
                  <a:lnTo>
                    <a:pt x="642381" y="818344"/>
                  </a:lnTo>
                  <a:lnTo>
                    <a:pt x="651092" y="800728"/>
                  </a:lnTo>
                  <a:lnTo>
                    <a:pt x="659802" y="783112"/>
                  </a:lnTo>
                  <a:lnTo>
                    <a:pt x="668512" y="765494"/>
                  </a:lnTo>
                  <a:lnTo>
                    <a:pt x="677223" y="747873"/>
                  </a:lnTo>
                  <a:lnTo>
                    <a:pt x="685933" y="730247"/>
                  </a:lnTo>
                  <a:lnTo>
                    <a:pt x="694643" y="712616"/>
                  </a:lnTo>
                  <a:lnTo>
                    <a:pt x="703354" y="694978"/>
                  </a:lnTo>
                  <a:lnTo>
                    <a:pt x="712064" y="677332"/>
                  </a:lnTo>
                  <a:lnTo>
                    <a:pt x="720774" y="659678"/>
                  </a:lnTo>
                  <a:lnTo>
                    <a:pt x="729485" y="642013"/>
                  </a:lnTo>
                  <a:lnTo>
                    <a:pt x="738195" y="624337"/>
                  </a:lnTo>
                  <a:lnTo>
                    <a:pt x="746906" y="606651"/>
                  </a:lnTo>
                  <a:lnTo>
                    <a:pt x="755616" y="588953"/>
                  </a:lnTo>
                  <a:lnTo>
                    <a:pt x="764326" y="571244"/>
                  </a:lnTo>
                  <a:lnTo>
                    <a:pt x="773037" y="553523"/>
                  </a:lnTo>
                  <a:lnTo>
                    <a:pt x="781747" y="535789"/>
                  </a:lnTo>
                  <a:lnTo>
                    <a:pt x="790457" y="518044"/>
                  </a:lnTo>
                  <a:lnTo>
                    <a:pt x="799168" y="500288"/>
                  </a:lnTo>
                  <a:lnTo>
                    <a:pt x="807878" y="482520"/>
                  </a:lnTo>
                  <a:lnTo>
                    <a:pt x="816588" y="464740"/>
                  </a:lnTo>
                  <a:lnTo>
                    <a:pt x="825299" y="446951"/>
                  </a:lnTo>
                  <a:lnTo>
                    <a:pt x="834009" y="429151"/>
                  </a:lnTo>
                  <a:lnTo>
                    <a:pt x="842719" y="411341"/>
                  </a:lnTo>
                  <a:lnTo>
                    <a:pt x="851430" y="393521"/>
                  </a:lnTo>
                  <a:lnTo>
                    <a:pt x="860140" y="375693"/>
                  </a:lnTo>
                  <a:lnTo>
                    <a:pt x="868850" y="357857"/>
                  </a:lnTo>
                  <a:lnTo>
                    <a:pt x="877561" y="340012"/>
                  </a:lnTo>
                  <a:lnTo>
                    <a:pt x="886271" y="322160"/>
                  </a:lnTo>
                  <a:lnTo>
                    <a:pt x="894981" y="304301"/>
                  </a:lnTo>
                  <a:lnTo>
                    <a:pt x="903692" y="286436"/>
                  </a:lnTo>
                  <a:lnTo>
                    <a:pt x="912402" y="268564"/>
                  </a:lnTo>
                  <a:lnTo>
                    <a:pt x="921113" y="250687"/>
                  </a:lnTo>
                  <a:lnTo>
                    <a:pt x="929823" y="232805"/>
                  </a:lnTo>
                  <a:lnTo>
                    <a:pt x="938533" y="214917"/>
                  </a:lnTo>
                  <a:lnTo>
                    <a:pt x="947244" y="197025"/>
                  </a:lnTo>
                  <a:lnTo>
                    <a:pt x="955954" y="179129"/>
                  </a:lnTo>
                  <a:lnTo>
                    <a:pt x="964664" y="161229"/>
                  </a:lnTo>
                  <a:lnTo>
                    <a:pt x="973375" y="143326"/>
                  </a:lnTo>
                  <a:lnTo>
                    <a:pt x="982085" y="125419"/>
                  </a:lnTo>
                  <a:lnTo>
                    <a:pt x="990795" y="107509"/>
                  </a:lnTo>
                  <a:lnTo>
                    <a:pt x="999506" y="89597"/>
                  </a:lnTo>
                  <a:lnTo>
                    <a:pt x="1008216" y="71682"/>
                  </a:lnTo>
                  <a:lnTo>
                    <a:pt x="1016926" y="53764"/>
                  </a:lnTo>
                  <a:lnTo>
                    <a:pt x="1025637" y="35845"/>
                  </a:lnTo>
                  <a:lnTo>
                    <a:pt x="1034347" y="17923"/>
                  </a:lnTo>
                  <a:lnTo>
                    <a:pt x="1043057" y="0"/>
                  </a:lnTo>
                  <a:lnTo>
                    <a:pt x="1043057" y="0"/>
                  </a:lnTo>
                </a:path>
              </a:pathLst>
            </a:custGeom>
            <a:ln w="13550" cap="flat">
              <a:solidFill>
                <a:srgbClr val="00B86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60"/>
            <p:cNvSpPr/>
            <p:nvPr/>
          </p:nvSpPr>
          <p:spPr>
            <a:xfrm>
              <a:off x="4506380" y="1482932"/>
              <a:ext cx="1016062" cy="2079477"/>
            </a:xfrm>
            <a:custGeom>
              <a:avLst/>
              <a:pathLst>
                <a:path w="1016062" h="2079477">
                  <a:moveTo>
                    <a:pt x="0" y="2079477"/>
                  </a:moveTo>
                  <a:lnTo>
                    <a:pt x="5661" y="2067815"/>
                  </a:lnTo>
                  <a:lnTo>
                    <a:pt x="14372" y="2049874"/>
                  </a:lnTo>
                  <a:lnTo>
                    <a:pt x="23082" y="2031933"/>
                  </a:lnTo>
                  <a:lnTo>
                    <a:pt x="31792" y="2013992"/>
                  </a:lnTo>
                  <a:lnTo>
                    <a:pt x="40503" y="1996051"/>
                  </a:lnTo>
                  <a:lnTo>
                    <a:pt x="49213" y="1978110"/>
                  </a:lnTo>
                  <a:lnTo>
                    <a:pt x="57923" y="1960170"/>
                  </a:lnTo>
                  <a:lnTo>
                    <a:pt x="66634" y="1942229"/>
                  </a:lnTo>
                  <a:lnTo>
                    <a:pt x="75344" y="1924289"/>
                  </a:lnTo>
                  <a:lnTo>
                    <a:pt x="84055" y="1906350"/>
                  </a:lnTo>
                  <a:lnTo>
                    <a:pt x="92765" y="1888410"/>
                  </a:lnTo>
                  <a:lnTo>
                    <a:pt x="101475" y="1870471"/>
                  </a:lnTo>
                  <a:lnTo>
                    <a:pt x="110186" y="1852532"/>
                  </a:lnTo>
                  <a:lnTo>
                    <a:pt x="118896" y="1834593"/>
                  </a:lnTo>
                  <a:lnTo>
                    <a:pt x="127606" y="1816655"/>
                  </a:lnTo>
                  <a:lnTo>
                    <a:pt x="136317" y="1798717"/>
                  </a:lnTo>
                  <a:lnTo>
                    <a:pt x="145027" y="1780780"/>
                  </a:lnTo>
                  <a:lnTo>
                    <a:pt x="153737" y="1762843"/>
                  </a:lnTo>
                  <a:lnTo>
                    <a:pt x="162448" y="1744907"/>
                  </a:lnTo>
                  <a:lnTo>
                    <a:pt x="171158" y="1726972"/>
                  </a:lnTo>
                  <a:lnTo>
                    <a:pt x="179868" y="1709037"/>
                  </a:lnTo>
                  <a:lnTo>
                    <a:pt x="188579" y="1691103"/>
                  </a:lnTo>
                  <a:lnTo>
                    <a:pt x="197289" y="1673169"/>
                  </a:lnTo>
                  <a:lnTo>
                    <a:pt x="205999" y="1655237"/>
                  </a:lnTo>
                  <a:lnTo>
                    <a:pt x="214710" y="1637305"/>
                  </a:lnTo>
                  <a:lnTo>
                    <a:pt x="223420" y="1619375"/>
                  </a:lnTo>
                  <a:lnTo>
                    <a:pt x="232130" y="1601446"/>
                  </a:lnTo>
                  <a:lnTo>
                    <a:pt x="240841" y="1583518"/>
                  </a:lnTo>
                  <a:lnTo>
                    <a:pt x="249551" y="1565591"/>
                  </a:lnTo>
                  <a:lnTo>
                    <a:pt x="258261" y="1547666"/>
                  </a:lnTo>
                  <a:lnTo>
                    <a:pt x="266972" y="1529743"/>
                  </a:lnTo>
                  <a:lnTo>
                    <a:pt x="275682" y="1511821"/>
                  </a:lnTo>
                  <a:lnTo>
                    <a:pt x="284393" y="1493901"/>
                  </a:lnTo>
                  <a:lnTo>
                    <a:pt x="293103" y="1475984"/>
                  </a:lnTo>
                  <a:lnTo>
                    <a:pt x="301813" y="1458069"/>
                  </a:lnTo>
                  <a:lnTo>
                    <a:pt x="310524" y="1440156"/>
                  </a:lnTo>
                  <a:lnTo>
                    <a:pt x="319234" y="1422246"/>
                  </a:lnTo>
                  <a:lnTo>
                    <a:pt x="327944" y="1404339"/>
                  </a:lnTo>
                  <a:lnTo>
                    <a:pt x="336655" y="1386436"/>
                  </a:lnTo>
                  <a:lnTo>
                    <a:pt x="345365" y="1368536"/>
                  </a:lnTo>
                  <a:lnTo>
                    <a:pt x="354075" y="1350640"/>
                  </a:lnTo>
                  <a:lnTo>
                    <a:pt x="362786" y="1332748"/>
                  </a:lnTo>
                  <a:lnTo>
                    <a:pt x="371496" y="1314860"/>
                  </a:lnTo>
                  <a:lnTo>
                    <a:pt x="380206" y="1296978"/>
                  </a:lnTo>
                  <a:lnTo>
                    <a:pt x="388917" y="1279100"/>
                  </a:lnTo>
                  <a:lnTo>
                    <a:pt x="397627" y="1261229"/>
                  </a:lnTo>
                  <a:lnTo>
                    <a:pt x="406337" y="1243363"/>
                  </a:lnTo>
                  <a:lnTo>
                    <a:pt x="415048" y="1225504"/>
                  </a:lnTo>
                  <a:lnTo>
                    <a:pt x="423758" y="1207652"/>
                  </a:lnTo>
                  <a:lnTo>
                    <a:pt x="432468" y="1189808"/>
                  </a:lnTo>
                  <a:lnTo>
                    <a:pt x="441179" y="1171971"/>
                  </a:lnTo>
                  <a:lnTo>
                    <a:pt x="449889" y="1154143"/>
                  </a:lnTo>
                  <a:lnTo>
                    <a:pt x="458599" y="1136323"/>
                  </a:lnTo>
                  <a:lnTo>
                    <a:pt x="467310" y="1118513"/>
                  </a:lnTo>
                  <a:lnTo>
                    <a:pt x="476020" y="1100713"/>
                  </a:lnTo>
                  <a:lnTo>
                    <a:pt x="484731" y="1082923"/>
                  </a:lnTo>
                  <a:lnTo>
                    <a:pt x="493441" y="1065144"/>
                  </a:lnTo>
                  <a:lnTo>
                    <a:pt x="502151" y="1047376"/>
                  </a:lnTo>
                  <a:lnTo>
                    <a:pt x="510862" y="1029619"/>
                  </a:lnTo>
                  <a:lnTo>
                    <a:pt x="519572" y="1011874"/>
                  </a:lnTo>
                  <a:lnTo>
                    <a:pt x="528282" y="994140"/>
                  </a:lnTo>
                  <a:lnTo>
                    <a:pt x="536993" y="976419"/>
                  </a:lnTo>
                  <a:lnTo>
                    <a:pt x="545703" y="958709"/>
                  </a:lnTo>
                  <a:lnTo>
                    <a:pt x="554413" y="941011"/>
                  </a:lnTo>
                  <a:lnTo>
                    <a:pt x="563124" y="923325"/>
                  </a:lnTo>
                  <a:lnTo>
                    <a:pt x="571834" y="905649"/>
                  </a:lnTo>
                  <a:lnTo>
                    <a:pt x="580544" y="887984"/>
                  </a:lnTo>
                  <a:lnTo>
                    <a:pt x="589255" y="870329"/>
                  </a:lnTo>
                  <a:lnTo>
                    <a:pt x="597965" y="852683"/>
                  </a:lnTo>
                  <a:lnTo>
                    <a:pt x="606675" y="835045"/>
                  </a:lnTo>
                  <a:lnTo>
                    <a:pt x="615386" y="817414"/>
                  </a:lnTo>
                  <a:lnTo>
                    <a:pt x="624096" y="799789"/>
                  </a:lnTo>
                  <a:lnTo>
                    <a:pt x="632806" y="782168"/>
                  </a:lnTo>
                  <a:lnTo>
                    <a:pt x="641517" y="764550"/>
                  </a:lnTo>
                  <a:lnTo>
                    <a:pt x="650227" y="746933"/>
                  </a:lnTo>
                  <a:lnTo>
                    <a:pt x="658938" y="729317"/>
                  </a:lnTo>
                  <a:lnTo>
                    <a:pt x="667648" y="711699"/>
                  </a:lnTo>
                  <a:lnTo>
                    <a:pt x="676358" y="694079"/>
                  </a:lnTo>
                  <a:lnTo>
                    <a:pt x="685069" y="676454"/>
                  </a:lnTo>
                  <a:lnTo>
                    <a:pt x="693779" y="658823"/>
                  </a:lnTo>
                  <a:lnTo>
                    <a:pt x="702489" y="641186"/>
                  </a:lnTo>
                  <a:lnTo>
                    <a:pt x="711200" y="623541"/>
                  </a:lnTo>
                  <a:lnTo>
                    <a:pt x="719910" y="605887"/>
                  </a:lnTo>
                  <a:lnTo>
                    <a:pt x="728620" y="588223"/>
                  </a:lnTo>
                  <a:lnTo>
                    <a:pt x="737331" y="570549"/>
                  </a:lnTo>
                  <a:lnTo>
                    <a:pt x="746041" y="552864"/>
                  </a:lnTo>
                  <a:lnTo>
                    <a:pt x="754751" y="535167"/>
                  </a:lnTo>
                  <a:lnTo>
                    <a:pt x="763462" y="517459"/>
                  </a:lnTo>
                  <a:lnTo>
                    <a:pt x="772172" y="499739"/>
                  </a:lnTo>
                  <a:lnTo>
                    <a:pt x="780882" y="482007"/>
                  </a:lnTo>
                  <a:lnTo>
                    <a:pt x="789593" y="464263"/>
                  </a:lnTo>
                  <a:lnTo>
                    <a:pt x="798303" y="446507"/>
                  </a:lnTo>
                  <a:lnTo>
                    <a:pt x="807013" y="428740"/>
                  </a:lnTo>
                  <a:lnTo>
                    <a:pt x="815724" y="410962"/>
                  </a:lnTo>
                  <a:lnTo>
                    <a:pt x="824434" y="393174"/>
                  </a:lnTo>
                  <a:lnTo>
                    <a:pt x="833144" y="375375"/>
                  </a:lnTo>
                  <a:lnTo>
                    <a:pt x="841855" y="357566"/>
                  </a:lnTo>
                  <a:lnTo>
                    <a:pt x="850565" y="339747"/>
                  </a:lnTo>
                  <a:lnTo>
                    <a:pt x="859276" y="321920"/>
                  </a:lnTo>
                  <a:lnTo>
                    <a:pt x="867986" y="304084"/>
                  </a:lnTo>
                  <a:lnTo>
                    <a:pt x="876696" y="286241"/>
                  </a:lnTo>
                  <a:lnTo>
                    <a:pt x="885407" y="268389"/>
                  </a:lnTo>
                  <a:lnTo>
                    <a:pt x="894117" y="250531"/>
                  </a:lnTo>
                  <a:lnTo>
                    <a:pt x="902827" y="232666"/>
                  </a:lnTo>
                  <a:lnTo>
                    <a:pt x="911538" y="214795"/>
                  </a:lnTo>
                  <a:lnTo>
                    <a:pt x="920248" y="196919"/>
                  </a:lnTo>
                  <a:lnTo>
                    <a:pt x="928958" y="179037"/>
                  </a:lnTo>
                  <a:lnTo>
                    <a:pt x="937669" y="161150"/>
                  </a:lnTo>
                  <a:lnTo>
                    <a:pt x="946379" y="143258"/>
                  </a:lnTo>
                  <a:lnTo>
                    <a:pt x="955089" y="125363"/>
                  </a:lnTo>
                  <a:lnTo>
                    <a:pt x="963800" y="107463"/>
                  </a:lnTo>
                  <a:lnTo>
                    <a:pt x="972510" y="89560"/>
                  </a:lnTo>
                  <a:lnTo>
                    <a:pt x="981220" y="71653"/>
                  </a:lnTo>
                  <a:lnTo>
                    <a:pt x="989931" y="53744"/>
                  </a:lnTo>
                  <a:lnTo>
                    <a:pt x="998641" y="35832"/>
                  </a:lnTo>
                  <a:lnTo>
                    <a:pt x="1007351" y="17917"/>
                  </a:lnTo>
                  <a:lnTo>
                    <a:pt x="1016062" y="0"/>
                  </a:lnTo>
                  <a:lnTo>
                    <a:pt x="1016062" y="0"/>
                  </a:lnTo>
                </a:path>
              </a:pathLst>
            </a:custGeom>
            <a:ln w="13550" cap="flat">
              <a:solidFill>
                <a:srgbClr val="00BD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1"/>
            <p:cNvSpPr/>
            <p:nvPr/>
          </p:nvSpPr>
          <p:spPr>
            <a:xfrm>
              <a:off x="4507474" y="1485183"/>
              <a:ext cx="1014967" cy="2077226"/>
            </a:xfrm>
            <a:custGeom>
              <a:avLst/>
              <a:pathLst>
                <a:path w="1014967" h="2077226">
                  <a:moveTo>
                    <a:pt x="0" y="2077226"/>
                  </a:moveTo>
                  <a:lnTo>
                    <a:pt x="4567" y="2067818"/>
                  </a:lnTo>
                  <a:lnTo>
                    <a:pt x="13277" y="2049877"/>
                  </a:lnTo>
                  <a:lnTo>
                    <a:pt x="21988" y="2031936"/>
                  </a:lnTo>
                  <a:lnTo>
                    <a:pt x="30698" y="2013995"/>
                  </a:lnTo>
                  <a:lnTo>
                    <a:pt x="39408" y="1996054"/>
                  </a:lnTo>
                  <a:lnTo>
                    <a:pt x="48119" y="1978113"/>
                  </a:lnTo>
                  <a:lnTo>
                    <a:pt x="56829" y="1960172"/>
                  </a:lnTo>
                  <a:lnTo>
                    <a:pt x="65539" y="1942232"/>
                  </a:lnTo>
                  <a:lnTo>
                    <a:pt x="74250" y="1924292"/>
                  </a:lnTo>
                  <a:lnTo>
                    <a:pt x="82960" y="1906352"/>
                  </a:lnTo>
                  <a:lnTo>
                    <a:pt x="91670" y="1888413"/>
                  </a:lnTo>
                  <a:lnTo>
                    <a:pt x="100381" y="1870473"/>
                  </a:lnTo>
                  <a:lnTo>
                    <a:pt x="109091" y="1852535"/>
                  </a:lnTo>
                  <a:lnTo>
                    <a:pt x="117801" y="1834596"/>
                  </a:lnTo>
                  <a:lnTo>
                    <a:pt x="126512" y="1816658"/>
                  </a:lnTo>
                  <a:lnTo>
                    <a:pt x="135222" y="1798720"/>
                  </a:lnTo>
                  <a:lnTo>
                    <a:pt x="143932" y="1780783"/>
                  </a:lnTo>
                  <a:lnTo>
                    <a:pt x="152643" y="1762846"/>
                  </a:lnTo>
                  <a:lnTo>
                    <a:pt x="161353" y="1744910"/>
                  </a:lnTo>
                  <a:lnTo>
                    <a:pt x="170063" y="1726974"/>
                  </a:lnTo>
                  <a:lnTo>
                    <a:pt x="178774" y="1709039"/>
                  </a:lnTo>
                  <a:lnTo>
                    <a:pt x="187484" y="1691105"/>
                  </a:lnTo>
                  <a:lnTo>
                    <a:pt x="196195" y="1673171"/>
                  </a:lnTo>
                  <a:lnTo>
                    <a:pt x="204905" y="1655239"/>
                  </a:lnTo>
                  <a:lnTo>
                    <a:pt x="213615" y="1637307"/>
                  </a:lnTo>
                  <a:lnTo>
                    <a:pt x="222326" y="1619376"/>
                  </a:lnTo>
                  <a:lnTo>
                    <a:pt x="231036" y="1601447"/>
                  </a:lnTo>
                  <a:lnTo>
                    <a:pt x="239746" y="1583519"/>
                  </a:lnTo>
                  <a:lnTo>
                    <a:pt x="248457" y="1565592"/>
                  </a:lnTo>
                  <a:lnTo>
                    <a:pt x="257167" y="1547667"/>
                  </a:lnTo>
                  <a:lnTo>
                    <a:pt x="265877" y="1529743"/>
                  </a:lnTo>
                  <a:lnTo>
                    <a:pt x="274588" y="1511821"/>
                  </a:lnTo>
                  <a:lnTo>
                    <a:pt x="283298" y="1493901"/>
                  </a:lnTo>
                  <a:lnTo>
                    <a:pt x="292008" y="1475984"/>
                  </a:lnTo>
                  <a:lnTo>
                    <a:pt x="300719" y="1458068"/>
                  </a:lnTo>
                  <a:lnTo>
                    <a:pt x="309429" y="1440155"/>
                  </a:lnTo>
                  <a:lnTo>
                    <a:pt x="318139" y="1422245"/>
                  </a:lnTo>
                  <a:lnTo>
                    <a:pt x="326850" y="1404338"/>
                  </a:lnTo>
                  <a:lnTo>
                    <a:pt x="335560" y="1386434"/>
                  </a:lnTo>
                  <a:lnTo>
                    <a:pt x="344270" y="1368533"/>
                  </a:lnTo>
                  <a:lnTo>
                    <a:pt x="352981" y="1350637"/>
                  </a:lnTo>
                  <a:lnTo>
                    <a:pt x="361691" y="1332744"/>
                  </a:lnTo>
                  <a:lnTo>
                    <a:pt x="370402" y="1314856"/>
                  </a:lnTo>
                  <a:lnTo>
                    <a:pt x="379112" y="1296973"/>
                  </a:lnTo>
                  <a:lnTo>
                    <a:pt x="387822" y="1279095"/>
                  </a:lnTo>
                  <a:lnTo>
                    <a:pt x="396533" y="1261223"/>
                  </a:lnTo>
                  <a:lnTo>
                    <a:pt x="405243" y="1243356"/>
                  </a:lnTo>
                  <a:lnTo>
                    <a:pt x="413953" y="1225496"/>
                  </a:lnTo>
                  <a:lnTo>
                    <a:pt x="422664" y="1207643"/>
                  </a:lnTo>
                  <a:lnTo>
                    <a:pt x="431374" y="1189798"/>
                  </a:lnTo>
                  <a:lnTo>
                    <a:pt x="440084" y="1171960"/>
                  </a:lnTo>
                  <a:lnTo>
                    <a:pt x="448795" y="1154131"/>
                  </a:lnTo>
                  <a:lnTo>
                    <a:pt x="457505" y="1136310"/>
                  </a:lnTo>
                  <a:lnTo>
                    <a:pt x="466215" y="1118499"/>
                  </a:lnTo>
                  <a:lnTo>
                    <a:pt x="474926" y="1100698"/>
                  </a:lnTo>
                  <a:lnTo>
                    <a:pt x="483636" y="1082906"/>
                  </a:lnTo>
                  <a:lnTo>
                    <a:pt x="492346" y="1065126"/>
                  </a:lnTo>
                  <a:lnTo>
                    <a:pt x="501057" y="1047356"/>
                  </a:lnTo>
                  <a:lnTo>
                    <a:pt x="509767" y="1029598"/>
                  </a:lnTo>
                  <a:lnTo>
                    <a:pt x="518477" y="1011851"/>
                  </a:lnTo>
                  <a:lnTo>
                    <a:pt x="527188" y="994116"/>
                  </a:lnTo>
                  <a:lnTo>
                    <a:pt x="535898" y="976393"/>
                  </a:lnTo>
                  <a:lnTo>
                    <a:pt x="544608" y="958682"/>
                  </a:lnTo>
                  <a:lnTo>
                    <a:pt x="553319" y="940983"/>
                  </a:lnTo>
                  <a:lnTo>
                    <a:pt x="562029" y="923295"/>
                  </a:lnTo>
                  <a:lnTo>
                    <a:pt x="570740" y="905618"/>
                  </a:lnTo>
                  <a:lnTo>
                    <a:pt x="579450" y="887952"/>
                  </a:lnTo>
                  <a:lnTo>
                    <a:pt x="588160" y="870296"/>
                  </a:lnTo>
                  <a:lnTo>
                    <a:pt x="596871" y="852648"/>
                  </a:lnTo>
                  <a:lnTo>
                    <a:pt x="605581" y="835009"/>
                  </a:lnTo>
                  <a:lnTo>
                    <a:pt x="614291" y="817378"/>
                  </a:lnTo>
                  <a:lnTo>
                    <a:pt x="623002" y="799752"/>
                  </a:lnTo>
                  <a:lnTo>
                    <a:pt x="631712" y="782130"/>
                  </a:lnTo>
                  <a:lnTo>
                    <a:pt x="640422" y="764512"/>
                  </a:lnTo>
                  <a:lnTo>
                    <a:pt x="649133" y="746895"/>
                  </a:lnTo>
                  <a:lnTo>
                    <a:pt x="657843" y="729279"/>
                  </a:lnTo>
                  <a:lnTo>
                    <a:pt x="666553" y="711662"/>
                  </a:lnTo>
                  <a:lnTo>
                    <a:pt x="675264" y="694041"/>
                  </a:lnTo>
                  <a:lnTo>
                    <a:pt x="683974" y="676417"/>
                  </a:lnTo>
                  <a:lnTo>
                    <a:pt x="692684" y="658788"/>
                  </a:lnTo>
                  <a:lnTo>
                    <a:pt x="701395" y="641151"/>
                  </a:lnTo>
                  <a:lnTo>
                    <a:pt x="710105" y="623507"/>
                  </a:lnTo>
                  <a:lnTo>
                    <a:pt x="718815" y="605854"/>
                  </a:lnTo>
                  <a:lnTo>
                    <a:pt x="727526" y="588192"/>
                  </a:lnTo>
                  <a:lnTo>
                    <a:pt x="736236" y="570519"/>
                  </a:lnTo>
                  <a:lnTo>
                    <a:pt x="744947" y="552835"/>
                  </a:lnTo>
                  <a:lnTo>
                    <a:pt x="753657" y="535140"/>
                  </a:lnTo>
                  <a:lnTo>
                    <a:pt x="762367" y="517433"/>
                  </a:lnTo>
                  <a:lnTo>
                    <a:pt x="771078" y="499715"/>
                  </a:lnTo>
                  <a:lnTo>
                    <a:pt x="779788" y="481984"/>
                  </a:lnTo>
                  <a:lnTo>
                    <a:pt x="788498" y="464242"/>
                  </a:lnTo>
                  <a:lnTo>
                    <a:pt x="797209" y="446488"/>
                  </a:lnTo>
                  <a:lnTo>
                    <a:pt x="805919" y="428722"/>
                  </a:lnTo>
                  <a:lnTo>
                    <a:pt x="814629" y="410945"/>
                  </a:lnTo>
                  <a:lnTo>
                    <a:pt x="823340" y="393158"/>
                  </a:lnTo>
                  <a:lnTo>
                    <a:pt x="832050" y="375360"/>
                  </a:lnTo>
                  <a:lnTo>
                    <a:pt x="840760" y="357553"/>
                  </a:lnTo>
                  <a:lnTo>
                    <a:pt x="849471" y="339735"/>
                  </a:lnTo>
                  <a:lnTo>
                    <a:pt x="858181" y="321909"/>
                  </a:lnTo>
                  <a:lnTo>
                    <a:pt x="866891" y="304074"/>
                  </a:lnTo>
                  <a:lnTo>
                    <a:pt x="875602" y="286232"/>
                  </a:lnTo>
                  <a:lnTo>
                    <a:pt x="884312" y="268381"/>
                  </a:lnTo>
                  <a:lnTo>
                    <a:pt x="893022" y="250524"/>
                  </a:lnTo>
                  <a:lnTo>
                    <a:pt x="901733" y="232660"/>
                  </a:lnTo>
                  <a:lnTo>
                    <a:pt x="910443" y="214790"/>
                  </a:lnTo>
                  <a:lnTo>
                    <a:pt x="919153" y="196914"/>
                  </a:lnTo>
                  <a:lnTo>
                    <a:pt x="927864" y="179032"/>
                  </a:lnTo>
                  <a:lnTo>
                    <a:pt x="936574" y="161146"/>
                  </a:lnTo>
                  <a:lnTo>
                    <a:pt x="945285" y="143255"/>
                  </a:lnTo>
                  <a:lnTo>
                    <a:pt x="953995" y="125360"/>
                  </a:lnTo>
                  <a:lnTo>
                    <a:pt x="962705" y="107461"/>
                  </a:lnTo>
                  <a:lnTo>
                    <a:pt x="971416" y="89558"/>
                  </a:lnTo>
                  <a:lnTo>
                    <a:pt x="980126" y="71652"/>
                  </a:lnTo>
                  <a:lnTo>
                    <a:pt x="988836" y="53743"/>
                  </a:lnTo>
                  <a:lnTo>
                    <a:pt x="997547" y="35831"/>
                  </a:lnTo>
                  <a:lnTo>
                    <a:pt x="1006257" y="17916"/>
                  </a:lnTo>
                  <a:lnTo>
                    <a:pt x="1014967" y="0"/>
                  </a:lnTo>
                  <a:lnTo>
                    <a:pt x="1014967" y="0"/>
                  </a:lnTo>
                </a:path>
              </a:pathLst>
            </a:custGeom>
            <a:ln w="13550" cap="flat">
              <a:solidFill>
                <a:srgbClr val="00BCE8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4205454" y="3543264"/>
              <a:ext cx="38292" cy="3829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4214164" y="3543264"/>
              <a:ext cx="38292" cy="3829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4222875" y="3543264"/>
              <a:ext cx="38292" cy="3829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4240567" y="3543535"/>
              <a:ext cx="37749" cy="3774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4267522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4328494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4335924" y="3543079"/>
              <a:ext cx="38661" cy="3866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4388643" y="3543535"/>
              <a:ext cx="37749" cy="3774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4450439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4537543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4581094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4607225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4642067" y="877275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4676908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4684794" y="3543535"/>
              <a:ext cx="37749" cy="3774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4720460" y="3544359"/>
              <a:ext cx="36101" cy="3610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4830906" y="2498432"/>
              <a:ext cx="41678" cy="416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4839429" y="2637367"/>
              <a:ext cx="42053" cy="42053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4847758" y="2483005"/>
              <a:ext cx="42814" cy="42814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4856828" y="2432398"/>
              <a:ext cx="42096" cy="4209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4865747" y="2461382"/>
              <a:ext cx="41678" cy="416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4873986" y="2419675"/>
              <a:ext cx="42621" cy="4262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4882878" y="2455058"/>
              <a:ext cx="42258" cy="4225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4891669" y="2487188"/>
              <a:ext cx="42096" cy="4209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4900514" y="2518701"/>
              <a:ext cx="41827" cy="4182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4909178" y="2381280"/>
              <a:ext cx="41920" cy="4192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4917959" y="2412809"/>
              <a:ext cx="41778" cy="417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4926372" y="2347453"/>
              <a:ext cx="42373" cy="42373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4934959" y="2401701"/>
              <a:ext cx="42621" cy="4262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4944115" y="2276869"/>
              <a:ext cx="41729" cy="4172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4952561" y="2224538"/>
              <a:ext cx="42258" cy="4225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4961271" y="2224538"/>
              <a:ext cx="42258" cy="4225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4970106" y="2207862"/>
              <a:ext cx="42010" cy="4201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4978544" y="2178934"/>
              <a:ext cx="42553" cy="42553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4987462" y="2144372"/>
              <a:ext cx="42137" cy="4213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4996112" y="2207738"/>
              <a:ext cx="42258" cy="4225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5004969" y="2117137"/>
              <a:ext cx="41965" cy="41965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5013959" y="1862215"/>
              <a:ext cx="41405" cy="41405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5022186" y="2184009"/>
              <a:ext cx="42373" cy="42373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5031035" y="2170931"/>
              <a:ext cx="42096" cy="4209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5039724" y="2024552"/>
              <a:ext cx="42137" cy="42137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5048830" y="2105742"/>
              <a:ext cx="41346" cy="41346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5057254" y="2058621"/>
              <a:ext cx="41920" cy="4192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5066085" y="2018652"/>
              <a:ext cx="41678" cy="41678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5074875" y="1940445"/>
              <a:ext cx="41519" cy="4151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5083340" y="1940200"/>
              <a:ext cx="42010" cy="4201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5092444" y="1888089"/>
              <a:ext cx="41222" cy="41222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5100579" y="1944906"/>
              <a:ext cx="42373" cy="42373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5109611" y="2090971"/>
              <a:ext cx="41729" cy="41729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5118400" y="2004180"/>
              <a:ext cx="41574" cy="41574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5127387" y="2137358"/>
              <a:ext cx="41020" cy="41020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4598515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4633356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4659487" y="3544359"/>
              <a:ext cx="36101" cy="3610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4771079" y="3542717"/>
              <a:ext cx="39386" cy="3938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4778780" y="2844518"/>
              <a:ext cx="41405" cy="4140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4786866" y="2984747"/>
              <a:ext cx="42654" cy="4265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4796292" y="3541798"/>
              <a:ext cx="41222" cy="4122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4804587" y="2781362"/>
              <a:ext cx="42053" cy="4205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4813364" y="2905096"/>
              <a:ext cx="41920" cy="4192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4821987" y="3541362"/>
              <a:ext cx="42096" cy="4209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4830521" y="2962969"/>
              <a:ext cx="42447" cy="424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4839591" y="2658912"/>
              <a:ext cx="41729" cy="4172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4848056" y="2569162"/>
              <a:ext cx="42219" cy="42219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4857063" y="3541596"/>
              <a:ext cx="41627" cy="4162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4865604" y="2626681"/>
              <a:ext cx="41965" cy="4196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4874110" y="3541223"/>
              <a:ext cx="42373" cy="4237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4882918" y="2652356"/>
              <a:ext cx="42178" cy="42178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4891441" y="2648269"/>
              <a:ext cx="42553" cy="4255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4900186" y="2461654"/>
              <a:ext cx="42482" cy="4248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4908951" y="2553630"/>
              <a:ext cx="42373" cy="4237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4918206" y="2485308"/>
              <a:ext cx="41285" cy="4128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4926745" y="2583766"/>
              <a:ext cx="41627" cy="4162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4934862" y="2549800"/>
              <a:ext cx="42814" cy="4281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4943850" y="2614000"/>
              <a:ext cx="42258" cy="42258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4952642" y="2487188"/>
              <a:ext cx="42096" cy="4209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4961697" y="2554114"/>
              <a:ext cx="41405" cy="4140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4970297" y="2646087"/>
              <a:ext cx="41627" cy="4162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4979276" y="2409404"/>
              <a:ext cx="41090" cy="4109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4987920" y="2353793"/>
              <a:ext cx="41222" cy="4122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4996259" y="2440345"/>
              <a:ext cx="41965" cy="4196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5004904" y="2384735"/>
              <a:ext cx="42096" cy="4209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5013875" y="2380657"/>
              <a:ext cx="41574" cy="415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5022670" y="2385080"/>
              <a:ext cx="41405" cy="4140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5031296" y="2296806"/>
              <a:ext cx="41574" cy="415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5040062" y="2303222"/>
              <a:ext cx="41463" cy="41463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5048280" y="2260982"/>
              <a:ext cx="42447" cy="4244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5057427" y="2245568"/>
              <a:ext cx="41574" cy="415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5066137" y="2445980"/>
              <a:ext cx="41574" cy="415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5074675" y="2269394"/>
              <a:ext cx="41920" cy="41920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5084484" y="2165922"/>
              <a:ext cx="39722" cy="3972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92268" y="2445980"/>
              <a:ext cx="41574" cy="41574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101063" y="2235794"/>
              <a:ext cx="41405" cy="41405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109897" y="2273254"/>
              <a:ext cx="41157" cy="4115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118873" y="2185813"/>
              <a:ext cx="40626" cy="40626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127286" y="2254819"/>
              <a:ext cx="41222" cy="41222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136028" y="2176034"/>
              <a:ext cx="41157" cy="41157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4837827" y="2764306"/>
              <a:ext cx="45256" cy="4525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4899052" y="2651071"/>
              <a:ext cx="44750" cy="4475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4959929" y="2626808"/>
              <a:ext cx="44943" cy="4494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996768" y="2487762"/>
              <a:ext cx="40948" cy="40948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5005953" y="2244070"/>
              <a:ext cx="39998" cy="39998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5014226" y="2327954"/>
              <a:ext cx="40872" cy="40872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5023312" y="2671788"/>
              <a:ext cx="40120" cy="4012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5031770" y="2325586"/>
              <a:ext cx="40626" cy="4062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5040860" y="2130648"/>
              <a:ext cx="39866" cy="3986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5049504" y="2244070"/>
              <a:ext cx="39998" cy="39998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5057704" y="2444641"/>
              <a:ext cx="41020" cy="4102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5067143" y="2584798"/>
              <a:ext cx="39563" cy="3956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5075853" y="2421203"/>
              <a:ext cx="39563" cy="3956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5084032" y="2505980"/>
              <a:ext cx="40626" cy="4062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5093362" y="3542717"/>
              <a:ext cx="39386" cy="39386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5101595" y="2153152"/>
              <a:ext cx="40341" cy="40341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5110694" y="2421203"/>
              <a:ext cx="39563" cy="3956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5119325" y="2075175"/>
              <a:ext cx="39722" cy="39722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5128115" y="2421203"/>
              <a:ext cx="39563" cy="39563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5136547" y="2342639"/>
              <a:ext cx="40120" cy="40120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4592543" y="3538387"/>
              <a:ext cx="48046" cy="48046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4653120" y="3245548"/>
              <a:ext cx="48835" cy="4883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4713103" y="3067935"/>
              <a:ext cx="50814" cy="5081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4773865" y="2811631"/>
              <a:ext cx="51235" cy="5123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4835205" y="2772889"/>
              <a:ext cx="50500" cy="5050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4896114" y="2675308"/>
              <a:ext cx="50627" cy="50627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4957604" y="2528298"/>
              <a:ext cx="49592" cy="49592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018680" y="2389144"/>
              <a:ext cx="49384" cy="4938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081305" y="2302102"/>
              <a:ext cx="46080" cy="46080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4590089" y="3666254"/>
              <a:ext cx="52952" cy="52952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4651582" y="3272175"/>
              <a:ext cx="51912" cy="51912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4712602" y="3211806"/>
              <a:ext cx="51816" cy="51816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4773647" y="3046947"/>
              <a:ext cx="51671" cy="51671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4835488" y="2784098"/>
              <a:ext cx="49934" cy="49934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4896707" y="2608122"/>
              <a:ext cx="49441" cy="49441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4957294" y="2507529"/>
              <a:ext cx="50212" cy="50212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5018955" y="2426815"/>
              <a:ext cx="48835" cy="48835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5080266" y="2398638"/>
              <a:ext cx="48159" cy="48159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5141769" y="2286162"/>
              <a:ext cx="47097" cy="47097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8"/>
            <p:cNvSpPr/>
            <p:nvPr/>
          </p:nvSpPr>
          <p:spPr>
            <a:xfrm>
              <a:off x="3684558" y="6543795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3684558" y="6097469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900"/>
            <p:cNvSpPr/>
            <p:nvPr/>
          </p:nvSpPr>
          <p:spPr>
            <a:xfrm>
              <a:off x="3684558" y="5634488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3684558" y="5210253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3684558" y="4786017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3684558" y="4323036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3684558" y="3876710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393295" y="4394301"/>
              <a:ext cx="1129146" cy="2149493"/>
            </a:xfrm>
            <a:custGeom>
              <a:avLst/>
              <a:pathLst>
                <a:path w="1129146" h="2149493">
                  <a:moveTo>
                    <a:pt x="0" y="2149493"/>
                  </a:moveTo>
                  <a:lnTo>
                    <a:pt x="5511" y="2139256"/>
                  </a:lnTo>
                  <a:lnTo>
                    <a:pt x="14222" y="2123078"/>
                  </a:lnTo>
                  <a:lnTo>
                    <a:pt x="22932" y="2106899"/>
                  </a:lnTo>
                  <a:lnTo>
                    <a:pt x="31642" y="2090720"/>
                  </a:lnTo>
                  <a:lnTo>
                    <a:pt x="40353" y="2074541"/>
                  </a:lnTo>
                  <a:lnTo>
                    <a:pt x="49063" y="2058361"/>
                  </a:lnTo>
                  <a:lnTo>
                    <a:pt x="57774" y="2042181"/>
                  </a:lnTo>
                  <a:lnTo>
                    <a:pt x="66484" y="2026000"/>
                  </a:lnTo>
                  <a:lnTo>
                    <a:pt x="75194" y="2009819"/>
                  </a:lnTo>
                  <a:lnTo>
                    <a:pt x="83905" y="1993638"/>
                  </a:lnTo>
                  <a:lnTo>
                    <a:pt x="92615" y="1977456"/>
                  </a:lnTo>
                  <a:lnTo>
                    <a:pt x="101325" y="1961274"/>
                  </a:lnTo>
                  <a:lnTo>
                    <a:pt x="110036" y="1945092"/>
                  </a:lnTo>
                  <a:lnTo>
                    <a:pt x="118746" y="1928909"/>
                  </a:lnTo>
                  <a:lnTo>
                    <a:pt x="127456" y="1912726"/>
                  </a:lnTo>
                  <a:lnTo>
                    <a:pt x="136167" y="1896542"/>
                  </a:lnTo>
                  <a:lnTo>
                    <a:pt x="144877" y="1880358"/>
                  </a:lnTo>
                  <a:lnTo>
                    <a:pt x="153587" y="1864174"/>
                  </a:lnTo>
                  <a:lnTo>
                    <a:pt x="162298" y="1847990"/>
                  </a:lnTo>
                  <a:lnTo>
                    <a:pt x="171008" y="1831805"/>
                  </a:lnTo>
                  <a:lnTo>
                    <a:pt x="179718" y="1815620"/>
                  </a:lnTo>
                  <a:lnTo>
                    <a:pt x="188429" y="1799435"/>
                  </a:lnTo>
                  <a:lnTo>
                    <a:pt x="197139" y="1783250"/>
                  </a:lnTo>
                  <a:lnTo>
                    <a:pt x="205849" y="1767065"/>
                  </a:lnTo>
                  <a:lnTo>
                    <a:pt x="214560" y="1750879"/>
                  </a:lnTo>
                  <a:lnTo>
                    <a:pt x="223270" y="1734694"/>
                  </a:lnTo>
                  <a:lnTo>
                    <a:pt x="231981" y="1718508"/>
                  </a:lnTo>
                  <a:lnTo>
                    <a:pt x="240691" y="1702323"/>
                  </a:lnTo>
                  <a:lnTo>
                    <a:pt x="249401" y="1686138"/>
                  </a:lnTo>
                  <a:lnTo>
                    <a:pt x="258112" y="1669953"/>
                  </a:lnTo>
                  <a:lnTo>
                    <a:pt x="266822" y="1653768"/>
                  </a:lnTo>
                  <a:lnTo>
                    <a:pt x="275532" y="1637584"/>
                  </a:lnTo>
                  <a:lnTo>
                    <a:pt x="284243" y="1621400"/>
                  </a:lnTo>
                  <a:lnTo>
                    <a:pt x="292953" y="1605217"/>
                  </a:lnTo>
                  <a:lnTo>
                    <a:pt x="301663" y="1589034"/>
                  </a:lnTo>
                  <a:lnTo>
                    <a:pt x="310374" y="1572852"/>
                  </a:lnTo>
                  <a:lnTo>
                    <a:pt x="319084" y="1556671"/>
                  </a:lnTo>
                  <a:lnTo>
                    <a:pt x="327794" y="1540491"/>
                  </a:lnTo>
                  <a:lnTo>
                    <a:pt x="336505" y="1524312"/>
                  </a:lnTo>
                  <a:lnTo>
                    <a:pt x="345215" y="1508134"/>
                  </a:lnTo>
                  <a:lnTo>
                    <a:pt x="353925" y="1491958"/>
                  </a:lnTo>
                  <a:lnTo>
                    <a:pt x="362636" y="1475783"/>
                  </a:lnTo>
                  <a:lnTo>
                    <a:pt x="371346" y="1459610"/>
                  </a:lnTo>
                  <a:lnTo>
                    <a:pt x="380056" y="1443438"/>
                  </a:lnTo>
                  <a:lnTo>
                    <a:pt x="388767" y="1427268"/>
                  </a:lnTo>
                  <a:lnTo>
                    <a:pt x="397477" y="1411100"/>
                  </a:lnTo>
                  <a:lnTo>
                    <a:pt x="406187" y="1394933"/>
                  </a:lnTo>
                  <a:lnTo>
                    <a:pt x="414898" y="1378769"/>
                  </a:lnTo>
                  <a:lnTo>
                    <a:pt x="423608" y="1362607"/>
                  </a:lnTo>
                  <a:lnTo>
                    <a:pt x="432319" y="1346447"/>
                  </a:lnTo>
                  <a:lnTo>
                    <a:pt x="441029" y="1330288"/>
                  </a:lnTo>
                  <a:lnTo>
                    <a:pt x="449739" y="1314131"/>
                  </a:lnTo>
                  <a:lnTo>
                    <a:pt x="458450" y="1297976"/>
                  </a:lnTo>
                  <a:lnTo>
                    <a:pt x="467160" y="1281822"/>
                  </a:lnTo>
                  <a:lnTo>
                    <a:pt x="475870" y="1265669"/>
                  </a:lnTo>
                  <a:lnTo>
                    <a:pt x="484581" y="1249517"/>
                  </a:lnTo>
                  <a:lnTo>
                    <a:pt x="493291" y="1233365"/>
                  </a:lnTo>
                  <a:lnTo>
                    <a:pt x="502001" y="1217212"/>
                  </a:lnTo>
                  <a:lnTo>
                    <a:pt x="510712" y="1201058"/>
                  </a:lnTo>
                  <a:lnTo>
                    <a:pt x="519422" y="1184902"/>
                  </a:lnTo>
                  <a:lnTo>
                    <a:pt x="528132" y="1168744"/>
                  </a:lnTo>
                  <a:lnTo>
                    <a:pt x="536843" y="1152582"/>
                  </a:lnTo>
                  <a:lnTo>
                    <a:pt x="545553" y="1136416"/>
                  </a:lnTo>
                  <a:lnTo>
                    <a:pt x="554263" y="1120245"/>
                  </a:lnTo>
                  <a:lnTo>
                    <a:pt x="562974" y="1104070"/>
                  </a:lnTo>
                  <a:lnTo>
                    <a:pt x="571684" y="1087888"/>
                  </a:lnTo>
                  <a:lnTo>
                    <a:pt x="580394" y="1071701"/>
                  </a:lnTo>
                  <a:lnTo>
                    <a:pt x="589105" y="1055510"/>
                  </a:lnTo>
                  <a:lnTo>
                    <a:pt x="597815" y="1039313"/>
                  </a:lnTo>
                  <a:lnTo>
                    <a:pt x="606526" y="1023113"/>
                  </a:lnTo>
                  <a:lnTo>
                    <a:pt x="615236" y="1006909"/>
                  </a:lnTo>
                  <a:lnTo>
                    <a:pt x="623946" y="990704"/>
                  </a:lnTo>
                  <a:lnTo>
                    <a:pt x="632657" y="974498"/>
                  </a:lnTo>
                  <a:lnTo>
                    <a:pt x="641367" y="958293"/>
                  </a:lnTo>
                  <a:lnTo>
                    <a:pt x="650077" y="942087"/>
                  </a:lnTo>
                  <a:lnTo>
                    <a:pt x="658788" y="925883"/>
                  </a:lnTo>
                  <a:lnTo>
                    <a:pt x="667498" y="909678"/>
                  </a:lnTo>
                  <a:lnTo>
                    <a:pt x="676208" y="893471"/>
                  </a:lnTo>
                  <a:lnTo>
                    <a:pt x="684919" y="877261"/>
                  </a:lnTo>
                  <a:lnTo>
                    <a:pt x="693629" y="861045"/>
                  </a:lnTo>
                  <a:lnTo>
                    <a:pt x="702339" y="844818"/>
                  </a:lnTo>
                  <a:lnTo>
                    <a:pt x="711050" y="828578"/>
                  </a:lnTo>
                  <a:lnTo>
                    <a:pt x="719760" y="812319"/>
                  </a:lnTo>
                  <a:lnTo>
                    <a:pt x="728470" y="796036"/>
                  </a:lnTo>
                  <a:lnTo>
                    <a:pt x="737181" y="779725"/>
                  </a:lnTo>
                  <a:lnTo>
                    <a:pt x="745891" y="763379"/>
                  </a:lnTo>
                  <a:lnTo>
                    <a:pt x="754601" y="746995"/>
                  </a:lnTo>
                  <a:lnTo>
                    <a:pt x="763312" y="730567"/>
                  </a:lnTo>
                  <a:lnTo>
                    <a:pt x="772022" y="714091"/>
                  </a:lnTo>
                  <a:lnTo>
                    <a:pt x="780732" y="697563"/>
                  </a:lnTo>
                  <a:lnTo>
                    <a:pt x="789443" y="680980"/>
                  </a:lnTo>
                  <a:lnTo>
                    <a:pt x="798153" y="664340"/>
                  </a:lnTo>
                  <a:lnTo>
                    <a:pt x="806864" y="647640"/>
                  </a:lnTo>
                  <a:lnTo>
                    <a:pt x="815574" y="630879"/>
                  </a:lnTo>
                  <a:lnTo>
                    <a:pt x="824284" y="614057"/>
                  </a:lnTo>
                  <a:lnTo>
                    <a:pt x="832995" y="597174"/>
                  </a:lnTo>
                  <a:lnTo>
                    <a:pt x="841705" y="580230"/>
                  </a:lnTo>
                  <a:lnTo>
                    <a:pt x="850415" y="563227"/>
                  </a:lnTo>
                  <a:lnTo>
                    <a:pt x="859126" y="546165"/>
                  </a:lnTo>
                  <a:lnTo>
                    <a:pt x="867836" y="529047"/>
                  </a:lnTo>
                  <a:lnTo>
                    <a:pt x="876546" y="511874"/>
                  </a:lnTo>
                  <a:lnTo>
                    <a:pt x="885257" y="494648"/>
                  </a:lnTo>
                  <a:lnTo>
                    <a:pt x="893967" y="477373"/>
                  </a:lnTo>
                  <a:lnTo>
                    <a:pt x="902677" y="460051"/>
                  </a:lnTo>
                  <a:lnTo>
                    <a:pt x="911388" y="442683"/>
                  </a:lnTo>
                  <a:lnTo>
                    <a:pt x="920098" y="425274"/>
                  </a:lnTo>
                  <a:lnTo>
                    <a:pt x="928808" y="407824"/>
                  </a:lnTo>
                  <a:lnTo>
                    <a:pt x="937519" y="390337"/>
                  </a:lnTo>
                  <a:lnTo>
                    <a:pt x="946229" y="372815"/>
                  </a:lnTo>
                  <a:lnTo>
                    <a:pt x="954939" y="355261"/>
                  </a:lnTo>
                  <a:lnTo>
                    <a:pt x="963650" y="337676"/>
                  </a:lnTo>
                  <a:lnTo>
                    <a:pt x="972360" y="320063"/>
                  </a:lnTo>
                  <a:lnTo>
                    <a:pt x="981070" y="302424"/>
                  </a:lnTo>
                  <a:lnTo>
                    <a:pt x="989781" y="284760"/>
                  </a:lnTo>
                  <a:lnTo>
                    <a:pt x="998491" y="267074"/>
                  </a:lnTo>
                  <a:lnTo>
                    <a:pt x="1007202" y="249367"/>
                  </a:lnTo>
                  <a:lnTo>
                    <a:pt x="1015912" y="231641"/>
                  </a:lnTo>
                  <a:lnTo>
                    <a:pt x="1024622" y="213897"/>
                  </a:lnTo>
                  <a:lnTo>
                    <a:pt x="1033333" y="196137"/>
                  </a:lnTo>
                  <a:lnTo>
                    <a:pt x="1042043" y="178362"/>
                  </a:lnTo>
                  <a:lnTo>
                    <a:pt x="1050753" y="160572"/>
                  </a:lnTo>
                  <a:lnTo>
                    <a:pt x="1059464" y="142770"/>
                  </a:lnTo>
                  <a:lnTo>
                    <a:pt x="1068174" y="124957"/>
                  </a:lnTo>
                  <a:lnTo>
                    <a:pt x="1076884" y="107132"/>
                  </a:lnTo>
                  <a:lnTo>
                    <a:pt x="1085595" y="89297"/>
                  </a:lnTo>
                  <a:lnTo>
                    <a:pt x="1094305" y="71453"/>
                  </a:lnTo>
                  <a:lnTo>
                    <a:pt x="1103015" y="53601"/>
                  </a:lnTo>
                  <a:lnTo>
                    <a:pt x="1111726" y="35741"/>
                  </a:lnTo>
                  <a:lnTo>
                    <a:pt x="1120436" y="17873"/>
                  </a:lnTo>
                  <a:lnTo>
                    <a:pt x="1129146" y="0"/>
                  </a:lnTo>
                  <a:lnTo>
                    <a:pt x="1129146" y="113727"/>
                  </a:lnTo>
                  <a:lnTo>
                    <a:pt x="1120436" y="129821"/>
                  </a:lnTo>
                  <a:lnTo>
                    <a:pt x="1111726" y="145908"/>
                  </a:lnTo>
                  <a:lnTo>
                    <a:pt x="1103015" y="161987"/>
                  </a:lnTo>
                  <a:lnTo>
                    <a:pt x="1094305" y="178057"/>
                  </a:lnTo>
                  <a:lnTo>
                    <a:pt x="1085595" y="194119"/>
                  </a:lnTo>
                  <a:lnTo>
                    <a:pt x="1076884" y="210171"/>
                  </a:lnTo>
                  <a:lnTo>
                    <a:pt x="1068174" y="226213"/>
                  </a:lnTo>
                  <a:lnTo>
                    <a:pt x="1059464" y="242243"/>
                  </a:lnTo>
                  <a:lnTo>
                    <a:pt x="1050753" y="258260"/>
                  </a:lnTo>
                  <a:lnTo>
                    <a:pt x="1042043" y="274265"/>
                  </a:lnTo>
                  <a:lnTo>
                    <a:pt x="1033333" y="290255"/>
                  </a:lnTo>
                  <a:lnTo>
                    <a:pt x="1024622" y="306230"/>
                  </a:lnTo>
                  <a:lnTo>
                    <a:pt x="1015912" y="322188"/>
                  </a:lnTo>
                  <a:lnTo>
                    <a:pt x="1007202" y="338128"/>
                  </a:lnTo>
                  <a:lnTo>
                    <a:pt x="998491" y="354048"/>
                  </a:lnTo>
                  <a:lnTo>
                    <a:pt x="989781" y="369949"/>
                  </a:lnTo>
                  <a:lnTo>
                    <a:pt x="981070" y="385827"/>
                  </a:lnTo>
                  <a:lnTo>
                    <a:pt x="972360" y="401682"/>
                  </a:lnTo>
                  <a:lnTo>
                    <a:pt x="963650" y="417512"/>
                  </a:lnTo>
                  <a:lnTo>
                    <a:pt x="954939" y="433315"/>
                  </a:lnTo>
                  <a:lnTo>
                    <a:pt x="946229" y="449090"/>
                  </a:lnTo>
                  <a:lnTo>
                    <a:pt x="937519" y="464836"/>
                  </a:lnTo>
                  <a:lnTo>
                    <a:pt x="928808" y="480550"/>
                  </a:lnTo>
                  <a:lnTo>
                    <a:pt x="920098" y="496232"/>
                  </a:lnTo>
                  <a:lnTo>
                    <a:pt x="911388" y="511880"/>
                  </a:lnTo>
                  <a:lnTo>
                    <a:pt x="902677" y="527492"/>
                  </a:lnTo>
                  <a:lnTo>
                    <a:pt x="893967" y="543067"/>
                  </a:lnTo>
                  <a:lnTo>
                    <a:pt x="885257" y="558605"/>
                  </a:lnTo>
                  <a:lnTo>
                    <a:pt x="876546" y="574105"/>
                  </a:lnTo>
                  <a:lnTo>
                    <a:pt x="867836" y="589565"/>
                  </a:lnTo>
                  <a:lnTo>
                    <a:pt x="859126" y="604987"/>
                  </a:lnTo>
                  <a:lnTo>
                    <a:pt x="850415" y="620369"/>
                  </a:lnTo>
                  <a:lnTo>
                    <a:pt x="841705" y="635713"/>
                  </a:lnTo>
                  <a:lnTo>
                    <a:pt x="832995" y="651019"/>
                  </a:lnTo>
                  <a:lnTo>
                    <a:pt x="824284" y="666290"/>
                  </a:lnTo>
                  <a:lnTo>
                    <a:pt x="815574" y="681527"/>
                  </a:lnTo>
                  <a:lnTo>
                    <a:pt x="806864" y="696733"/>
                  </a:lnTo>
                  <a:lnTo>
                    <a:pt x="798153" y="711912"/>
                  </a:lnTo>
                  <a:lnTo>
                    <a:pt x="789443" y="727067"/>
                  </a:lnTo>
                  <a:lnTo>
                    <a:pt x="780732" y="742202"/>
                  </a:lnTo>
                  <a:lnTo>
                    <a:pt x="772022" y="757324"/>
                  </a:lnTo>
                  <a:lnTo>
                    <a:pt x="763312" y="772438"/>
                  </a:lnTo>
                  <a:lnTo>
                    <a:pt x="754601" y="787550"/>
                  </a:lnTo>
                  <a:lnTo>
                    <a:pt x="745891" y="802666"/>
                  </a:lnTo>
                  <a:lnTo>
                    <a:pt x="737181" y="817795"/>
                  </a:lnTo>
                  <a:lnTo>
                    <a:pt x="728470" y="832942"/>
                  </a:lnTo>
                  <a:lnTo>
                    <a:pt x="719760" y="848115"/>
                  </a:lnTo>
                  <a:lnTo>
                    <a:pt x="711050" y="863323"/>
                  </a:lnTo>
                  <a:lnTo>
                    <a:pt x="702339" y="878573"/>
                  </a:lnTo>
                  <a:lnTo>
                    <a:pt x="693629" y="893871"/>
                  </a:lnTo>
                  <a:lnTo>
                    <a:pt x="684919" y="909226"/>
                  </a:lnTo>
                  <a:lnTo>
                    <a:pt x="676208" y="924645"/>
                  </a:lnTo>
                  <a:lnTo>
                    <a:pt x="667498" y="940133"/>
                  </a:lnTo>
                  <a:lnTo>
                    <a:pt x="658788" y="955698"/>
                  </a:lnTo>
                  <a:lnTo>
                    <a:pt x="650077" y="971344"/>
                  </a:lnTo>
                  <a:lnTo>
                    <a:pt x="641367" y="987078"/>
                  </a:lnTo>
                  <a:lnTo>
                    <a:pt x="632657" y="1002903"/>
                  </a:lnTo>
                  <a:lnTo>
                    <a:pt x="623946" y="1018824"/>
                  </a:lnTo>
                  <a:lnTo>
                    <a:pt x="615236" y="1034842"/>
                  </a:lnTo>
                  <a:lnTo>
                    <a:pt x="606526" y="1050960"/>
                  </a:lnTo>
                  <a:lnTo>
                    <a:pt x="597815" y="1067179"/>
                  </a:lnTo>
                  <a:lnTo>
                    <a:pt x="589105" y="1083498"/>
                  </a:lnTo>
                  <a:lnTo>
                    <a:pt x="580394" y="1099918"/>
                  </a:lnTo>
                  <a:lnTo>
                    <a:pt x="571684" y="1116436"/>
                  </a:lnTo>
                  <a:lnTo>
                    <a:pt x="562974" y="1133049"/>
                  </a:lnTo>
                  <a:lnTo>
                    <a:pt x="554263" y="1149754"/>
                  </a:lnTo>
                  <a:lnTo>
                    <a:pt x="545553" y="1166548"/>
                  </a:lnTo>
                  <a:lnTo>
                    <a:pt x="536843" y="1183426"/>
                  </a:lnTo>
                  <a:lnTo>
                    <a:pt x="528132" y="1200383"/>
                  </a:lnTo>
                  <a:lnTo>
                    <a:pt x="519422" y="1217415"/>
                  </a:lnTo>
                  <a:lnTo>
                    <a:pt x="510712" y="1234517"/>
                  </a:lnTo>
                  <a:lnTo>
                    <a:pt x="502001" y="1251685"/>
                  </a:lnTo>
                  <a:lnTo>
                    <a:pt x="493291" y="1268913"/>
                  </a:lnTo>
                  <a:lnTo>
                    <a:pt x="484581" y="1286198"/>
                  </a:lnTo>
                  <a:lnTo>
                    <a:pt x="475870" y="1303534"/>
                  </a:lnTo>
                  <a:lnTo>
                    <a:pt x="467160" y="1320919"/>
                  </a:lnTo>
                  <a:lnTo>
                    <a:pt x="458450" y="1338348"/>
                  </a:lnTo>
                  <a:lnTo>
                    <a:pt x="449739" y="1355818"/>
                  </a:lnTo>
                  <a:lnTo>
                    <a:pt x="441029" y="1373325"/>
                  </a:lnTo>
                  <a:lnTo>
                    <a:pt x="432319" y="1390866"/>
                  </a:lnTo>
                  <a:lnTo>
                    <a:pt x="423608" y="1408439"/>
                  </a:lnTo>
                  <a:lnTo>
                    <a:pt x="414898" y="1426041"/>
                  </a:lnTo>
                  <a:lnTo>
                    <a:pt x="406187" y="1443670"/>
                  </a:lnTo>
                  <a:lnTo>
                    <a:pt x="397477" y="1461323"/>
                  </a:lnTo>
                  <a:lnTo>
                    <a:pt x="388767" y="1478999"/>
                  </a:lnTo>
                  <a:lnTo>
                    <a:pt x="380056" y="1496695"/>
                  </a:lnTo>
                  <a:lnTo>
                    <a:pt x="371346" y="1514410"/>
                  </a:lnTo>
                  <a:lnTo>
                    <a:pt x="362636" y="1532143"/>
                  </a:lnTo>
                  <a:lnTo>
                    <a:pt x="353925" y="1549892"/>
                  </a:lnTo>
                  <a:lnTo>
                    <a:pt x="345215" y="1567655"/>
                  </a:lnTo>
                  <a:lnTo>
                    <a:pt x="336505" y="1585432"/>
                  </a:lnTo>
                  <a:lnTo>
                    <a:pt x="327794" y="1603221"/>
                  </a:lnTo>
                  <a:lnTo>
                    <a:pt x="319084" y="1621022"/>
                  </a:lnTo>
                  <a:lnTo>
                    <a:pt x="310374" y="1638833"/>
                  </a:lnTo>
                  <a:lnTo>
                    <a:pt x="301663" y="1656654"/>
                  </a:lnTo>
                  <a:lnTo>
                    <a:pt x="292953" y="1674484"/>
                  </a:lnTo>
                  <a:lnTo>
                    <a:pt x="284243" y="1692322"/>
                  </a:lnTo>
                  <a:lnTo>
                    <a:pt x="275532" y="1710168"/>
                  </a:lnTo>
                  <a:lnTo>
                    <a:pt x="266822" y="1728021"/>
                  </a:lnTo>
                  <a:lnTo>
                    <a:pt x="258112" y="1745880"/>
                  </a:lnTo>
                  <a:lnTo>
                    <a:pt x="249401" y="1763746"/>
                  </a:lnTo>
                  <a:lnTo>
                    <a:pt x="240691" y="1781617"/>
                  </a:lnTo>
                  <a:lnTo>
                    <a:pt x="231981" y="1799493"/>
                  </a:lnTo>
                  <a:lnTo>
                    <a:pt x="223270" y="1817374"/>
                  </a:lnTo>
                  <a:lnTo>
                    <a:pt x="214560" y="1835259"/>
                  </a:lnTo>
                  <a:lnTo>
                    <a:pt x="205849" y="1853149"/>
                  </a:lnTo>
                  <a:lnTo>
                    <a:pt x="197139" y="1871042"/>
                  </a:lnTo>
                  <a:lnTo>
                    <a:pt x="188429" y="1888939"/>
                  </a:lnTo>
                  <a:lnTo>
                    <a:pt x="179718" y="1906840"/>
                  </a:lnTo>
                  <a:lnTo>
                    <a:pt x="171008" y="1924743"/>
                  </a:lnTo>
                  <a:lnTo>
                    <a:pt x="162298" y="1942649"/>
                  </a:lnTo>
                  <a:lnTo>
                    <a:pt x="153587" y="1960558"/>
                  </a:lnTo>
                  <a:lnTo>
                    <a:pt x="144877" y="1978470"/>
                  </a:lnTo>
                  <a:lnTo>
                    <a:pt x="136167" y="1996384"/>
                  </a:lnTo>
                  <a:lnTo>
                    <a:pt x="127456" y="2014300"/>
                  </a:lnTo>
                  <a:lnTo>
                    <a:pt x="118746" y="2032218"/>
                  </a:lnTo>
                  <a:lnTo>
                    <a:pt x="110036" y="2050138"/>
                  </a:lnTo>
                  <a:lnTo>
                    <a:pt x="101325" y="2068060"/>
                  </a:lnTo>
                  <a:lnTo>
                    <a:pt x="92615" y="2085983"/>
                  </a:lnTo>
                  <a:lnTo>
                    <a:pt x="83905" y="2103908"/>
                  </a:lnTo>
                  <a:lnTo>
                    <a:pt x="75194" y="2121835"/>
                  </a:lnTo>
                  <a:lnTo>
                    <a:pt x="66484" y="2139763"/>
                  </a:lnTo>
                  <a:lnTo>
                    <a:pt x="61757" y="2149493"/>
                  </a:lnTo>
                  <a:close/>
                </a:path>
              </a:pathLst>
            </a:custGeom>
            <a:solidFill>
              <a:srgbClr val="F3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4393295" y="4394301"/>
              <a:ext cx="1129146" cy="2149493"/>
            </a:xfrm>
            <a:custGeom>
              <a:avLst/>
              <a:pathLst>
                <a:path w="1129146" h="2149493">
                  <a:moveTo>
                    <a:pt x="0" y="2149493"/>
                  </a:moveTo>
                  <a:lnTo>
                    <a:pt x="5511" y="2139256"/>
                  </a:lnTo>
                  <a:lnTo>
                    <a:pt x="14222" y="2123078"/>
                  </a:lnTo>
                  <a:lnTo>
                    <a:pt x="22932" y="2106899"/>
                  </a:lnTo>
                  <a:lnTo>
                    <a:pt x="31642" y="2090720"/>
                  </a:lnTo>
                  <a:lnTo>
                    <a:pt x="40353" y="2074541"/>
                  </a:lnTo>
                  <a:lnTo>
                    <a:pt x="49063" y="2058361"/>
                  </a:lnTo>
                  <a:lnTo>
                    <a:pt x="57774" y="2042181"/>
                  </a:lnTo>
                  <a:lnTo>
                    <a:pt x="66484" y="2026000"/>
                  </a:lnTo>
                  <a:lnTo>
                    <a:pt x="75194" y="2009819"/>
                  </a:lnTo>
                  <a:lnTo>
                    <a:pt x="83905" y="1993638"/>
                  </a:lnTo>
                  <a:lnTo>
                    <a:pt x="92615" y="1977456"/>
                  </a:lnTo>
                  <a:lnTo>
                    <a:pt x="101325" y="1961274"/>
                  </a:lnTo>
                  <a:lnTo>
                    <a:pt x="110036" y="1945092"/>
                  </a:lnTo>
                  <a:lnTo>
                    <a:pt x="118746" y="1928909"/>
                  </a:lnTo>
                  <a:lnTo>
                    <a:pt x="127456" y="1912726"/>
                  </a:lnTo>
                  <a:lnTo>
                    <a:pt x="136167" y="1896542"/>
                  </a:lnTo>
                  <a:lnTo>
                    <a:pt x="144877" y="1880358"/>
                  </a:lnTo>
                  <a:lnTo>
                    <a:pt x="153587" y="1864174"/>
                  </a:lnTo>
                  <a:lnTo>
                    <a:pt x="162298" y="1847990"/>
                  </a:lnTo>
                  <a:lnTo>
                    <a:pt x="171008" y="1831805"/>
                  </a:lnTo>
                  <a:lnTo>
                    <a:pt x="179718" y="1815620"/>
                  </a:lnTo>
                  <a:lnTo>
                    <a:pt x="188429" y="1799435"/>
                  </a:lnTo>
                  <a:lnTo>
                    <a:pt x="197139" y="1783250"/>
                  </a:lnTo>
                  <a:lnTo>
                    <a:pt x="205849" y="1767065"/>
                  </a:lnTo>
                  <a:lnTo>
                    <a:pt x="214560" y="1750879"/>
                  </a:lnTo>
                  <a:lnTo>
                    <a:pt x="223270" y="1734694"/>
                  </a:lnTo>
                  <a:lnTo>
                    <a:pt x="231981" y="1718508"/>
                  </a:lnTo>
                  <a:lnTo>
                    <a:pt x="240691" y="1702323"/>
                  </a:lnTo>
                  <a:lnTo>
                    <a:pt x="249401" y="1686138"/>
                  </a:lnTo>
                  <a:lnTo>
                    <a:pt x="258112" y="1669953"/>
                  </a:lnTo>
                  <a:lnTo>
                    <a:pt x="266822" y="1653768"/>
                  </a:lnTo>
                  <a:lnTo>
                    <a:pt x="275532" y="1637584"/>
                  </a:lnTo>
                  <a:lnTo>
                    <a:pt x="284243" y="1621400"/>
                  </a:lnTo>
                  <a:lnTo>
                    <a:pt x="292953" y="1605217"/>
                  </a:lnTo>
                  <a:lnTo>
                    <a:pt x="301663" y="1589034"/>
                  </a:lnTo>
                  <a:lnTo>
                    <a:pt x="310374" y="1572852"/>
                  </a:lnTo>
                  <a:lnTo>
                    <a:pt x="319084" y="1556671"/>
                  </a:lnTo>
                  <a:lnTo>
                    <a:pt x="327794" y="1540491"/>
                  </a:lnTo>
                  <a:lnTo>
                    <a:pt x="336505" y="1524312"/>
                  </a:lnTo>
                  <a:lnTo>
                    <a:pt x="345215" y="1508134"/>
                  </a:lnTo>
                  <a:lnTo>
                    <a:pt x="353925" y="1491958"/>
                  </a:lnTo>
                  <a:lnTo>
                    <a:pt x="362636" y="1475783"/>
                  </a:lnTo>
                  <a:lnTo>
                    <a:pt x="371346" y="1459610"/>
                  </a:lnTo>
                  <a:lnTo>
                    <a:pt x="380056" y="1443438"/>
                  </a:lnTo>
                  <a:lnTo>
                    <a:pt x="388767" y="1427268"/>
                  </a:lnTo>
                  <a:lnTo>
                    <a:pt x="397477" y="1411100"/>
                  </a:lnTo>
                  <a:lnTo>
                    <a:pt x="406187" y="1394933"/>
                  </a:lnTo>
                  <a:lnTo>
                    <a:pt x="414898" y="1378769"/>
                  </a:lnTo>
                  <a:lnTo>
                    <a:pt x="423608" y="1362607"/>
                  </a:lnTo>
                  <a:lnTo>
                    <a:pt x="432319" y="1346447"/>
                  </a:lnTo>
                  <a:lnTo>
                    <a:pt x="441029" y="1330288"/>
                  </a:lnTo>
                  <a:lnTo>
                    <a:pt x="449739" y="1314131"/>
                  </a:lnTo>
                  <a:lnTo>
                    <a:pt x="458450" y="1297976"/>
                  </a:lnTo>
                  <a:lnTo>
                    <a:pt x="467160" y="1281822"/>
                  </a:lnTo>
                  <a:lnTo>
                    <a:pt x="475870" y="1265669"/>
                  </a:lnTo>
                  <a:lnTo>
                    <a:pt x="484581" y="1249517"/>
                  </a:lnTo>
                  <a:lnTo>
                    <a:pt x="493291" y="1233365"/>
                  </a:lnTo>
                  <a:lnTo>
                    <a:pt x="502001" y="1217212"/>
                  </a:lnTo>
                  <a:lnTo>
                    <a:pt x="510712" y="1201058"/>
                  </a:lnTo>
                  <a:lnTo>
                    <a:pt x="519422" y="1184902"/>
                  </a:lnTo>
                  <a:lnTo>
                    <a:pt x="528132" y="1168744"/>
                  </a:lnTo>
                  <a:lnTo>
                    <a:pt x="536843" y="1152582"/>
                  </a:lnTo>
                  <a:lnTo>
                    <a:pt x="545553" y="1136416"/>
                  </a:lnTo>
                  <a:lnTo>
                    <a:pt x="554263" y="1120245"/>
                  </a:lnTo>
                  <a:lnTo>
                    <a:pt x="562974" y="1104070"/>
                  </a:lnTo>
                  <a:lnTo>
                    <a:pt x="571684" y="1087888"/>
                  </a:lnTo>
                  <a:lnTo>
                    <a:pt x="580394" y="1071701"/>
                  </a:lnTo>
                  <a:lnTo>
                    <a:pt x="589105" y="1055510"/>
                  </a:lnTo>
                  <a:lnTo>
                    <a:pt x="597815" y="1039313"/>
                  </a:lnTo>
                  <a:lnTo>
                    <a:pt x="606526" y="1023113"/>
                  </a:lnTo>
                  <a:lnTo>
                    <a:pt x="615236" y="1006909"/>
                  </a:lnTo>
                  <a:lnTo>
                    <a:pt x="623946" y="990704"/>
                  </a:lnTo>
                  <a:lnTo>
                    <a:pt x="632657" y="974498"/>
                  </a:lnTo>
                  <a:lnTo>
                    <a:pt x="641367" y="958293"/>
                  </a:lnTo>
                  <a:lnTo>
                    <a:pt x="650077" y="942087"/>
                  </a:lnTo>
                  <a:lnTo>
                    <a:pt x="658788" y="925883"/>
                  </a:lnTo>
                  <a:lnTo>
                    <a:pt x="667498" y="909678"/>
                  </a:lnTo>
                  <a:lnTo>
                    <a:pt x="676208" y="893471"/>
                  </a:lnTo>
                  <a:lnTo>
                    <a:pt x="684919" y="877261"/>
                  </a:lnTo>
                  <a:lnTo>
                    <a:pt x="693629" y="861045"/>
                  </a:lnTo>
                  <a:lnTo>
                    <a:pt x="702339" y="844818"/>
                  </a:lnTo>
                  <a:lnTo>
                    <a:pt x="711050" y="828578"/>
                  </a:lnTo>
                  <a:lnTo>
                    <a:pt x="719760" y="812319"/>
                  </a:lnTo>
                  <a:lnTo>
                    <a:pt x="728470" y="796036"/>
                  </a:lnTo>
                  <a:lnTo>
                    <a:pt x="737181" y="779725"/>
                  </a:lnTo>
                  <a:lnTo>
                    <a:pt x="745891" y="763379"/>
                  </a:lnTo>
                  <a:lnTo>
                    <a:pt x="754601" y="746995"/>
                  </a:lnTo>
                  <a:lnTo>
                    <a:pt x="763312" y="730567"/>
                  </a:lnTo>
                  <a:lnTo>
                    <a:pt x="772022" y="714091"/>
                  </a:lnTo>
                  <a:lnTo>
                    <a:pt x="780732" y="697563"/>
                  </a:lnTo>
                  <a:lnTo>
                    <a:pt x="789443" y="680980"/>
                  </a:lnTo>
                  <a:lnTo>
                    <a:pt x="798153" y="664340"/>
                  </a:lnTo>
                  <a:lnTo>
                    <a:pt x="806864" y="647640"/>
                  </a:lnTo>
                  <a:lnTo>
                    <a:pt x="815574" y="630879"/>
                  </a:lnTo>
                  <a:lnTo>
                    <a:pt x="824284" y="614057"/>
                  </a:lnTo>
                  <a:lnTo>
                    <a:pt x="832995" y="597174"/>
                  </a:lnTo>
                  <a:lnTo>
                    <a:pt x="841705" y="580230"/>
                  </a:lnTo>
                  <a:lnTo>
                    <a:pt x="850415" y="563227"/>
                  </a:lnTo>
                  <a:lnTo>
                    <a:pt x="859126" y="546165"/>
                  </a:lnTo>
                  <a:lnTo>
                    <a:pt x="867836" y="529047"/>
                  </a:lnTo>
                  <a:lnTo>
                    <a:pt x="876546" y="511874"/>
                  </a:lnTo>
                  <a:lnTo>
                    <a:pt x="885257" y="494648"/>
                  </a:lnTo>
                  <a:lnTo>
                    <a:pt x="893967" y="477373"/>
                  </a:lnTo>
                  <a:lnTo>
                    <a:pt x="902677" y="460051"/>
                  </a:lnTo>
                  <a:lnTo>
                    <a:pt x="911388" y="442683"/>
                  </a:lnTo>
                  <a:lnTo>
                    <a:pt x="920098" y="425274"/>
                  </a:lnTo>
                  <a:lnTo>
                    <a:pt x="928808" y="407824"/>
                  </a:lnTo>
                  <a:lnTo>
                    <a:pt x="937519" y="390337"/>
                  </a:lnTo>
                  <a:lnTo>
                    <a:pt x="946229" y="372815"/>
                  </a:lnTo>
                  <a:lnTo>
                    <a:pt x="954939" y="355261"/>
                  </a:lnTo>
                  <a:lnTo>
                    <a:pt x="963650" y="337676"/>
                  </a:lnTo>
                  <a:lnTo>
                    <a:pt x="972360" y="320063"/>
                  </a:lnTo>
                  <a:lnTo>
                    <a:pt x="981070" y="302424"/>
                  </a:lnTo>
                  <a:lnTo>
                    <a:pt x="989781" y="284760"/>
                  </a:lnTo>
                  <a:lnTo>
                    <a:pt x="998491" y="267074"/>
                  </a:lnTo>
                  <a:lnTo>
                    <a:pt x="1007202" y="249367"/>
                  </a:lnTo>
                  <a:lnTo>
                    <a:pt x="1015912" y="231641"/>
                  </a:lnTo>
                  <a:lnTo>
                    <a:pt x="1024622" y="213897"/>
                  </a:lnTo>
                  <a:lnTo>
                    <a:pt x="1033333" y="196137"/>
                  </a:lnTo>
                  <a:lnTo>
                    <a:pt x="1042043" y="178362"/>
                  </a:lnTo>
                  <a:lnTo>
                    <a:pt x="1050753" y="160572"/>
                  </a:lnTo>
                  <a:lnTo>
                    <a:pt x="1059464" y="142770"/>
                  </a:lnTo>
                  <a:lnTo>
                    <a:pt x="1068174" y="124957"/>
                  </a:lnTo>
                  <a:lnTo>
                    <a:pt x="1076884" y="107132"/>
                  </a:lnTo>
                  <a:lnTo>
                    <a:pt x="1085595" y="89297"/>
                  </a:lnTo>
                  <a:lnTo>
                    <a:pt x="1094305" y="71453"/>
                  </a:lnTo>
                  <a:lnTo>
                    <a:pt x="1103015" y="53601"/>
                  </a:lnTo>
                  <a:lnTo>
                    <a:pt x="1111726" y="35741"/>
                  </a:lnTo>
                  <a:lnTo>
                    <a:pt x="1120436" y="17873"/>
                  </a:lnTo>
                  <a:lnTo>
                    <a:pt x="1129146" y="0"/>
                  </a:lnTo>
                  <a:lnTo>
                    <a:pt x="112914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4455052" y="4508029"/>
              <a:ext cx="1067389" cy="2035765"/>
            </a:xfrm>
            <a:custGeom>
              <a:avLst/>
              <a:pathLst>
                <a:path w="1067389" h="2035765">
                  <a:moveTo>
                    <a:pt x="1067389" y="0"/>
                  </a:moveTo>
                  <a:lnTo>
                    <a:pt x="1067389" y="0"/>
                  </a:lnTo>
                  <a:lnTo>
                    <a:pt x="1058679" y="16093"/>
                  </a:lnTo>
                  <a:lnTo>
                    <a:pt x="1049968" y="32180"/>
                  </a:lnTo>
                  <a:lnTo>
                    <a:pt x="1041258" y="48259"/>
                  </a:lnTo>
                  <a:lnTo>
                    <a:pt x="1032548" y="64329"/>
                  </a:lnTo>
                  <a:lnTo>
                    <a:pt x="1023837" y="80391"/>
                  </a:lnTo>
                  <a:lnTo>
                    <a:pt x="1015127" y="96443"/>
                  </a:lnTo>
                  <a:lnTo>
                    <a:pt x="1006417" y="112485"/>
                  </a:lnTo>
                  <a:lnTo>
                    <a:pt x="997706" y="128515"/>
                  </a:lnTo>
                  <a:lnTo>
                    <a:pt x="988996" y="144533"/>
                  </a:lnTo>
                  <a:lnTo>
                    <a:pt x="980286" y="160537"/>
                  </a:lnTo>
                  <a:lnTo>
                    <a:pt x="971575" y="176527"/>
                  </a:lnTo>
                  <a:lnTo>
                    <a:pt x="962865" y="192502"/>
                  </a:lnTo>
                  <a:lnTo>
                    <a:pt x="954155" y="208460"/>
                  </a:lnTo>
                  <a:lnTo>
                    <a:pt x="945444" y="224400"/>
                  </a:lnTo>
                  <a:lnTo>
                    <a:pt x="936734" y="240321"/>
                  </a:lnTo>
                  <a:lnTo>
                    <a:pt x="928024" y="256221"/>
                  </a:lnTo>
                  <a:lnTo>
                    <a:pt x="919313" y="272099"/>
                  </a:lnTo>
                  <a:lnTo>
                    <a:pt x="910603" y="287954"/>
                  </a:lnTo>
                  <a:lnTo>
                    <a:pt x="901893" y="303784"/>
                  </a:lnTo>
                  <a:lnTo>
                    <a:pt x="893182" y="319587"/>
                  </a:lnTo>
                  <a:lnTo>
                    <a:pt x="884472" y="335362"/>
                  </a:lnTo>
                  <a:lnTo>
                    <a:pt x="875761" y="351108"/>
                  </a:lnTo>
                  <a:lnTo>
                    <a:pt x="867051" y="366822"/>
                  </a:lnTo>
                  <a:lnTo>
                    <a:pt x="858341" y="382504"/>
                  </a:lnTo>
                  <a:lnTo>
                    <a:pt x="849630" y="398152"/>
                  </a:lnTo>
                  <a:lnTo>
                    <a:pt x="840920" y="413764"/>
                  </a:lnTo>
                  <a:lnTo>
                    <a:pt x="832210" y="429339"/>
                  </a:lnTo>
                  <a:lnTo>
                    <a:pt x="823499" y="444877"/>
                  </a:lnTo>
                  <a:lnTo>
                    <a:pt x="814789" y="460377"/>
                  </a:lnTo>
                  <a:lnTo>
                    <a:pt x="806079" y="475837"/>
                  </a:lnTo>
                  <a:lnTo>
                    <a:pt x="797368" y="491259"/>
                  </a:lnTo>
                  <a:lnTo>
                    <a:pt x="788658" y="506641"/>
                  </a:lnTo>
                  <a:lnTo>
                    <a:pt x="779948" y="521985"/>
                  </a:lnTo>
                  <a:lnTo>
                    <a:pt x="771237" y="537291"/>
                  </a:lnTo>
                  <a:lnTo>
                    <a:pt x="762527" y="552562"/>
                  </a:lnTo>
                  <a:lnTo>
                    <a:pt x="753817" y="567799"/>
                  </a:lnTo>
                  <a:lnTo>
                    <a:pt x="745106" y="583005"/>
                  </a:lnTo>
                  <a:lnTo>
                    <a:pt x="736396" y="598184"/>
                  </a:lnTo>
                  <a:lnTo>
                    <a:pt x="727686" y="613339"/>
                  </a:lnTo>
                  <a:lnTo>
                    <a:pt x="718975" y="628475"/>
                  </a:lnTo>
                  <a:lnTo>
                    <a:pt x="710265" y="643596"/>
                  </a:lnTo>
                  <a:lnTo>
                    <a:pt x="701555" y="658710"/>
                  </a:lnTo>
                  <a:lnTo>
                    <a:pt x="692844" y="673822"/>
                  </a:lnTo>
                  <a:lnTo>
                    <a:pt x="684134" y="688938"/>
                  </a:lnTo>
                  <a:lnTo>
                    <a:pt x="675423" y="704067"/>
                  </a:lnTo>
                  <a:lnTo>
                    <a:pt x="666713" y="719214"/>
                  </a:lnTo>
                  <a:lnTo>
                    <a:pt x="658003" y="734388"/>
                  </a:lnTo>
                  <a:lnTo>
                    <a:pt x="649292" y="749595"/>
                  </a:lnTo>
                  <a:lnTo>
                    <a:pt x="640582" y="764845"/>
                  </a:lnTo>
                  <a:lnTo>
                    <a:pt x="631872" y="780143"/>
                  </a:lnTo>
                  <a:lnTo>
                    <a:pt x="623161" y="795498"/>
                  </a:lnTo>
                  <a:lnTo>
                    <a:pt x="614451" y="810917"/>
                  </a:lnTo>
                  <a:lnTo>
                    <a:pt x="605741" y="826405"/>
                  </a:lnTo>
                  <a:lnTo>
                    <a:pt x="597030" y="841970"/>
                  </a:lnTo>
                  <a:lnTo>
                    <a:pt x="588320" y="857617"/>
                  </a:lnTo>
                  <a:lnTo>
                    <a:pt x="579610" y="873350"/>
                  </a:lnTo>
                  <a:lnTo>
                    <a:pt x="570899" y="889175"/>
                  </a:lnTo>
                  <a:lnTo>
                    <a:pt x="562189" y="905096"/>
                  </a:lnTo>
                  <a:lnTo>
                    <a:pt x="553479" y="921114"/>
                  </a:lnTo>
                  <a:lnTo>
                    <a:pt x="544768" y="937232"/>
                  </a:lnTo>
                  <a:lnTo>
                    <a:pt x="536058" y="953451"/>
                  </a:lnTo>
                  <a:lnTo>
                    <a:pt x="527348" y="969770"/>
                  </a:lnTo>
                  <a:lnTo>
                    <a:pt x="518637" y="986190"/>
                  </a:lnTo>
                  <a:lnTo>
                    <a:pt x="509927" y="1002708"/>
                  </a:lnTo>
                  <a:lnTo>
                    <a:pt x="501216" y="1019321"/>
                  </a:lnTo>
                  <a:lnTo>
                    <a:pt x="492506" y="1036026"/>
                  </a:lnTo>
                  <a:lnTo>
                    <a:pt x="483796" y="1052820"/>
                  </a:lnTo>
                  <a:lnTo>
                    <a:pt x="475085" y="1069698"/>
                  </a:lnTo>
                  <a:lnTo>
                    <a:pt x="466375" y="1086655"/>
                  </a:lnTo>
                  <a:lnTo>
                    <a:pt x="457665" y="1103687"/>
                  </a:lnTo>
                  <a:lnTo>
                    <a:pt x="448954" y="1120789"/>
                  </a:lnTo>
                  <a:lnTo>
                    <a:pt x="440244" y="1137957"/>
                  </a:lnTo>
                  <a:lnTo>
                    <a:pt x="431534" y="1155185"/>
                  </a:lnTo>
                  <a:lnTo>
                    <a:pt x="422823" y="1172470"/>
                  </a:lnTo>
                  <a:lnTo>
                    <a:pt x="414113" y="1189807"/>
                  </a:lnTo>
                  <a:lnTo>
                    <a:pt x="405403" y="1207191"/>
                  </a:lnTo>
                  <a:lnTo>
                    <a:pt x="396692" y="1224620"/>
                  </a:lnTo>
                  <a:lnTo>
                    <a:pt x="387982" y="1242090"/>
                  </a:lnTo>
                  <a:lnTo>
                    <a:pt x="379272" y="1259597"/>
                  </a:lnTo>
                  <a:lnTo>
                    <a:pt x="370561" y="1277138"/>
                  </a:lnTo>
                  <a:lnTo>
                    <a:pt x="361851" y="1294711"/>
                  </a:lnTo>
                  <a:lnTo>
                    <a:pt x="353141" y="1312313"/>
                  </a:lnTo>
                  <a:lnTo>
                    <a:pt x="344430" y="1329942"/>
                  </a:lnTo>
                  <a:lnTo>
                    <a:pt x="335720" y="1347595"/>
                  </a:lnTo>
                  <a:lnTo>
                    <a:pt x="327010" y="1365271"/>
                  </a:lnTo>
                  <a:lnTo>
                    <a:pt x="318299" y="1382967"/>
                  </a:lnTo>
                  <a:lnTo>
                    <a:pt x="309589" y="1400682"/>
                  </a:lnTo>
                  <a:lnTo>
                    <a:pt x="300878" y="1418415"/>
                  </a:lnTo>
                  <a:lnTo>
                    <a:pt x="292168" y="1436164"/>
                  </a:lnTo>
                  <a:lnTo>
                    <a:pt x="283458" y="1453927"/>
                  </a:lnTo>
                  <a:lnTo>
                    <a:pt x="274747" y="1471704"/>
                  </a:lnTo>
                  <a:lnTo>
                    <a:pt x="266037" y="1489493"/>
                  </a:lnTo>
                  <a:lnTo>
                    <a:pt x="257327" y="1507294"/>
                  </a:lnTo>
                  <a:lnTo>
                    <a:pt x="248616" y="1525105"/>
                  </a:lnTo>
                  <a:lnTo>
                    <a:pt x="239906" y="1542926"/>
                  </a:lnTo>
                  <a:lnTo>
                    <a:pt x="231196" y="1560756"/>
                  </a:lnTo>
                  <a:lnTo>
                    <a:pt x="222485" y="1578594"/>
                  </a:lnTo>
                  <a:lnTo>
                    <a:pt x="213775" y="1596440"/>
                  </a:lnTo>
                  <a:lnTo>
                    <a:pt x="205065" y="1614293"/>
                  </a:lnTo>
                  <a:lnTo>
                    <a:pt x="196354" y="1632152"/>
                  </a:lnTo>
                  <a:lnTo>
                    <a:pt x="187644" y="1650018"/>
                  </a:lnTo>
                  <a:lnTo>
                    <a:pt x="178934" y="1667889"/>
                  </a:lnTo>
                  <a:lnTo>
                    <a:pt x="170223" y="1685765"/>
                  </a:lnTo>
                  <a:lnTo>
                    <a:pt x="161513" y="1703646"/>
                  </a:lnTo>
                  <a:lnTo>
                    <a:pt x="152803" y="1721531"/>
                  </a:lnTo>
                  <a:lnTo>
                    <a:pt x="144092" y="1739421"/>
                  </a:lnTo>
                  <a:lnTo>
                    <a:pt x="135382" y="1757314"/>
                  </a:lnTo>
                  <a:lnTo>
                    <a:pt x="126671" y="1775211"/>
                  </a:lnTo>
                  <a:lnTo>
                    <a:pt x="117961" y="1793112"/>
                  </a:lnTo>
                  <a:lnTo>
                    <a:pt x="109251" y="1811015"/>
                  </a:lnTo>
                  <a:lnTo>
                    <a:pt x="100540" y="1828921"/>
                  </a:lnTo>
                  <a:lnTo>
                    <a:pt x="91830" y="1846830"/>
                  </a:lnTo>
                  <a:lnTo>
                    <a:pt x="83120" y="1864742"/>
                  </a:lnTo>
                  <a:lnTo>
                    <a:pt x="74409" y="1882656"/>
                  </a:lnTo>
                  <a:lnTo>
                    <a:pt x="65699" y="1900572"/>
                  </a:lnTo>
                  <a:lnTo>
                    <a:pt x="56989" y="1918490"/>
                  </a:lnTo>
                  <a:lnTo>
                    <a:pt x="48278" y="1936410"/>
                  </a:lnTo>
                  <a:lnTo>
                    <a:pt x="39568" y="1954332"/>
                  </a:lnTo>
                  <a:lnTo>
                    <a:pt x="30858" y="1972255"/>
                  </a:lnTo>
                  <a:lnTo>
                    <a:pt x="22147" y="1990180"/>
                  </a:lnTo>
                  <a:lnTo>
                    <a:pt x="13437" y="2008107"/>
                  </a:lnTo>
                  <a:lnTo>
                    <a:pt x="4727" y="2026035"/>
                  </a:lnTo>
                  <a:lnTo>
                    <a:pt x="0" y="203576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4425759" y="4451200"/>
              <a:ext cx="1096682" cy="2092594"/>
            </a:xfrm>
            <a:custGeom>
              <a:avLst/>
              <a:pathLst>
                <a:path w="1096682" h="2092594">
                  <a:moveTo>
                    <a:pt x="0" y="2092594"/>
                  </a:moveTo>
                  <a:lnTo>
                    <a:pt x="7888" y="2077147"/>
                  </a:lnTo>
                  <a:lnTo>
                    <a:pt x="16599" y="2060091"/>
                  </a:lnTo>
                  <a:lnTo>
                    <a:pt x="25309" y="2043035"/>
                  </a:lnTo>
                  <a:lnTo>
                    <a:pt x="34019" y="2025980"/>
                  </a:lnTo>
                  <a:lnTo>
                    <a:pt x="42730" y="2008926"/>
                  </a:lnTo>
                  <a:lnTo>
                    <a:pt x="51440" y="1991871"/>
                  </a:lnTo>
                  <a:lnTo>
                    <a:pt x="60150" y="1974818"/>
                  </a:lnTo>
                  <a:lnTo>
                    <a:pt x="68861" y="1957765"/>
                  </a:lnTo>
                  <a:lnTo>
                    <a:pt x="77571" y="1940713"/>
                  </a:lnTo>
                  <a:lnTo>
                    <a:pt x="86282" y="1923661"/>
                  </a:lnTo>
                  <a:lnTo>
                    <a:pt x="94992" y="1906610"/>
                  </a:lnTo>
                  <a:lnTo>
                    <a:pt x="103702" y="1889560"/>
                  </a:lnTo>
                  <a:lnTo>
                    <a:pt x="112413" y="1872511"/>
                  </a:lnTo>
                  <a:lnTo>
                    <a:pt x="121123" y="1855463"/>
                  </a:lnTo>
                  <a:lnTo>
                    <a:pt x="129833" y="1838416"/>
                  </a:lnTo>
                  <a:lnTo>
                    <a:pt x="138544" y="1821371"/>
                  </a:lnTo>
                  <a:lnTo>
                    <a:pt x="147254" y="1804326"/>
                  </a:lnTo>
                  <a:lnTo>
                    <a:pt x="155964" y="1787283"/>
                  </a:lnTo>
                  <a:lnTo>
                    <a:pt x="164675" y="1770242"/>
                  </a:lnTo>
                  <a:lnTo>
                    <a:pt x="173385" y="1753202"/>
                  </a:lnTo>
                  <a:lnTo>
                    <a:pt x="182095" y="1736164"/>
                  </a:lnTo>
                  <a:lnTo>
                    <a:pt x="190806" y="1719129"/>
                  </a:lnTo>
                  <a:lnTo>
                    <a:pt x="199516" y="1702095"/>
                  </a:lnTo>
                  <a:lnTo>
                    <a:pt x="208226" y="1685064"/>
                  </a:lnTo>
                  <a:lnTo>
                    <a:pt x="216937" y="1668035"/>
                  </a:lnTo>
                  <a:lnTo>
                    <a:pt x="225647" y="1651010"/>
                  </a:lnTo>
                  <a:lnTo>
                    <a:pt x="234357" y="1633988"/>
                  </a:lnTo>
                  <a:lnTo>
                    <a:pt x="243068" y="1616969"/>
                  </a:lnTo>
                  <a:lnTo>
                    <a:pt x="251778" y="1599953"/>
                  </a:lnTo>
                  <a:lnTo>
                    <a:pt x="260488" y="1582942"/>
                  </a:lnTo>
                  <a:lnTo>
                    <a:pt x="269199" y="1565936"/>
                  </a:lnTo>
                  <a:lnTo>
                    <a:pt x="277909" y="1548934"/>
                  </a:lnTo>
                  <a:lnTo>
                    <a:pt x="286620" y="1531937"/>
                  </a:lnTo>
                  <a:lnTo>
                    <a:pt x="295330" y="1514947"/>
                  </a:lnTo>
                  <a:lnTo>
                    <a:pt x="304040" y="1497962"/>
                  </a:lnTo>
                  <a:lnTo>
                    <a:pt x="312751" y="1480984"/>
                  </a:lnTo>
                  <a:lnTo>
                    <a:pt x="321461" y="1464014"/>
                  </a:lnTo>
                  <a:lnTo>
                    <a:pt x="330171" y="1447052"/>
                  </a:lnTo>
                  <a:lnTo>
                    <a:pt x="338882" y="1430099"/>
                  </a:lnTo>
                  <a:lnTo>
                    <a:pt x="347592" y="1413155"/>
                  </a:lnTo>
                  <a:lnTo>
                    <a:pt x="356302" y="1396221"/>
                  </a:lnTo>
                  <a:lnTo>
                    <a:pt x="365013" y="1379299"/>
                  </a:lnTo>
                  <a:lnTo>
                    <a:pt x="373723" y="1362389"/>
                  </a:lnTo>
                  <a:lnTo>
                    <a:pt x="382433" y="1345492"/>
                  </a:lnTo>
                  <a:lnTo>
                    <a:pt x="391144" y="1328610"/>
                  </a:lnTo>
                  <a:lnTo>
                    <a:pt x="399854" y="1311743"/>
                  </a:lnTo>
                  <a:lnTo>
                    <a:pt x="408564" y="1294893"/>
                  </a:lnTo>
                  <a:lnTo>
                    <a:pt x="417275" y="1278061"/>
                  </a:lnTo>
                  <a:lnTo>
                    <a:pt x="425985" y="1261248"/>
                  </a:lnTo>
                  <a:lnTo>
                    <a:pt x="434695" y="1244457"/>
                  </a:lnTo>
                  <a:lnTo>
                    <a:pt x="443406" y="1227688"/>
                  </a:lnTo>
                  <a:lnTo>
                    <a:pt x="452116" y="1210943"/>
                  </a:lnTo>
                  <a:lnTo>
                    <a:pt x="460826" y="1194225"/>
                  </a:lnTo>
                  <a:lnTo>
                    <a:pt x="469537" y="1177534"/>
                  </a:lnTo>
                  <a:lnTo>
                    <a:pt x="478247" y="1160873"/>
                  </a:lnTo>
                  <a:lnTo>
                    <a:pt x="486958" y="1144244"/>
                  </a:lnTo>
                  <a:lnTo>
                    <a:pt x="495668" y="1127648"/>
                  </a:lnTo>
                  <a:lnTo>
                    <a:pt x="504378" y="1111089"/>
                  </a:lnTo>
                  <a:lnTo>
                    <a:pt x="513089" y="1094567"/>
                  </a:lnTo>
                  <a:lnTo>
                    <a:pt x="521799" y="1078084"/>
                  </a:lnTo>
                  <a:lnTo>
                    <a:pt x="530509" y="1061644"/>
                  </a:lnTo>
                  <a:lnTo>
                    <a:pt x="539220" y="1045246"/>
                  </a:lnTo>
                  <a:lnTo>
                    <a:pt x="547930" y="1028894"/>
                  </a:lnTo>
                  <a:lnTo>
                    <a:pt x="556640" y="1012588"/>
                  </a:lnTo>
                  <a:lnTo>
                    <a:pt x="565351" y="996329"/>
                  </a:lnTo>
                  <a:lnTo>
                    <a:pt x="574061" y="980119"/>
                  </a:lnTo>
                  <a:lnTo>
                    <a:pt x="582771" y="963958"/>
                  </a:lnTo>
                  <a:lnTo>
                    <a:pt x="591482" y="947847"/>
                  </a:lnTo>
                  <a:lnTo>
                    <a:pt x="600192" y="931783"/>
                  </a:lnTo>
                  <a:lnTo>
                    <a:pt x="608902" y="915768"/>
                  </a:lnTo>
                  <a:lnTo>
                    <a:pt x="617613" y="899799"/>
                  </a:lnTo>
                  <a:lnTo>
                    <a:pt x="626323" y="883873"/>
                  </a:lnTo>
                  <a:lnTo>
                    <a:pt x="635033" y="867989"/>
                  </a:lnTo>
                  <a:lnTo>
                    <a:pt x="643744" y="852143"/>
                  </a:lnTo>
                  <a:lnTo>
                    <a:pt x="652454" y="836330"/>
                  </a:lnTo>
                  <a:lnTo>
                    <a:pt x="661165" y="820546"/>
                  </a:lnTo>
                  <a:lnTo>
                    <a:pt x="669875" y="804786"/>
                  </a:lnTo>
                  <a:lnTo>
                    <a:pt x="678585" y="789045"/>
                  </a:lnTo>
                  <a:lnTo>
                    <a:pt x="687296" y="773315"/>
                  </a:lnTo>
                  <a:lnTo>
                    <a:pt x="696006" y="757591"/>
                  </a:lnTo>
                  <a:lnTo>
                    <a:pt x="704716" y="741866"/>
                  </a:lnTo>
                  <a:lnTo>
                    <a:pt x="713427" y="726134"/>
                  </a:lnTo>
                  <a:lnTo>
                    <a:pt x="722137" y="710390"/>
                  </a:lnTo>
                  <a:lnTo>
                    <a:pt x="730847" y="694626"/>
                  </a:lnTo>
                  <a:lnTo>
                    <a:pt x="739558" y="678837"/>
                  </a:lnTo>
                  <a:lnTo>
                    <a:pt x="748268" y="663018"/>
                  </a:lnTo>
                  <a:lnTo>
                    <a:pt x="756978" y="647165"/>
                  </a:lnTo>
                  <a:lnTo>
                    <a:pt x="765689" y="631274"/>
                  </a:lnTo>
                  <a:lnTo>
                    <a:pt x="774399" y="615340"/>
                  </a:lnTo>
                  <a:lnTo>
                    <a:pt x="783109" y="599362"/>
                  </a:lnTo>
                  <a:lnTo>
                    <a:pt x="791820" y="583338"/>
                  </a:lnTo>
                  <a:lnTo>
                    <a:pt x="800530" y="567266"/>
                  </a:lnTo>
                  <a:lnTo>
                    <a:pt x="809240" y="551145"/>
                  </a:lnTo>
                  <a:lnTo>
                    <a:pt x="817951" y="534975"/>
                  </a:lnTo>
                  <a:lnTo>
                    <a:pt x="826661" y="518756"/>
                  </a:lnTo>
                  <a:lnTo>
                    <a:pt x="835371" y="502489"/>
                  </a:lnTo>
                  <a:lnTo>
                    <a:pt x="844082" y="486174"/>
                  </a:lnTo>
                  <a:lnTo>
                    <a:pt x="852792" y="469813"/>
                  </a:lnTo>
                  <a:lnTo>
                    <a:pt x="861503" y="453408"/>
                  </a:lnTo>
                  <a:lnTo>
                    <a:pt x="870213" y="436959"/>
                  </a:lnTo>
                  <a:lnTo>
                    <a:pt x="878923" y="420469"/>
                  </a:lnTo>
                  <a:lnTo>
                    <a:pt x="887634" y="403940"/>
                  </a:lnTo>
                  <a:lnTo>
                    <a:pt x="896344" y="387373"/>
                  </a:lnTo>
                  <a:lnTo>
                    <a:pt x="905054" y="370771"/>
                  </a:lnTo>
                  <a:lnTo>
                    <a:pt x="913765" y="354136"/>
                  </a:lnTo>
                  <a:lnTo>
                    <a:pt x="922475" y="337470"/>
                  </a:lnTo>
                  <a:lnTo>
                    <a:pt x="931185" y="320774"/>
                  </a:lnTo>
                  <a:lnTo>
                    <a:pt x="939896" y="304050"/>
                  </a:lnTo>
                  <a:lnTo>
                    <a:pt x="948606" y="287301"/>
                  </a:lnTo>
                  <a:lnTo>
                    <a:pt x="957316" y="270528"/>
                  </a:lnTo>
                  <a:lnTo>
                    <a:pt x="966027" y="253732"/>
                  </a:lnTo>
                  <a:lnTo>
                    <a:pt x="974737" y="236916"/>
                  </a:lnTo>
                  <a:lnTo>
                    <a:pt x="983447" y="220080"/>
                  </a:lnTo>
                  <a:lnTo>
                    <a:pt x="992158" y="203227"/>
                  </a:lnTo>
                  <a:lnTo>
                    <a:pt x="1000868" y="186357"/>
                  </a:lnTo>
                  <a:lnTo>
                    <a:pt x="1009578" y="169472"/>
                  </a:lnTo>
                  <a:lnTo>
                    <a:pt x="1018289" y="152572"/>
                  </a:lnTo>
                  <a:lnTo>
                    <a:pt x="1026999" y="135660"/>
                  </a:lnTo>
                  <a:lnTo>
                    <a:pt x="1035710" y="118736"/>
                  </a:lnTo>
                  <a:lnTo>
                    <a:pt x="1044420" y="101800"/>
                  </a:lnTo>
                  <a:lnTo>
                    <a:pt x="1053130" y="84855"/>
                  </a:lnTo>
                  <a:lnTo>
                    <a:pt x="1061841" y="67899"/>
                  </a:lnTo>
                  <a:lnTo>
                    <a:pt x="1070551" y="50936"/>
                  </a:lnTo>
                  <a:lnTo>
                    <a:pt x="1079261" y="33964"/>
                  </a:lnTo>
                  <a:lnTo>
                    <a:pt x="1087972" y="16985"/>
                  </a:lnTo>
                  <a:lnTo>
                    <a:pt x="1096682" y="0"/>
                  </a:lnTo>
                  <a:lnTo>
                    <a:pt x="1096682" y="0"/>
                  </a:lnTo>
                </a:path>
              </a:pathLst>
            </a:custGeom>
            <a:ln w="13550" cap="flat">
              <a:solidFill>
                <a:srgbClr val="F3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4440229" y="6601493"/>
              <a:ext cx="56521" cy="5652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4448974" y="6614378"/>
              <a:ext cx="56451" cy="564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4458239" y="6637369"/>
              <a:ext cx="55342" cy="5534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4466204" y="6488936"/>
              <a:ext cx="56833" cy="5683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4475687" y="6695778"/>
              <a:ext cx="55289" cy="5528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4486306" y="6683287"/>
              <a:ext cx="51471" cy="5147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4494768" y="6701301"/>
              <a:ext cx="51968" cy="5196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4500789" y="6678780"/>
              <a:ext cx="57345" cy="5734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4509386" y="6388497"/>
              <a:ext cx="57572" cy="5757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4518623" y="6371910"/>
              <a:ext cx="56519" cy="5651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4527304" y="6661742"/>
              <a:ext cx="56578" cy="5657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4536410" y="6470975"/>
              <a:ext cx="55786" cy="5578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4547618" y="6407733"/>
              <a:ext cx="50791" cy="5079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4554767" y="6461577"/>
              <a:ext cx="53915" cy="5391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4561485" y="6384865"/>
              <a:ext cx="57898" cy="578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4569839" y="6369041"/>
              <a:ext cx="58611" cy="5861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4579349" y="6205125"/>
              <a:ext cx="57012" cy="5701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4588559" y="6446297"/>
              <a:ext cx="56012" cy="5601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4597062" y="6584711"/>
              <a:ext cx="56428" cy="5642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4607575" y="6324480"/>
              <a:ext cx="52823" cy="5282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4615719" y="6587582"/>
              <a:ext cx="53956" cy="5395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4621465" y="6127414"/>
              <a:ext cx="59883" cy="5988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4630887" y="6056181"/>
              <a:ext cx="58460" cy="5846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4640025" y="6194330"/>
              <a:ext cx="57605" cy="5760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4651740" y="6238262"/>
              <a:ext cx="51596" cy="5159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4659958" y="6070915"/>
              <a:ext cx="52580" cy="5258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4668109" y="6018828"/>
              <a:ext cx="53699" cy="5369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4675611" y="6074454"/>
              <a:ext cx="56116" cy="5611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4683930" y="6211370"/>
              <a:ext cx="56898" cy="568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4692927" y="6063760"/>
              <a:ext cx="56325" cy="5632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4702104" y="6047941"/>
              <a:ext cx="55392" cy="5539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4711965" y="6434674"/>
              <a:ext cx="53091" cy="5309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4722067" y="5760214"/>
              <a:ext cx="50307" cy="5030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4726977" y="5753109"/>
              <a:ext cx="57907" cy="5790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4734896" y="5775077"/>
              <a:ext cx="59490" cy="5949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4742597" y="5741551"/>
              <a:ext cx="61510" cy="6151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4750461" y="5829052"/>
              <a:ext cx="63202" cy="6320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4760679" y="5684004"/>
              <a:ext cx="60187" cy="6018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4769054" y="5801254"/>
              <a:ext cx="60858" cy="6085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4777340" y="5704190"/>
              <a:ext cx="61706" cy="6170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4786374" y="5607773"/>
              <a:ext cx="61058" cy="6105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4794598" y="5715285"/>
              <a:ext cx="62032" cy="6203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4803346" y="5745746"/>
              <a:ext cx="61956" cy="6195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4811834" y="5680272"/>
              <a:ext cx="62401" cy="6240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4821208" y="5660687"/>
              <a:ext cx="61074" cy="6107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4830690" y="5686062"/>
              <a:ext cx="59531" cy="5953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4839550" y="5506331"/>
              <a:ext cx="59231" cy="5923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4849468" y="5484726"/>
              <a:ext cx="56815" cy="5681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4856804" y="5574232"/>
              <a:ext cx="59564" cy="5956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4864862" y="5563982"/>
              <a:ext cx="60869" cy="6086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4875021" y="5557520"/>
              <a:ext cx="57971" cy="5797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4882793" y="5416850"/>
              <a:ext cx="59848" cy="5984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4891370" y="5436677"/>
              <a:ext cx="60116" cy="6011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4900615" y="5380901"/>
              <a:ext cx="59046" cy="5904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4909552" y="5371386"/>
              <a:ext cx="58593" cy="5859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4918060" y="5446818"/>
              <a:ext cx="58998" cy="5899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4925149" y="5455713"/>
              <a:ext cx="62239" cy="6223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4933633" y="5420543"/>
              <a:ext cx="62693" cy="6269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4943153" y="5333251"/>
              <a:ext cx="61074" cy="6107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4952037" y="5423522"/>
              <a:ext cx="60726" cy="6072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4960379" y="5364310"/>
              <a:ext cx="61463" cy="6146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4969973" y="5329331"/>
              <a:ext cx="59694" cy="5969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4978158" y="5300450"/>
              <a:ext cx="60745" cy="6074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4986118" y="5353760"/>
              <a:ext cx="62247" cy="6224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4995772" y="5365908"/>
              <a:ext cx="60359" cy="6035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5004593" y="5295244"/>
              <a:ext cx="60139" cy="6013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5012563" y="5319121"/>
              <a:ext cx="61618" cy="61618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5022161" y="5311842"/>
              <a:ext cx="59843" cy="5984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5031922" y="5295488"/>
              <a:ext cx="57741" cy="5774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5039725" y="5286894"/>
              <a:ext cx="59557" cy="59557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5057412" y="5281184"/>
              <a:ext cx="59025" cy="59025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5066376" y="5233428"/>
              <a:ext cx="58516" cy="5851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5074730" y="5278205"/>
              <a:ext cx="59229" cy="5922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5084165" y="5221209"/>
              <a:ext cx="57781" cy="5778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5094090" y="5168514"/>
              <a:ext cx="55351" cy="553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5101756" y="5143092"/>
              <a:ext cx="57440" cy="57440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5109852" y="5177392"/>
              <a:ext cx="58669" cy="58669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5118761" y="5219619"/>
              <a:ext cx="58272" cy="5827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5127894" y="5228062"/>
              <a:ext cx="57426" cy="5742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5136239" y="5165038"/>
              <a:ext cx="58156" cy="58156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5145187" y="5108241"/>
              <a:ext cx="57682" cy="57682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5154591" y="5084162"/>
              <a:ext cx="56293" cy="56293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5162331" y="5093754"/>
              <a:ext cx="58234" cy="5823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5174447" y="5047694"/>
              <a:ext cx="51424" cy="51424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3"/>
            <p:cNvSpPr/>
            <p:nvPr/>
          </p:nvSpPr>
          <p:spPr>
            <a:xfrm>
              <a:off x="5592031" y="3562410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4"/>
            <p:cNvSpPr/>
            <p:nvPr/>
          </p:nvSpPr>
          <p:spPr>
            <a:xfrm>
              <a:off x="5592031" y="3116084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5"/>
            <p:cNvSpPr/>
            <p:nvPr/>
          </p:nvSpPr>
          <p:spPr>
            <a:xfrm>
              <a:off x="5592031" y="2653103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6"/>
            <p:cNvSpPr/>
            <p:nvPr/>
          </p:nvSpPr>
          <p:spPr>
            <a:xfrm>
              <a:off x="5592031" y="2228867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7"/>
            <p:cNvSpPr/>
            <p:nvPr/>
          </p:nvSpPr>
          <p:spPr>
            <a:xfrm>
              <a:off x="5592031" y="1804632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8"/>
            <p:cNvSpPr/>
            <p:nvPr/>
          </p:nvSpPr>
          <p:spPr>
            <a:xfrm>
              <a:off x="5592031" y="1341651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9"/>
            <p:cNvSpPr/>
            <p:nvPr/>
          </p:nvSpPr>
          <p:spPr>
            <a:xfrm>
              <a:off x="5592031" y="895325"/>
              <a:ext cx="1837883" cy="0"/>
            </a:xfrm>
            <a:custGeom>
              <a:avLst/>
              <a:pathLst>
                <a:path w="1837883" h="0">
                  <a:moveTo>
                    <a:pt x="0" y="0"/>
                  </a:moveTo>
                  <a:lnTo>
                    <a:pt x="1837883" y="0"/>
                  </a:lnTo>
                  <a:lnTo>
                    <a:pt x="1837883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6425397" y="1693360"/>
              <a:ext cx="1004517" cy="1869049"/>
            </a:xfrm>
            <a:custGeom>
              <a:avLst/>
              <a:pathLst>
                <a:path w="1004517" h="1869049">
                  <a:moveTo>
                    <a:pt x="0" y="1869049"/>
                  </a:moveTo>
                  <a:lnTo>
                    <a:pt x="2826" y="1863902"/>
                  </a:lnTo>
                  <a:lnTo>
                    <a:pt x="11537" y="1848040"/>
                  </a:lnTo>
                  <a:lnTo>
                    <a:pt x="20247" y="1832173"/>
                  </a:lnTo>
                  <a:lnTo>
                    <a:pt x="28958" y="1816302"/>
                  </a:lnTo>
                  <a:lnTo>
                    <a:pt x="37668" y="1800427"/>
                  </a:lnTo>
                  <a:lnTo>
                    <a:pt x="46378" y="1784547"/>
                  </a:lnTo>
                  <a:lnTo>
                    <a:pt x="55089" y="1768662"/>
                  </a:lnTo>
                  <a:lnTo>
                    <a:pt x="63799" y="1752773"/>
                  </a:lnTo>
                  <a:lnTo>
                    <a:pt x="72509" y="1736879"/>
                  </a:lnTo>
                  <a:lnTo>
                    <a:pt x="81220" y="1720980"/>
                  </a:lnTo>
                  <a:lnTo>
                    <a:pt x="89930" y="1705077"/>
                  </a:lnTo>
                  <a:lnTo>
                    <a:pt x="98640" y="1689168"/>
                  </a:lnTo>
                  <a:lnTo>
                    <a:pt x="107351" y="1673254"/>
                  </a:lnTo>
                  <a:lnTo>
                    <a:pt x="116061" y="1657336"/>
                  </a:lnTo>
                  <a:lnTo>
                    <a:pt x="124771" y="1641412"/>
                  </a:lnTo>
                  <a:lnTo>
                    <a:pt x="133482" y="1625483"/>
                  </a:lnTo>
                  <a:lnTo>
                    <a:pt x="142192" y="1609549"/>
                  </a:lnTo>
                  <a:lnTo>
                    <a:pt x="150902" y="1593609"/>
                  </a:lnTo>
                  <a:lnTo>
                    <a:pt x="159613" y="1577664"/>
                  </a:lnTo>
                  <a:lnTo>
                    <a:pt x="168323" y="1561714"/>
                  </a:lnTo>
                  <a:lnTo>
                    <a:pt x="177033" y="1545758"/>
                  </a:lnTo>
                  <a:lnTo>
                    <a:pt x="185744" y="1529796"/>
                  </a:lnTo>
                  <a:lnTo>
                    <a:pt x="194454" y="1513829"/>
                  </a:lnTo>
                  <a:lnTo>
                    <a:pt x="203165" y="1497856"/>
                  </a:lnTo>
                  <a:lnTo>
                    <a:pt x="211875" y="1481877"/>
                  </a:lnTo>
                  <a:lnTo>
                    <a:pt x="220585" y="1465892"/>
                  </a:lnTo>
                  <a:lnTo>
                    <a:pt x="229296" y="1449902"/>
                  </a:lnTo>
                  <a:lnTo>
                    <a:pt x="238006" y="1433905"/>
                  </a:lnTo>
                  <a:lnTo>
                    <a:pt x="246716" y="1417902"/>
                  </a:lnTo>
                  <a:lnTo>
                    <a:pt x="255427" y="1401893"/>
                  </a:lnTo>
                  <a:lnTo>
                    <a:pt x="264137" y="1385878"/>
                  </a:lnTo>
                  <a:lnTo>
                    <a:pt x="272847" y="1369857"/>
                  </a:lnTo>
                  <a:lnTo>
                    <a:pt x="281558" y="1353830"/>
                  </a:lnTo>
                  <a:lnTo>
                    <a:pt x="290268" y="1337796"/>
                  </a:lnTo>
                  <a:lnTo>
                    <a:pt x="298978" y="1321756"/>
                  </a:lnTo>
                  <a:lnTo>
                    <a:pt x="307689" y="1305709"/>
                  </a:lnTo>
                  <a:lnTo>
                    <a:pt x="316399" y="1289656"/>
                  </a:lnTo>
                  <a:lnTo>
                    <a:pt x="325109" y="1273596"/>
                  </a:lnTo>
                  <a:lnTo>
                    <a:pt x="333820" y="1257530"/>
                  </a:lnTo>
                  <a:lnTo>
                    <a:pt x="342530" y="1241456"/>
                  </a:lnTo>
                  <a:lnTo>
                    <a:pt x="351240" y="1225377"/>
                  </a:lnTo>
                  <a:lnTo>
                    <a:pt x="359951" y="1209290"/>
                  </a:lnTo>
                  <a:lnTo>
                    <a:pt x="368661" y="1193197"/>
                  </a:lnTo>
                  <a:lnTo>
                    <a:pt x="377371" y="1177097"/>
                  </a:lnTo>
                  <a:lnTo>
                    <a:pt x="386082" y="1160990"/>
                  </a:lnTo>
                  <a:lnTo>
                    <a:pt x="394792" y="1144876"/>
                  </a:lnTo>
                  <a:lnTo>
                    <a:pt x="403503" y="1128755"/>
                  </a:lnTo>
                  <a:lnTo>
                    <a:pt x="412213" y="1112627"/>
                  </a:lnTo>
                  <a:lnTo>
                    <a:pt x="420923" y="1096492"/>
                  </a:lnTo>
                  <a:lnTo>
                    <a:pt x="429634" y="1080350"/>
                  </a:lnTo>
                  <a:lnTo>
                    <a:pt x="438344" y="1064201"/>
                  </a:lnTo>
                  <a:lnTo>
                    <a:pt x="447054" y="1048045"/>
                  </a:lnTo>
                  <a:lnTo>
                    <a:pt x="455765" y="1031882"/>
                  </a:lnTo>
                  <a:lnTo>
                    <a:pt x="464475" y="1015711"/>
                  </a:lnTo>
                  <a:lnTo>
                    <a:pt x="473185" y="999534"/>
                  </a:lnTo>
                  <a:lnTo>
                    <a:pt x="481896" y="983349"/>
                  </a:lnTo>
                  <a:lnTo>
                    <a:pt x="490606" y="967157"/>
                  </a:lnTo>
                  <a:lnTo>
                    <a:pt x="499316" y="950958"/>
                  </a:lnTo>
                  <a:lnTo>
                    <a:pt x="508027" y="934752"/>
                  </a:lnTo>
                  <a:lnTo>
                    <a:pt x="516737" y="918539"/>
                  </a:lnTo>
                  <a:lnTo>
                    <a:pt x="525447" y="902318"/>
                  </a:lnTo>
                  <a:lnTo>
                    <a:pt x="534158" y="886090"/>
                  </a:lnTo>
                  <a:lnTo>
                    <a:pt x="542868" y="869855"/>
                  </a:lnTo>
                  <a:lnTo>
                    <a:pt x="551578" y="853613"/>
                  </a:lnTo>
                  <a:lnTo>
                    <a:pt x="560289" y="837364"/>
                  </a:lnTo>
                  <a:lnTo>
                    <a:pt x="568999" y="821107"/>
                  </a:lnTo>
                  <a:lnTo>
                    <a:pt x="577710" y="804844"/>
                  </a:lnTo>
                  <a:lnTo>
                    <a:pt x="586420" y="788573"/>
                  </a:lnTo>
                  <a:lnTo>
                    <a:pt x="595130" y="772295"/>
                  </a:lnTo>
                  <a:lnTo>
                    <a:pt x="603841" y="756010"/>
                  </a:lnTo>
                  <a:lnTo>
                    <a:pt x="612551" y="739718"/>
                  </a:lnTo>
                  <a:lnTo>
                    <a:pt x="621261" y="723419"/>
                  </a:lnTo>
                  <a:lnTo>
                    <a:pt x="629972" y="707113"/>
                  </a:lnTo>
                  <a:lnTo>
                    <a:pt x="638682" y="690800"/>
                  </a:lnTo>
                  <a:lnTo>
                    <a:pt x="647392" y="674480"/>
                  </a:lnTo>
                  <a:lnTo>
                    <a:pt x="656103" y="658153"/>
                  </a:lnTo>
                  <a:lnTo>
                    <a:pt x="664813" y="641819"/>
                  </a:lnTo>
                  <a:lnTo>
                    <a:pt x="673523" y="625478"/>
                  </a:lnTo>
                  <a:lnTo>
                    <a:pt x="682234" y="609131"/>
                  </a:lnTo>
                  <a:lnTo>
                    <a:pt x="690944" y="592777"/>
                  </a:lnTo>
                  <a:lnTo>
                    <a:pt x="699654" y="576416"/>
                  </a:lnTo>
                  <a:lnTo>
                    <a:pt x="708365" y="560048"/>
                  </a:lnTo>
                  <a:lnTo>
                    <a:pt x="717075" y="543674"/>
                  </a:lnTo>
                  <a:lnTo>
                    <a:pt x="725785" y="527293"/>
                  </a:lnTo>
                  <a:lnTo>
                    <a:pt x="734496" y="510906"/>
                  </a:lnTo>
                  <a:lnTo>
                    <a:pt x="743206" y="494512"/>
                  </a:lnTo>
                  <a:lnTo>
                    <a:pt x="751916" y="478112"/>
                  </a:lnTo>
                  <a:lnTo>
                    <a:pt x="760627" y="461706"/>
                  </a:lnTo>
                  <a:lnTo>
                    <a:pt x="769337" y="445293"/>
                  </a:lnTo>
                  <a:lnTo>
                    <a:pt x="778048" y="428874"/>
                  </a:lnTo>
                  <a:lnTo>
                    <a:pt x="786758" y="412449"/>
                  </a:lnTo>
                  <a:lnTo>
                    <a:pt x="795468" y="396017"/>
                  </a:lnTo>
                  <a:lnTo>
                    <a:pt x="804179" y="379580"/>
                  </a:lnTo>
                  <a:lnTo>
                    <a:pt x="812889" y="363137"/>
                  </a:lnTo>
                  <a:lnTo>
                    <a:pt x="821599" y="346687"/>
                  </a:lnTo>
                  <a:lnTo>
                    <a:pt x="830310" y="330232"/>
                  </a:lnTo>
                  <a:lnTo>
                    <a:pt x="839020" y="313771"/>
                  </a:lnTo>
                  <a:lnTo>
                    <a:pt x="847730" y="297305"/>
                  </a:lnTo>
                  <a:lnTo>
                    <a:pt x="856441" y="280832"/>
                  </a:lnTo>
                  <a:lnTo>
                    <a:pt x="865151" y="264354"/>
                  </a:lnTo>
                  <a:lnTo>
                    <a:pt x="873861" y="247871"/>
                  </a:lnTo>
                  <a:lnTo>
                    <a:pt x="882572" y="231382"/>
                  </a:lnTo>
                  <a:lnTo>
                    <a:pt x="891282" y="214887"/>
                  </a:lnTo>
                  <a:lnTo>
                    <a:pt x="899992" y="198388"/>
                  </a:lnTo>
                  <a:lnTo>
                    <a:pt x="908703" y="181883"/>
                  </a:lnTo>
                  <a:lnTo>
                    <a:pt x="917413" y="165373"/>
                  </a:lnTo>
                  <a:lnTo>
                    <a:pt x="926123" y="148857"/>
                  </a:lnTo>
                  <a:lnTo>
                    <a:pt x="934834" y="132337"/>
                  </a:lnTo>
                  <a:lnTo>
                    <a:pt x="943544" y="115812"/>
                  </a:lnTo>
                  <a:lnTo>
                    <a:pt x="952254" y="99281"/>
                  </a:lnTo>
                  <a:lnTo>
                    <a:pt x="960965" y="82746"/>
                  </a:lnTo>
                  <a:lnTo>
                    <a:pt x="969675" y="66206"/>
                  </a:lnTo>
                  <a:lnTo>
                    <a:pt x="978386" y="49661"/>
                  </a:lnTo>
                  <a:lnTo>
                    <a:pt x="987096" y="33112"/>
                  </a:lnTo>
                  <a:lnTo>
                    <a:pt x="995806" y="16558"/>
                  </a:lnTo>
                  <a:lnTo>
                    <a:pt x="1004517" y="0"/>
                  </a:lnTo>
                  <a:lnTo>
                    <a:pt x="1004517" y="141640"/>
                  </a:lnTo>
                  <a:lnTo>
                    <a:pt x="995806" y="157515"/>
                  </a:lnTo>
                  <a:lnTo>
                    <a:pt x="987096" y="173395"/>
                  </a:lnTo>
                  <a:lnTo>
                    <a:pt x="978386" y="189280"/>
                  </a:lnTo>
                  <a:lnTo>
                    <a:pt x="969675" y="205169"/>
                  </a:lnTo>
                  <a:lnTo>
                    <a:pt x="960965" y="221063"/>
                  </a:lnTo>
                  <a:lnTo>
                    <a:pt x="952254" y="236961"/>
                  </a:lnTo>
                  <a:lnTo>
                    <a:pt x="943544" y="252865"/>
                  </a:lnTo>
                  <a:lnTo>
                    <a:pt x="934834" y="268774"/>
                  </a:lnTo>
                  <a:lnTo>
                    <a:pt x="926123" y="284687"/>
                  </a:lnTo>
                  <a:lnTo>
                    <a:pt x="917413" y="300606"/>
                  </a:lnTo>
                  <a:lnTo>
                    <a:pt x="908703" y="316529"/>
                  </a:lnTo>
                  <a:lnTo>
                    <a:pt x="899992" y="332458"/>
                  </a:lnTo>
                  <a:lnTo>
                    <a:pt x="891282" y="348392"/>
                  </a:lnTo>
                  <a:lnTo>
                    <a:pt x="882572" y="364332"/>
                  </a:lnTo>
                  <a:lnTo>
                    <a:pt x="873861" y="380277"/>
                  </a:lnTo>
                  <a:lnTo>
                    <a:pt x="865151" y="396227"/>
                  </a:lnTo>
                  <a:lnTo>
                    <a:pt x="856441" y="412183"/>
                  </a:lnTo>
                  <a:lnTo>
                    <a:pt x="847730" y="428145"/>
                  </a:lnTo>
                  <a:lnTo>
                    <a:pt x="839020" y="444112"/>
                  </a:lnTo>
                  <a:lnTo>
                    <a:pt x="830310" y="460085"/>
                  </a:lnTo>
                  <a:lnTo>
                    <a:pt x="821599" y="476064"/>
                  </a:lnTo>
                  <a:lnTo>
                    <a:pt x="812889" y="492048"/>
                  </a:lnTo>
                  <a:lnTo>
                    <a:pt x="804179" y="508039"/>
                  </a:lnTo>
                  <a:lnTo>
                    <a:pt x="795468" y="524035"/>
                  </a:lnTo>
                  <a:lnTo>
                    <a:pt x="786758" y="540038"/>
                  </a:lnTo>
                  <a:lnTo>
                    <a:pt x="778048" y="556046"/>
                  </a:lnTo>
                  <a:lnTo>
                    <a:pt x="769337" y="572061"/>
                  </a:lnTo>
                  <a:lnTo>
                    <a:pt x="760627" y="588082"/>
                  </a:lnTo>
                  <a:lnTo>
                    <a:pt x="751916" y="604110"/>
                  </a:lnTo>
                  <a:lnTo>
                    <a:pt x="743206" y="620144"/>
                  </a:lnTo>
                  <a:lnTo>
                    <a:pt x="734496" y="636184"/>
                  </a:lnTo>
                  <a:lnTo>
                    <a:pt x="725785" y="652230"/>
                  </a:lnTo>
                  <a:lnTo>
                    <a:pt x="717075" y="668283"/>
                  </a:lnTo>
                  <a:lnTo>
                    <a:pt x="708365" y="684343"/>
                  </a:lnTo>
                  <a:lnTo>
                    <a:pt x="699654" y="700409"/>
                  </a:lnTo>
                  <a:lnTo>
                    <a:pt x="690944" y="716482"/>
                  </a:lnTo>
                  <a:lnTo>
                    <a:pt x="682234" y="732562"/>
                  </a:lnTo>
                  <a:lnTo>
                    <a:pt x="673523" y="748649"/>
                  </a:lnTo>
                  <a:lnTo>
                    <a:pt x="664813" y="764742"/>
                  </a:lnTo>
                  <a:lnTo>
                    <a:pt x="656103" y="780842"/>
                  </a:lnTo>
                  <a:lnTo>
                    <a:pt x="647392" y="796949"/>
                  </a:lnTo>
                  <a:lnTo>
                    <a:pt x="638682" y="813063"/>
                  </a:lnTo>
                  <a:lnTo>
                    <a:pt x="629972" y="829183"/>
                  </a:lnTo>
                  <a:lnTo>
                    <a:pt x="621261" y="845311"/>
                  </a:lnTo>
                  <a:lnTo>
                    <a:pt x="612551" y="861446"/>
                  </a:lnTo>
                  <a:lnTo>
                    <a:pt x="603841" y="877588"/>
                  </a:lnTo>
                  <a:lnTo>
                    <a:pt x="595130" y="893737"/>
                  </a:lnTo>
                  <a:lnTo>
                    <a:pt x="586420" y="909893"/>
                  </a:lnTo>
                  <a:lnTo>
                    <a:pt x="577710" y="926056"/>
                  </a:lnTo>
                  <a:lnTo>
                    <a:pt x="568999" y="942226"/>
                  </a:lnTo>
                  <a:lnTo>
                    <a:pt x="560289" y="958403"/>
                  </a:lnTo>
                  <a:lnTo>
                    <a:pt x="551578" y="974588"/>
                  </a:lnTo>
                  <a:lnTo>
                    <a:pt x="542868" y="990780"/>
                  </a:lnTo>
                  <a:lnTo>
                    <a:pt x="534158" y="1006979"/>
                  </a:lnTo>
                  <a:lnTo>
                    <a:pt x="525447" y="1023185"/>
                  </a:lnTo>
                  <a:lnTo>
                    <a:pt x="516737" y="1039398"/>
                  </a:lnTo>
                  <a:lnTo>
                    <a:pt x="508027" y="1055619"/>
                  </a:lnTo>
                  <a:lnTo>
                    <a:pt x="499316" y="1071846"/>
                  </a:lnTo>
                  <a:lnTo>
                    <a:pt x="490606" y="1088081"/>
                  </a:lnTo>
                  <a:lnTo>
                    <a:pt x="481896" y="1104323"/>
                  </a:lnTo>
                  <a:lnTo>
                    <a:pt x="473185" y="1120572"/>
                  </a:lnTo>
                  <a:lnTo>
                    <a:pt x="464475" y="1136829"/>
                  </a:lnTo>
                  <a:lnTo>
                    <a:pt x="455765" y="1153092"/>
                  </a:lnTo>
                  <a:lnTo>
                    <a:pt x="447054" y="1169363"/>
                  </a:lnTo>
                  <a:lnTo>
                    <a:pt x="438344" y="1185641"/>
                  </a:lnTo>
                  <a:lnTo>
                    <a:pt x="429634" y="1201926"/>
                  </a:lnTo>
                  <a:lnTo>
                    <a:pt x="420923" y="1218217"/>
                  </a:lnTo>
                  <a:lnTo>
                    <a:pt x="412213" y="1234516"/>
                  </a:lnTo>
                  <a:lnTo>
                    <a:pt x="403503" y="1250822"/>
                  </a:lnTo>
                  <a:lnTo>
                    <a:pt x="394792" y="1267135"/>
                  </a:lnTo>
                  <a:lnTo>
                    <a:pt x="386082" y="1283455"/>
                  </a:lnTo>
                  <a:lnTo>
                    <a:pt x="377371" y="1299782"/>
                  </a:lnTo>
                  <a:lnTo>
                    <a:pt x="368661" y="1316116"/>
                  </a:lnTo>
                  <a:lnTo>
                    <a:pt x="359951" y="1332456"/>
                  </a:lnTo>
                  <a:lnTo>
                    <a:pt x="351240" y="1348804"/>
                  </a:lnTo>
                  <a:lnTo>
                    <a:pt x="342530" y="1365158"/>
                  </a:lnTo>
                  <a:lnTo>
                    <a:pt x="333820" y="1381519"/>
                  </a:lnTo>
                  <a:lnTo>
                    <a:pt x="325109" y="1397886"/>
                  </a:lnTo>
                  <a:lnTo>
                    <a:pt x="316399" y="1414260"/>
                  </a:lnTo>
                  <a:lnTo>
                    <a:pt x="307689" y="1430641"/>
                  </a:lnTo>
                  <a:lnTo>
                    <a:pt x="298978" y="1447028"/>
                  </a:lnTo>
                  <a:lnTo>
                    <a:pt x="290268" y="1463422"/>
                  </a:lnTo>
                  <a:lnTo>
                    <a:pt x="281558" y="1479822"/>
                  </a:lnTo>
                  <a:lnTo>
                    <a:pt x="272847" y="1496228"/>
                  </a:lnTo>
                  <a:lnTo>
                    <a:pt x="264137" y="1512641"/>
                  </a:lnTo>
                  <a:lnTo>
                    <a:pt x="255427" y="1529060"/>
                  </a:lnTo>
                  <a:lnTo>
                    <a:pt x="246716" y="1545485"/>
                  </a:lnTo>
                  <a:lnTo>
                    <a:pt x="238006" y="1561916"/>
                  </a:lnTo>
                  <a:lnTo>
                    <a:pt x="229296" y="1578353"/>
                  </a:lnTo>
                  <a:lnTo>
                    <a:pt x="220585" y="1594796"/>
                  </a:lnTo>
                  <a:lnTo>
                    <a:pt x="211875" y="1611246"/>
                  </a:lnTo>
                  <a:lnTo>
                    <a:pt x="203165" y="1627701"/>
                  </a:lnTo>
                  <a:lnTo>
                    <a:pt x="194454" y="1644162"/>
                  </a:lnTo>
                  <a:lnTo>
                    <a:pt x="185744" y="1660628"/>
                  </a:lnTo>
                  <a:lnTo>
                    <a:pt x="177033" y="1677100"/>
                  </a:lnTo>
                  <a:lnTo>
                    <a:pt x="168323" y="1693578"/>
                  </a:lnTo>
                  <a:lnTo>
                    <a:pt x="159613" y="1710062"/>
                  </a:lnTo>
                  <a:lnTo>
                    <a:pt x="150902" y="1726551"/>
                  </a:lnTo>
                  <a:lnTo>
                    <a:pt x="142192" y="1743045"/>
                  </a:lnTo>
                  <a:lnTo>
                    <a:pt x="133482" y="1759544"/>
                  </a:lnTo>
                  <a:lnTo>
                    <a:pt x="124771" y="1776049"/>
                  </a:lnTo>
                  <a:lnTo>
                    <a:pt x="116061" y="1792559"/>
                  </a:lnTo>
                  <a:lnTo>
                    <a:pt x="107351" y="1809075"/>
                  </a:lnTo>
                  <a:lnTo>
                    <a:pt x="98640" y="1825595"/>
                  </a:lnTo>
                  <a:lnTo>
                    <a:pt x="89930" y="1842120"/>
                  </a:lnTo>
                  <a:lnTo>
                    <a:pt x="81220" y="1858651"/>
                  </a:lnTo>
                  <a:lnTo>
                    <a:pt x="75742" y="1869049"/>
                  </a:lnTo>
                  <a:close/>
                </a:path>
              </a:pathLst>
            </a:custGeom>
            <a:solidFill>
              <a:srgbClr val="00B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l1001"/>
            <p:cNvSpPr/>
            <p:nvPr/>
          </p:nvSpPr>
          <p:spPr>
            <a:xfrm>
              <a:off x="6425397" y="1693360"/>
              <a:ext cx="1004517" cy="1869049"/>
            </a:xfrm>
            <a:custGeom>
              <a:avLst/>
              <a:pathLst>
                <a:path w="1004517" h="1869049">
                  <a:moveTo>
                    <a:pt x="0" y="1869049"/>
                  </a:moveTo>
                  <a:lnTo>
                    <a:pt x="2826" y="1863902"/>
                  </a:lnTo>
                  <a:lnTo>
                    <a:pt x="11537" y="1848040"/>
                  </a:lnTo>
                  <a:lnTo>
                    <a:pt x="20247" y="1832173"/>
                  </a:lnTo>
                  <a:lnTo>
                    <a:pt x="28958" y="1816302"/>
                  </a:lnTo>
                  <a:lnTo>
                    <a:pt x="37668" y="1800427"/>
                  </a:lnTo>
                  <a:lnTo>
                    <a:pt x="46378" y="1784547"/>
                  </a:lnTo>
                  <a:lnTo>
                    <a:pt x="55089" y="1768662"/>
                  </a:lnTo>
                  <a:lnTo>
                    <a:pt x="63799" y="1752773"/>
                  </a:lnTo>
                  <a:lnTo>
                    <a:pt x="72509" y="1736879"/>
                  </a:lnTo>
                  <a:lnTo>
                    <a:pt x="81220" y="1720980"/>
                  </a:lnTo>
                  <a:lnTo>
                    <a:pt x="89930" y="1705077"/>
                  </a:lnTo>
                  <a:lnTo>
                    <a:pt x="98640" y="1689168"/>
                  </a:lnTo>
                  <a:lnTo>
                    <a:pt x="107351" y="1673254"/>
                  </a:lnTo>
                  <a:lnTo>
                    <a:pt x="116061" y="1657336"/>
                  </a:lnTo>
                  <a:lnTo>
                    <a:pt x="124771" y="1641412"/>
                  </a:lnTo>
                  <a:lnTo>
                    <a:pt x="133482" y="1625483"/>
                  </a:lnTo>
                  <a:lnTo>
                    <a:pt x="142192" y="1609549"/>
                  </a:lnTo>
                  <a:lnTo>
                    <a:pt x="150902" y="1593609"/>
                  </a:lnTo>
                  <a:lnTo>
                    <a:pt x="159613" y="1577664"/>
                  </a:lnTo>
                  <a:lnTo>
                    <a:pt x="168323" y="1561714"/>
                  </a:lnTo>
                  <a:lnTo>
                    <a:pt x="177033" y="1545758"/>
                  </a:lnTo>
                  <a:lnTo>
                    <a:pt x="185744" y="1529796"/>
                  </a:lnTo>
                  <a:lnTo>
                    <a:pt x="194454" y="1513829"/>
                  </a:lnTo>
                  <a:lnTo>
                    <a:pt x="203165" y="1497856"/>
                  </a:lnTo>
                  <a:lnTo>
                    <a:pt x="211875" y="1481877"/>
                  </a:lnTo>
                  <a:lnTo>
                    <a:pt x="220585" y="1465892"/>
                  </a:lnTo>
                  <a:lnTo>
                    <a:pt x="229296" y="1449902"/>
                  </a:lnTo>
                  <a:lnTo>
                    <a:pt x="238006" y="1433905"/>
                  </a:lnTo>
                  <a:lnTo>
                    <a:pt x="246716" y="1417902"/>
                  </a:lnTo>
                  <a:lnTo>
                    <a:pt x="255427" y="1401893"/>
                  </a:lnTo>
                  <a:lnTo>
                    <a:pt x="264137" y="1385878"/>
                  </a:lnTo>
                  <a:lnTo>
                    <a:pt x="272847" y="1369857"/>
                  </a:lnTo>
                  <a:lnTo>
                    <a:pt x="281558" y="1353830"/>
                  </a:lnTo>
                  <a:lnTo>
                    <a:pt x="290268" y="1337796"/>
                  </a:lnTo>
                  <a:lnTo>
                    <a:pt x="298978" y="1321756"/>
                  </a:lnTo>
                  <a:lnTo>
                    <a:pt x="307689" y="1305709"/>
                  </a:lnTo>
                  <a:lnTo>
                    <a:pt x="316399" y="1289656"/>
                  </a:lnTo>
                  <a:lnTo>
                    <a:pt x="325109" y="1273596"/>
                  </a:lnTo>
                  <a:lnTo>
                    <a:pt x="333820" y="1257530"/>
                  </a:lnTo>
                  <a:lnTo>
                    <a:pt x="342530" y="1241456"/>
                  </a:lnTo>
                  <a:lnTo>
                    <a:pt x="351240" y="1225377"/>
                  </a:lnTo>
                  <a:lnTo>
                    <a:pt x="359951" y="1209290"/>
                  </a:lnTo>
                  <a:lnTo>
                    <a:pt x="368661" y="1193197"/>
                  </a:lnTo>
                  <a:lnTo>
                    <a:pt x="377371" y="1177097"/>
                  </a:lnTo>
                  <a:lnTo>
                    <a:pt x="386082" y="1160990"/>
                  </a:lnTo>
                  <a:lnTo>
                    <a:pt x="394792" y="1144876"/>
                  </a:lnTo>
                  <a:lnTo>
                    <a:pt x="403503" y="1128755"/>
                  </a:lnTo>
                  <a:lnTo>
                    <a:pt x="412213" y="1112627"/>
                  </a:lnTo>
                  <a:lnTo>
                    <a:pt x="420923" y="1096492"/>
                  </a:lnTo>
                  <a:lnTo>
                    <a:pt x="429634" y="1080350"/>
                  </a:lnTo>
                  <a:lnTo>
                    <a:pt x="438344" y="1064201"/>
                  </a:lnTo>
                  <a:lnTo>
                    <a:pt x="447054" y="1048045"/>
                  </a:lnTo>
                  <a:lnTo>
                    <a:pt x="455765" y="1031882"/>
                  </a:lnTo>
                  <a:lnTo>
                    <a:pt x="464475" y="1015711"/>
                  </a:lnTo>
                  <a:lnTo>
                    <a:pt x="473185" y="999534"/>
                  </a:lnTo>
                  <a:lnTo>
                    <a:pt x="481896" y="983349"/>
                  </a:lnTo>
                  <a:lnTo>
                    <a:pt x="490606" y="967157"/>
                  </a:lnTo>
                  <a:lnTo>
                    <a:pt x="499316" y="950958"/>
                  </a:lnTo>
                  <a:lnTo>
                    <a:pt x="508027" y="934752"/>
                  </a:lnTo>
                  <a:lnTo>
                    <a:pt x="516737" y="918539"/>
                  </a:lnTo>
                  <a:lnTo>
                    <a:pt x="525447" y="902318"/>
                  </a:lnTo>
                  <a:lnTo>
                    <a:pt x="534158" y="886090"/>
                  </a:lnTo>
                  <a:lnTo>
                    <a:pt x="542868" y="869855"/>
                  </a:lnTo>
                  <a:lnTo>
                    <a:pt x="551578" y="853613"/>
                  </a:lnTo>
                  <a:lnTo>
                    <a:pt x="560289" y="837364"/>
                  </a:lnTo>
                  <a:lnTo>
                    <a:pt x="568999" y="821107"/>
                  </a:lnTo>
                  <a:lnTo>
                    <a:pt x="577710" y="804844"/>
                  </a:lnTo>
                  <a:lnTo>
                    <a:pt x="586420" y="788573"/>
                  </a:lnTo>
                  <a:lnTo>
                    <a:pt x="595130" y="772295"/>
                  </a:lnTo>
                  <a:lnTo>
                    <a:pt x="603841" y="756010"/>
                  </a:lnTo>
                  <a:lnTo>
                    <a:pt x="612551" y="739718"/>
                  </a:lnTo>
                  <a:lnTo>
                    <a:pt x="621261" y="723419"/>
                  </a:lnTo>
                  <a:lnTo>
                    <a:pt x="629972" y="707113"/>
                  </a:lnTo>
                  <a:lnTo>
                    <a:pt x="638682" y="690800"/>
                  </a:lnTo>
                  <a:lnTo>
                    <a:pt x="647392" y="674480"/>
                  </a:lnTo>
                  <a:lnTo>
                    <a:pt x="656103" y="658153"/>
                  </a:lnTo>
                  <a:lnTo>
                    <a:pt x="664813" y="641819"/>
                  </a:lnTo>
                  <a:lnTo>
                    <a:pt x="673523" y="625478"/>
                  </a:lnTo>
                  <a:lnTo>
                    <a:pt x="682234" y="609131"/>
                  </a:lnTo>
                  <a:lnTo>
                    <a:pt x="690944" y="592777"/>
                  </a:lnTo>
                  <a:lnTo>
                    <a:pt x="699654" y="576416"/>
                  </a:lnTo>
                  <a:lnTo>
                    <a:pt x="708365" y="560048"/>
                  </a:lnTo>
                  <a:lnTo>
                    <a:pt x="717075" y="543674"/>
                  </a:lnTo>
                  <a:lnTo>
                    <a:pt x="725785" y="527293"/>
                  </a:lnTo>
                  <a:lnTo>
                    <a:pt x="734496" y="510906"/>
                  </a:lnTo>
                  <a:lnTo>
                    <a:pt x="743206" y="494512"/>
                  </a:lnTo>
                  <a:lnTo>
                    <a:pt x="751916" y="478112"/>
                  </a:lnTo>
                  <a:lnTo>
                    <a:pt x="760627" y="461706"/>
                  </a:lnTo>
                  <a:lnTo>
                    <a:pt x="769337" y="445293"/>
                  </a:lnTo>
                  <a:lnTo>
                    <a:pt x="778048" y="428874"/>
                  </a:lnTo>
                  <a:lnTo>
                    <a:pt x="786758" y="412449"/>
                  </a:lnTo>
                  <a:lnTo>
                    <a:pt x="795468" y="396017"/>
                  </a:lnTo>
                  <a:lnTo>
                    <a:pt x="804179" y="379580"/>
                  </a:lnTo>
                  <a:lnTo>
                    <a:pt x="812889" y="363137"/>
                  </a:lnTo>
                  <a:lnTo>
                    <a:pt x="821599" y="346687"/>
                  </a:lnTo>
                  <a:lnTo>
                    <a:pt x="830310" y="330232"/>
                  </a:lnTo>
                  <a:lnTo>
                    <a:pt x="839020" y="313771"/>
                  </a:lnTo>
                  <a:lnTo>
                    <a:pt x="847730" y="297305"/>
                  </a:lnTo>
                  <a:lnTo>
                    <a:pt x="856441" y="280832"/>
                  </a:lnTo>
                  <a:lnTo>
                    <a:pt x="865151" y="264354"/>
                  </a:lnTo>
                  <a:lnTo>
                    <a:pt x="873861" y="247871"/>
                  </a:lnTo>
                  <a:lnTo>
                    <a:pt x="882572" y="231382"/>
                  </a:lnTo>
                  <a:lnTo>
                    <a:pt x="891282" y="214887"/>
                  </a:lnTo>
                  <a:lnTo>
                    <a:pt x="899992" y="198388"/>
                  </a:lnTo>
                  <a:lnTo>
                    <a:pt x="908703" y="181883"/>
                  </a:lnTo>
                  <a:lnTo>
                    <a:pt x="917413" y="165373"/>
                  </a:lnTo>
                  <a:lnTo>
                    <a:pt x="926123" y="148857"/>
                  </a:lnTo>
                  <a:lnTo>
                    <a:pt x="934834" y="132337"/>
                  </a:lnTo>
                  <a:lnTo>
                    <a:pt x="943544" y="115812"/>
                  </a:lnTo>
                  <a:lnTo>
                    <a:pt x="952254" y="99281"/>
                  </a:lnTo>
                  <a:lnTo>
                    <a:pt x="960965" y="82746"/>
                  </a:lnTo>
                  <a:lnTo>
                    <a:pt x="969675" y="66206"/>
                  </a:lnTo>
                  <a:lnTo>
                    <a:pt x="978386" y="49661"/>
                  </a:lnTo>
                  <a:lnTo>
                    <a:pt x="987096" y="33112"/>
                  </a:lnTo>
                  <a:lnTo>
                    <a:pt x="995806" y="16558"/>
                  </a:lnTo>
                  <a:lnTo>
                    <a:pt x="1004517" y="0"/>
                  </a:lnTo>
                  <a:lnTo>
                    <a:pt x="10045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2" name="pl1002"/>
            <p:cNvSpPr/>
            <p:nvPr/>
          </p:nvSpPr>
          <p:spPr>
            <a:xfrm>
              <a:off x="6501140" y="1835001"/>
              <a:ext cx="928774" cy="1727408"/>
            </a:xfrm>
            <a:custGeom>
              <a:avLst/>
              <a:pathLst>
                <a:path w="928774" h="1727408">
                  <a:moveTo>
                    <a:pt x="928774" y="0"/>
                  </a:moveTo>
                  <a:lnTo>
                    <a:pt x="928774" y="0"/>
                  </a:lnTo>
                  <a:lnTo>
                    <a:pt x="920064" y="15875"/>
                  </a:lnTo>
                  <a:lnTo>
                    <a:pt x="911353" y="31755"/>
                  </a:lnTo>
                  <a:lnTo>
                    <a:pt x="902643" y="47639"/>
                  </a:lnTo>
                  <a:lnTo>
                    <a:pt x="893933" y="63528"/>
                  </a:lnTo>
                  <a:lnTo>
                    <a:pt x="885222" y="79422"/>
                  </a:lnTo>
                  <a:lnTo>
                    <a:pt x="876512" y="95321"/>
                  </a:lnTo>
                  <a:lnTo>
                    <a:pt x="867802" y="111225"/>
                  </a:lnTo>
                  <a:lnTo>
                    <a:pt x="859091" y="127133"/>
                  </a:lnTo>
                  <a:lnTo>
                    <a:pt x="850381" y="143047"/>
                  </a:lnTo>
                  <a:lnTo>
                    <a:pt x="841671" y="158965"/>
                  </a:lnTo>
                  <a:lnTo>
                    <a:pt x="832960" y="174889"/>
                  </a:lnTo>
                  <a:lnTo>
                    <a:pt x="824250" y="190818"/>
                  </a:lnTo>
                  <a:lnTo>
                    <a:pt x="815539" y="206752"/>
                  </a:lnTo>
                  <a:lnTo>
                    <a:pt x="806829" y="222691"/>
                  </a:lnTo>
                  <a:lnTo>
                    <a:pt x="798119" y="238636"/>
                  </a:lnTo>
                  <a:lnTo>
                    <a:pt x="789408" y="254587"/>
                  </a:lnTo>
                  <a:lnTo>
                    <a:pt x="780698" y="270543"/>
                  </a:lnTo>
                  <a:lnTo>
                    <a:pt x="771988" y="286504"/>
                  </a:lnTo>
                  <a:lnTo>
                    <a:pt x="763277" y="302471"/>
                  </a:lnTo>
                  <a:lnTo>
                    <a:pt x="754567" y="318444"/>
                  </a:lnTo>
                  <a:lnTo>
                    <a:pt x="745857" y="334423"/>
                  </a:lnTo>
                  <a:lnTo>
                    <a:pt x="737146" y="350408"/>
                  </a:lnTo>
                  <a:lnTo>
                    <a:pt x="728436" y="366398"/>
                  </a:lnTo>
                  <a:lnTo>
                    <a:pt x="719726" y="382395"/>
                  </a:lnTo>
                  <a:lnTo>
                    <a:pt x="711015" y="398397"/>
                  </a:lnTo>
                  <a:lnTo>
                    <a:pt x="702305" y="414406"/>
                  </a:lnTo>
                  <a:lnTo>
                    <a:pt x="693595" y="430421"/>
                  </a:lnTo>
                  <a:lnTo>
                    <a:pt x="684884" y="446442"/>
                  </a:lnTo>
                  <a:lnTo>
                    <a:pt x="676174" y="462469"/>
                  </a:lnTo>
                  <a:lnTo>
                    <a:pt x="667464" y="478503"/>
                  </a:lnTo>
                  <a:lnTo>
                    <a:pt x="658753" y="494543"/>
                  </a:lnTo>
                  <a:lnTo>
                    <a:pt x="650043" y="510590"/>
                  </a:lnTo>
                  <a:lnTo>
                    <a:pt x="641333" y="526643"/>
                  </a:lnTo>
                  <a:lnTo>
                    <a:pt x="632622" y="542703"/>
                  </a:lnTo>
                  <a:lnTo>
                    <a:pt x="623912" y="558769"/>
                  </a:lnTo>
                  <a:lnTo>
                    <a:pt x="615201" y="574842"/>
                  </a:lnTo>
                  <a:lnTo>
                    <a:pt x="606491" y="590922"/>
                  </a:lnTo>
                  <a:lnTo>
                    <a:pt x="597781" y="607008"/>
                  </a:lnTo>
                  <a:lnTo>
                    <a:pt x="589070" y="623101"/>
                  </a:lnTo>
                  <a:lnTo>
                    <a:pt x="580360" y="639201"/>
                  </a:lnTo>
                  <a:lnTo>
                    <a:pt x="571650" y="655308"/>
                  </a:lnTo>
                  <a:lnTo>
                    <a:pt x="562939" y="671422"/>
                  </a:lnTo>
                  <a:lnTo>
                    <a:pt x="554229" y="687543"/>
                  </a:lnTo>
                  <a:lnTo>
                    <a:pt x="545519" y="703671"/>
                  </a:lnTo>
                  <a:lnTo>
                    <a:pt x="536808" y="719806"/>
                  </a:lnTo>
                  <a:lnTo>
                    <a:pt x="528098" y="735947"/>
                  </a:lnTo>
                  <a:lnTo>
                    <a:pt x="519388" y="752096"/>
                  </a:lnTo>
                  <a:lnTo>
                    <a:pt x="510677" y="768252"/>
                  </a:lnTo>
                  <a:lnTo>
                    <a:pt x="501967" y="784415"/>
                  </a:lnTo>
                  <a:lnTo>
                    <a:pt x="493257" y="800586"/>
                  </a:lnTo>
                  <a:lnTo>
                    <a:pt x="484546" y="816763"/>
                  </a:lnTo>
                  <a:lnTo>
                    <a:pt x="475836" y="832948"/>
                  </a:lnTo>
                  <a:lnTo>
                    <a:pt x="467126" y="849139"/>
                  </a:lnTo>
                  <a:lnTo>
                    <a:pt x="458415" y="865338"/>
                  </a:lnTo>
                  <a:lnTo>
                    <a:pt x="449705" y="881544"/>
                  </a:lnTo>
                  <a:lnTo>
                    <a:pt x="440995" y="897758"/>
                  </a:lnTo>
                  <a:lnTo>
                    <a:pt x="432284" y="913978"/>
                  </a:lnTo>
                  <a:lnTo>
                    <a:pt x="423574" y="930206"/>
                  </a:lnTo>
                  <a:lnTo>
                    <a:pt x="414863" y="946441"/>
                  </a:lnTo>
                  <a:lnTo>
                    <a:pt x="406153" y="962683"/>
                  </a:lnTo>
                  <a:lnTo>
                    <a:pt x="397443" y="978932"/>
                  </a:lnTo>
                  <a:lnTo>
                    <a:pt x="388732" y="995188"/>
                  </a:lnTo>
                  <a:lnTo>
                    <a:pt x="380022" y="1011452"/>
                  </a:lnTo>
                  <a:lnTo>
                    <a:pt x="371312" y="1027722"/>
                  </a:lnTo>
                  <a:lnTo>
                    <a:pt x="362601" y="1044000"/>
                  </a:lnTo>
                  <a:lnTo>
                    <a:pt x="353891" y="1060285"/>
                  </a:lnTo>
                  <a:lnTo>
                    <a:pt x="345181" y="1076577"/>
                  </a:lnTo>
                  <a:lnTo>
                    <a:pt x="336470" y="1092876"/>
                  </a:lnTo>
                  <a:lnTo>
                    <a:pt x="327760" y="1109182"/>
                  </a:lnTo>
                  <a:lnTo>
                    <a:pt x="319050" y="1125495"/>
                  </a:lnTo>
                  <a:lnTo>
                    <a:pt x="310339" y="1141815"/>
                  </a:lnTo>
                  <a:lnTo>
                    <a:pt x="301629" y="1158142"/>
                  </a:lnTo>
                  <a:lnTo>
                    <a:pt x="292919" y="1174475"/>
                  </a:lnTo>
                  <a:lnTo>
                    <a:pt x="284208" y="1190816"/>
                  </a:lnTo>
                  <a:lnTo>
                    <a:pt x="275498" y="1207163"/>
                  </a:lnTo>
                  <a:lnTo>
                    <a:pt x="266788" y="1223517"/>
                  </a:lnTo>
                  <a:lnTo>
                    <a:pt x="258077" y="1239878"/>
                  </a:lnTo>
                  <a:lnTo>
                    <a:pt x="249367" y="1256246"/>
                  </a:lnTo>
                  <a:lnTo>
                    <a:pt x="240656" y="1272620"/>
                  </a:lnTo>
                  <a:lnTo>
                    <a:pt x="231946" y="1289000"/>
                  </a:lnTo>
                  <a:lnTo>
                    <a:pt x="223236" y="1305388"/>
                  </a:lnTo>
                  <a:lnTo>
                    <a:pt x="214525" y="1321781"/>
                  </a:lnTo>
                  <a:lnTo>
                    <a:pt x="205815" y="1338181"/>
                  </a:lnTo>
                  <a:lnTo>
                    <a:pt x="197105" y="1354588"/>
                  </a:lnTo>
                  <a:lnTo>
                    <a:pt x="188394" y="1371000"/>
                  </a:lnTo>
                  <a:lnTo>
                    <a:pt x="179684" y="1387419"/>
                  </a:lnTo>
                  <a:lnTo>
                    <a:pt x="170974" y="1403844"/>
                  </a:lnTo>
                  <a:lnTo>
                    <a:pt x="162263" y="1420276"/>
                  </a:lnTo>
                  <a:lnTo>
                    <a:pt x="153553" y="1436713"/>
                  </a:lnTo>
                  <a:lnTo>
                    <a:pt x="144843" y="1453156"/>
                  </a:lnTo>
                  <a:lnTo>
                    <a:pt x="136132" y="1469605"/>
                  </a:lnTo>
                  <a:lnTo>
                    <a:pt x="127422" y="1486060"/>
                  </a:lnTo>
                  <a:lnTo>
                    <a:pt x="118712" y="1502521"/>
                  </a:lnTo>
                  <a:lnTo>
                    <a:pt x="110001" y="1518988"/>
                  </a:lnTo>
                  <a:lnTo>
                    <a:pt x="101291" y="1535460"/>
                  </a:lnTo>
                  <a:lnTo>
                    <a:pt x="92581" y="1551938"/>
                  </a:lnTo>
                  <a:lnTo>
                    <a:pt x="83870" y="1568421"/>
                  </a:lnTo>
                  <a:lnTo>
                    <a:pt x="75160" y="1584910"/>
                  </a:lnTo>
                  <a:lnTo>
                    <a:pt x="66450" y="1601404"/>
                  </a:lnTo>
                  <a:lnTo>
                    <a:pt x="57739" y="1617904"/>
                  </a:lnTo>
                  <a:lnTo>
                    <a:pt x="49029" y="1634409"/>
                  </a:lnTo>
                  <a:lnTo>
                    <a:pt x="40318" y="1650919"/>
                  </a:lnTo>
                  <a:lnTo>
                    <a:pt x="31608" y="1667434"/>
                  </a:lnTo>
                  <a:lnTo>
                    <a:pt x="22898" y="1683955"/>
                  </a:lnTo>
                  <a:lnTo>
                    <a:pt x="14187" y="1700480"/>
                  </a:lnTo>
                  <a:lnTo>
                    <a:pt x="5477" y="1717010"/>
                  </a:lnTo>
                  <a:lnTo>
                    <a:pt x="0" y="17274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6515903" y="1858383"/>
              <a:ext cx="914011" cy="1704026"/>
            </a:xfrm>
            <a:custGeom>
              <a:avLst/>
              <a:pathLst>
                <a:path w="914011" h="1704026">
                  <a:moveTo>
                    <a:pt x="0" y="1704026"/>
                  </a:moveTo>
                  <a:lnTo>
                    <a:pt x="8135" y="1689168"/>
                  </a:lnTo>
                  <a:lnTo>
                    <a:pt x="16845" y="1673254"/>
                  </a:lnTo>
                  <a:lnTo>
                    <a:pt x="25555" y="1657336"/>
                  </a:lnTo>
                  <a:lnTo>
                    <a:pt x="34266" y="1641412"/>
                  </a:lnTo>
                  <a:lnTo>
                    <a:pt x="42976" y="1625483"/>
                  </a:lnTo>
                  <a:lnTo>
                    <a:pt x="51687" y="1609549"/>
                  </a:lnTo>
                  <a:lnTo>
                    <a:pt x="60397" y="1593609"/>
                  </a:lnTo>
                  <a:lnTo>
                    <a:pt x="69107" y="1577664"/>
                  </a:lnTo>
                  <a:lnTo>
                    <a:pt x="77818" y="1561714"/>
                  </a:lnTo>
                  <a:lnTo>
                    <a:pt x="86528" y="1545758"/>
                  </a:lnTo>
                  <a:lnTo>
                    <a:pt x="95238" y="1529796"/>
                  </a:lnTo>
                  <a:lnTo>
                    <a:pt x="103949" y="1513829"/>
                  </a:lnTo>
                  <a:lnTo>
                    <a:pt x="112659" y="1497856"/>
                  </a:lnTo>
                  <a:lnTo>
                    <a:pt x="121369" y="1481877"/>
                  </a:lnTo>
                  <a:lnTo>
                    <a:pt x="130080" y="1465892"/>
                  </a:lnTo>
                  <a:lnTo>
                    <a:pt x="138790" y="1449902"/>
                  </a:lnTo>
                  <a:lnTo>
                    <a:pt x="147500" y="1433905"/>
                  </a:lnTo>
                  <a:lnTo>
                    <a:pt x="156211" y="1417902"/>
                  </a:lnTo>
                  <a:lnTo>
                    <a:pt x="164921" y="1401893"/>
                  </a:lnTo>
                  <a:lnTo>
                    <a:pt x="173631" y="1385878"/>
                  </a:lnTo>
                  <a:lnTo>
                    <a:pt x="182342" y="1369857"/>
                  </a:lnTo>
                  <a:lnTo>
                    <a:pt x="191052" y="1353830"/>
                  </a:lnTo>
                  <a:lnTo>
                    <a:pt x="199762" y="1337796"/>
                  </a:lnTo>
                  <a:lnTo>
                    <a:pt x="208473" y="1321756"/>
                  </a:lnTo>
                  <a:lnTo>
                    <a:pt x="217183" y="1305709"/>
                  </a:lnTo>
                  <a:lnTo>
                    <a:pt x="225893" y="1289656"/>
                  </a:lnTo>
                  <a:lnTo>
                    <a:pt x="234604" y="1273596"/>
                  </a:lnTo>
                  <a:lnTo>
                    <a:pt x="243314" y="1257530"/>
                  </a:lnTo>
                  <a:lnTo>
                    <a:pt x="252025" y="1241456"/>
                  </a:lnTo>
                  <a:lnTo>
                    <a:pt x="260735" y="1225377"/>
                  </a:lnTo>
                  <a:lnTo>
                    <a:pt x="269445" y="1209290"/>
                  </a:lnTo>
                  <a:lnTo>
                    <a:pt x="278156" y="1193197"/>
                  </a:lnTo>
                  <a:lnTo>
                    <a:pt x="286866" y="1177097"/>
                  </a:lnTo>
                  <a:lnTo>
                    <a:pt x="295576" y="1160990"/>
                  </a:lnTo>
                  <a:lnTo>
                    <a:pt x="304287" y="1144876"/>
                  </a:lnTo>
                  <a:lnTo>
                    <a:pt x="312997" y="1128755"/>
                  </a:lnTo>
                  <a:lnTo>
                    <a:pt x="321707" y="1112627"/>
                  </a:lnTo>
                  <a:lnTo>
                    <a:pt x="330418" y="1096492"/>
                  </a:lnTo>
                  <a:lnTo>
                    <a:pt x="339128" y="1080350"/>
                  </a:lnTo>
                  <a:lnTo>
                    <a:pt x="347838" y="1064201"/>
                  </a:lnTo>
                  <a:lnTo>
                    <a:pt x="356549" y="1048045"/>
                  </a:lnTo>
                  <a:lnTo>
                    <a:pt x="365259" y="1031882"/>
                  </a:lnTo>
                  <a:lnTo>
                    <a:pt x="373969" y="1015711"/>
                  </a:lnTo>
                  <a:lnTo>
                    <a:pt x="382680" y="999534"/>
                  </a:lnTo>
                  <a:lnTo>
                    <a:pt x="391390" y="983349"/>
                  </a:lnTo>
                  <a:lnTo>
                    <a:pt x="400100" y="967157"/>
                  </a:lnTo>
                  <a:lnTo>
                    <a:pt x="408811" y="950958"/>
                  </a:lnTo>
                  <a:lnTo>
                    <a:pt x="417521" y="934752"/>
                  </a:lnTo>
                  <a:lnTo>
                    <a:pt x="426232" y="918539"/>
                  </a:lnTo>
                  <a:lnTo>
                    <a:pt x="434942" y="902318"/>
                  </a:lnTo>
                  <a:lnTo>
                    <a:pt x="443652" y="886090"/>
                  </a:lnTo>
                  <a:lnTo>
                    <a:pt x="452363" y="869855"/>
                  </a:lnTo>
                  <a:lnTo>
                    <a:pt x="461073" y="853613"/>
                  </a:lnTo>
                  <a:lnTo>
                    <a:pt x="469783" y="837364"/>
                  </a:lnTo>
                  <a:lnTo>
                    <a:pt x="478494" y="821107"/>
                  </a:lnTo>
                  <a:lnTo>
                    <a:pt x="487204" y="804844"/>
                  </a:lnTo>
                  <a:lnTo>
                    <a:pt x="495914" y="788573"/>
                  </a:lnTo>
                  <a:lnTo>
                    <a:pt x="504625" y="772295"/>
                  </a:lnTo>
                  <a:lnTo>
                    <a:pt x="513335" y="756010"/>
                  </a:lnTo>
                  <a:lnTo>
                    <a:pt x="522045" y="739718"/>
                  </a:lnTo>
                  <a:lnTo>
                    <a:pt x="530756" y="723419"/>
                  </a:lnTo>
                  <a:lnTo>
                    <a:pt x="539466" y="707113"/>
                  </a:lnTo>
                  <a:lnTo>
                    <a:pt x="548176" y="690800"/>
                  </a:lnTo>
                  <a:lnTo>
                    <a:pt x="556887" y="674480"/>
                  </a:lnTo>
                  <a:lnTo>
                    <a:pt x="565597" y="658153"/>
                  </a:lnTo>
                  <a:lnTo>
                    <a:pt x="574307" y="641819"/>
                  </a:lnTo>
                  <a:lnTo>
                    <a:pt x="583018" y="625478"/>
                  </a:lnTo>
                  <a:lnTo>
                    <a:pt x="591728" y="609131"/>
                  </a:lnTo>
                  <a:lnTo>
                    <a:pt x="600438" y="592777"/>
                  </a:lnTo>
                  <a:lnTo>
                    <a:pt x="609149" y="576416"/>
                  </a:lnTo>
                  <a:lnTo>
                    <a:pt x="617859" y="560048"/>
                  </a:lnTo>
                  <a:lnTo>
                    <a:pt x="626570" y="543674"/>
                  </a:lnTo>
                  <a:lnTo>
                    <a:pt x="635280" y="527293"/>
                  </a:lnTo>
                  <a:lnTo>
                    <a:pt x="643990" y="510906"/>
                  </a:lnTo>
                  <a:lnTo>
                    <a:pt x="652701" y="494512"/>
                  </a:lnTo>
                  <a:lnTo>
                    <a:pt x="661411" y="478112"/>
                  </a:lnTo>
                  <a:lnTo>
                    <a:pt x="670121" y="461706"/>
                  </a:lnTo>
                  <a:lnTo>
                    <a:pt x="678832" y="445293"/>
                  </a:lnTo>
                  <a:lnTo>
                    <a:pt x="687542" y="428874"/>
                  </a:lnTo>
                  <a:lnTo>
                    <a:pt x="696252" y="412449"/>
                  </a:lnTo>
                  <a:lnTo>
                    <a:pt x="704963" y="396017"/>
                  </a:lnTo>
                  <a:lnTo>
                    <a:pt x="713673" y="379580"/>
                  </a:lnTo>
                  <a:lnTo>
                    <a:pt x="722383" y="363137"/>
                  </a:lnTo>
                  <a:lnTo>
                    <a:pt x="731094" y="346687"/>
                  </a:lnTo>
                  <a:lnTo>
                    <a:pt x="739804" y="330232"/>
                  </a:lnTo>
                  <a:lnTo>
                    <a:pt x="748514" y="313771"/>
                  </a:lnTo>
                  <a:lnTo>
                    <a:pt x="757225" y="297305"/>
                  </a:lnTo>
                  <a:lnTo>
                    <a:pt x="765935" y="280832"/>
                  </a:lnTo>
                  <a:lnTo>
                    <a:pt x="774645" y="264354"/>
                  </a:lnTo>
                  <a:lnTo>
                    <a:pt x="783356" y="247871"/>
                  </a:lnTo>
                  <a:lnTo>
                    <a:pt x="792066" y="231382"/>
                  </a:lnTo>
                  <a:lnTo>
                    <a:pt x="800776" y="214887"/>
                  </a:lnTo>
                  <a:lnTo>
                    <a:pt x="809487" y="198388"/>
                  </a:lnTo>
                  <a:lnTo>
                    <a:pt x="818197" y="181883"/>
                  </a:lnTo>
                  <a:lnTo>
                    <a:pt x="826908" y="165373"/>
                  </a:lnTo>
                  <a:lnTo>
                    <a:pt x="835618" y="148857"/>
                  </a:lnTo>
                  <a:lnTo>
                    <a:pt x="844328" y="132337"/>
                  </a:lnTo>
                  <a:lnTo>
                    <a:pt x="853039" y="115812"/>
                  </a:lnTo>
                  <a:lnTo>
                    <a:pt x="861749" y="99281"/>
                  </a:lnTo>
                  <a:lnTo>
                    <a:pt x="870459" y="82746"/>
                  </a:lnTo>
                  <a:lnTo>
                    <a:pt x="879170" y="66206"/>
                  </a:lnTo>
                  <a:lnTo>
                    <a:pt x="887880" y="49661"/>
                  </a:lnTo>
                  <a:lnTo>
                    <a:pt x="896590" y="33112"/>
                  </a:lnTo>
                  <a:lnTo>
                    <a:pt x="905301" y="16558"/>
                  </a:lnTo>
                  <a:lnTo>
                    <a:pt x="914011" y="0"/>
                  </a:lnTo>
                  <a:lnTo>
                    <a:pt x="914011" y="141640"/>
                  </a:lnTo>
                  <a:lnTo>
                    <a:pt x="905301" y="157515"/>
                  </a:lnTo>
                  <a:lnTo>
                    <a:pt x="896590" y="173395"/>
                  </a:lnTo>
                  <a:lnTo>
                    <a:pt x="887880" y="189280"/>
                  </a:lnTo>
                  <a:lnTo>
                    <a:pt x="879170" y="205169"/>
                  </a:lnTo>
                  <a:lnTo>
                    <a:pt x="870459" y="221063"/>
                  </a:lnTo>
                  <a:lnTo>
                    <a:pt x="861749" y="236961"/>
                  </a:lnTo>
                  <a:lnTo>
                    <a:pt x="853039" y="252865"/>
                  </a:lnTo>
                  <a:lnTo>
                    <a:pt x="844328" y="268774"/>
                  </a:lnTo>
                  <a:lnTo>
                    <a:pt x="835618" y="284687"/>
                  </a:lnTo>
                  <a:lnTo>
                    <a:pt x="826908" y="300606"/>
                  </a:lnTo>
                  <a:lnTo>
                    <a:pt x="818197" y="316529"/>
                  </a:lnTo>
                  <a:lnTo>
                    <a:pt x="809487" y="332458"/>
                  </a:lnTo>
                  <a:lnTo>
                    <a:pt x="800776" y="348392"/>
                  </a:lnTo>
                  <a:lnTo>
                    <a:pt x="792066" y="364332"/>
                  </a:lnTo>
                  <a:lnTo>
                    <a:pt x="783356" y="380277"/>
                  </a:lnTo>
                  <a:lnTo>
                    <a:pt x="774645" y="396227"/>
                  </a:lnTo>
                  <a:lnTo>
                    <a:pt x="765935" y="412183"/>
                  </a:lnTo>
                  <a:lnTo>
                    <a:pt x="757225" y="428145"/>
                  </a:lnTo>
                  <a:lnTo>
                    <a:pt x="748514" y="444112"/>
                  </a:lnTo>
                  <a:lnTo>
                    <a:pt x="739804" y="460085"/>
                  </a:lnTo>
                  <a:lnTo>
                    <a:pt x="731094" y="476064"/>
                  </a:lnTo>
                  <a:lnTo>
                    <a:pt x="722383" y="492048"/>
                  </a:lnTo>
                  <a:lnTo>
                    <a:pt x="713673" y="508039"/>
                  </a:lnTo>
                  <a:lnTo>
                    <a:pt x="704963" y="524035"/>
                  </a:lnTo>
                  <a:lnTo>
                    <a:pt x="696252" y="540038"/>
                  </a:lnTo>
                  <a:lnTo>
                    <a:pt x="687542" y="556046"/>
                  </a:lnTo>
                  <a:lnTo>
                    <a:pt x="678832" y="572061"/>
                  </a:lnTo>
                  <a:lnTo>
                    <a:pt x="670121" y="588082"/>
                  </a:lnTo>
                  <a:lnTo>
                    <a:pt x="661411" y="604110"/>
                  </a:lnTo>
                  <a:lnTo>
                    <a:pt x="652701" y="620144"/>
                  </a:lnTo>
                  <a:lnTo>
                    <a:pt x="643990" y="636184"/>
                  </a:lnTo>
                  <a:lnTo>
                    <a:pt x="635280" y="652230"/>
                  </a:lnTo>
                  <a:lnTo>
                    <a:pt x="626570" y="668283"/>
                  </a:lnTo>
                  <a:lnTo>
                    <a:pt x="617859" y="684343"/>
                  </a:lnTo>
                  <a:lnTo>
                    <a:pt x="609149" y="700409"/>
                  </a:lnTo>
                  <a:lnTo>
                    <a:pt x="600438" y="716482"/>
                  </a:lnTo>
                  <a:lnTo>
                    <a:pt x="591728" y="732562"/>
                  </a:lnTo>
                  <a:lnTo>
                    <a:pt x="583018" y="748649"/>
                  </a:lnTo>
                  <a:lnTo>
                    <a:pt x="574307" y="764742"/>
                  </a:lnTo>
                  <a:lnTo>
                    <a:pt x="565597" y="780842"/>
                  </a:lnTo>
                  <a:lnTo>
                    <a:pt x="556887" y="796949"/>
                  </a:lnTo>
                  <a:lnTo>
                    <a:pt x="548176" y="813063"/>
                  </a:lnTo>
                  <a:lnTo>
                    <a:pt x="539466" y="829183"/>
                  </a:lnTo>
                  <a:lnTo>
                    <a:pt x="530756" y="845311"/>
                  </a:lnTo>
                  <a:lnTo>
                    <a:pt x="522045" y="861446"/>
                  </a:lnTo>
                  <a:lnTo>
                    <a:pt x="513335" y="877588"/>
                  </a:lnTo>
                  <a:lnTo>
                    <a:pt x="504625" y="893737"/>
                  </a:lnTo>
                  <a:lnTo>
                    <a:pt x="495914" y="909893"/>
                  </a:lnTo>
                  <a:lnTo>
                    <a:pt x="487204" y="926056"/>
                  </a:lnTo>
                  <a:lnTo>
                    <a:pt x="478494" y="942226"/>
                  </a:lnTo>
                  <a:lnTo>
                    <a:pt x="469783" y="958403"/>
                  </a:lnTo>
                  <a:lnTo>
                    <a:pt x="461073" y="974588"/>
                  </a:lnTo>
                  <a:lnTo>
                    <a:pt x="452363" y="990780"/>
                  </a:lnTo>
                  <a:lnTo>
                    <a:pt x="443652" y="1006979"/>
                  </a:lnTo>
                  <a:lnTo>
                    <a:pt x="434942" y="1023185"/>
                  </a:lnTo>
                  <a:lnTo>
                    <a:pt x="426232" y="1039398"/>
                  </a:lnTo>
                  <a:lnTo>
                    <a:pt x="417521" y="1055619"/>
                  </a:lnTo>
                  <a:lnTo>
                    <a:pt x="408811" y="1071846"/>
                  </a:lnTo>
                  <a:lnTo>
                    <a:pt x="400100" y="1088081"/>
                  </a:lnTo>
                  <a:lnTo>
                    <a:pt x="391390" y="1104323"/>
                  </a:lnTo>
                  <a:lnTo>
                    <a:pt x="382680" y="1120572"/>
                  </a:lnTo>
                  <a:lnTo>
                    <a:pt x="373969" y="1136829"/>
                  </a:lnTo>
                  <a:lnTo>
                    <a:pt x="365259" y="1153092"/>
                  </a:lnTo>
                  <a:lnTo>
                    <a:pt x="356549" y="1169363"/>
                  </a:lnTo>
                  <a:lnTo>
                    <a:pt x="347838" y="1185641"/>
                  </a:lnTo>
                  <a:lnTo>
                    <a:pt x="339128" y="1201926"/>
                  </a:lnTo>
                  <a:lnTo>
                    <a:pt x="330418" y="1218217"/>
                  </a:lnTo>
                  <a:lnTo>
                    <a:pt x="321707" y="1234516"/>
                  </a:lnTo>
                  <a:lnTo>
                    <a:pt x="312997" y="1250822"/>
                  </a:lnTo>
                  <a:lnTo>
                    <a:pt x="304287" y="1267135"/>
                  </a:lnTo>
                  <a:lnTo>
                    <a:pt x="295576" y="1283455"/>
                  </a:lnTo>
                  <a:lnTo>
                    <a:pt x="286866" y="1299782"/>
                  </a:lnTo>
                  <a:lnTo>
                    <a:pt x="278156" y="1316116"/>
                  </a:lnTo>
                  <a:lnTo>
                    <a:pt x="269445" y="1332456"/>
                  </a:lnTo>
                  <a:lnTo>
                    <a:pt x="260735" y="1348804"/>
                  </a:lnTo>
                  <a:lnTo>
                    <a:pt x="252025" y="1365158"/>
                  </a:lnTo>
                  <a:lnTo>
                    <a:pt x="243314" y="1381519"/>
                  </a:lnTo>
                  <a:lnTo>
                    <a:pt x="234604" y="1397886"/>
                  </a:lnTo>
                  <a:lnTo>
                    <a:pt x="225893" y="1414260"/>
                  </a:lnTo>
                  <a:lnTo>
                    <a:pt x="217183" y="1430641"/>
                  </a:lnTo>
                  <a:lnTo>
                    <a:pt x="208473" y="1447028"/>
                  </a:lnTo>
                  <a:lnTo>
                    <a:pt x="199762" y="1463422"/>
                  </a:lnTo>
                  <a:lnTo>
                    <a:pt x="191052" y="1479822"/>
                  </a:lnTo>
                  <a:lnTo>
                    <a:pt x="182342" y="1496228"/>
                  </a:lnTo>
                  <a:lnTo>
                    <a:pt x="173631" y="1512641"/>
                  </a:lnTo>
                  <a:lnTo>
                    <a:pt x="164921" y="1529060"/>
                  </a:lnTo>
                  <a:lnTo>
                    <a:pt x="156211" y="1545485"/>
                  </a:lnTo>
                  <a:lnTo>
                    <a:pt x="147500" y="1561916"/>
                  </a:lnTo>
                  <a:lnTo>
                    <a:pt x="138790" y="1578353"/>
                  </a:lnTo>
                  <a:lnTo>
                    <a:pt x="130080" y="1594796"/>
                  </a:lnTo>
                  <a:lnTo>
                    <a:pt x="121369" y="1611246"/>
                  </a:lnTo>
                  <a:lnTo>
                    <a:pt x="112659" y="1627701"/>
                  </a:lnTo>
                  <a:lnTo>
                    <a:pt x="103949" y="1644162"/>
                  </a:lnTo>
                  <a:lnTo>
                    <a:pt x="95238" y="1660628"/>
                  </a:lnTo>
                  <a:lnTo>
                    <a:pt x="86528" y="1677100"/>
                  </a:lnTo>
                  <a:lnTo>
                    <a:pt x="77818" y="1693578"/>
                  </a:lnTo>
                  <a:lnTo>
                    <a:pt x="72297" y="1704026"/>
                  </a:lnTo>
                  <a:close/>
                </a:path>
              </a:pathLst>
            </a:custGeom>
            <a:solidFill>
              <a:srgbClr val="008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l1004"/>
            <p:cNvSpPr/>
            <p:nvPr/>
          </p:nvSpPr>
          <p:spPr>
            <a:xfrm>
              <a:off x="6515903" y="1858383"/>
              <a:ext cx="914011" cy="1704026"/>
            </a:xfrm>
            <a:custGeom>
              <a:avLst/>
              <a:pathLst>
                <a:path w="914011" h="1704026">
                  <a:moveTo>
                    <a:pt x="0" y="1704026"/>
                  </a:moveTo>
                  <a:lnTo>
                    <a:pt x="8135" y="1689168"/>
                  </a:lnTo>
                  <a:lnTo>
                    <a:pt x="16845" y="1673254"/>
                  </a:lnTo>
                  <a:lnTo>
                    <a:pt x="25555" y="1657336"/>
                  </a:lnTo>
                  <a:lnTo>
                    <a:pt x="34266" y="1641412"/>
                  </a:lnTo>
                  <a:lnTo>
                    <a:pt x="42976" y="1625483"/>
                  </a:lnTo>
                  <a:lnTo>
                    <a:pt x="51687" y="1609549"/>
                  </a:lnTo>
                  <a:lnTo>
                    <a:pt x="60397" y="1593609"/>
                  </a:lnTo>
                  <a:lnTo>
                    <a:pt x="69107" y="1577664"/>
                  </a:lnTo>
                  <a:lnTo>
                    <a:pt x="77818" y="1561714"/>
                  </a:lnTo>
                  <a:lnTo>
                    <a:pt x="86528" y="1545758"/>
                  </a:lnTo>
                  <a:lnTo>
                    <a:pt x="95238" y="1529796"/>
                  </a:lnTo>
                  <a:lnTo>
                    <a:pt x="103949" y="1513829"/>
                  </a:lnTo>
                  <a:lnTo>
                    <a:pt x="112659" y="1497856"/>
                  </a:lnTo>
                  <a:lnTo>
                    <a:pt x="121369" y="1481877"/>
                  </a:lnTo>
                  <a:lnTo>
                    <a:pt x="130080" y="1465892"/>
                  </a:lnTo>
                  <a:lnTo>
                    <a:pt x="138790" y="1449902"/>
                  </a:lnTo>
                  <a:lnTo>
                    <a:pt x="147500" y="1433905"/>
                  </a:lnTo>
                  <a:lnTo>
                    <a:pt x="156211" y="1417902"/>
                  </a:lnTo>
                  <a:lnTo>
                    <a:pt x="164921" y="1401893"/>
                  </a:lnTo>
                  <a:lnTo>
                    <a:pt x="173631" y="1385878"/>
                  </a:lnTo>
                  <a:lnTo>
                    <a:pt x="182342" y="1369857"/>
                  </a:lnTo>
                  <a:lnTo>
                    <a:pt x="191052" y="1353830"/>
                  </a:lnTo>
                  <a:lnTo>
                    <a:pt x="199762" y="1337796"/>
                  </a:lnTo>
                  <a:lnTo>
                    <a:pt x="208473" y="1321756"/>
                  </a:lnTo>
                  <a:lnTo>
                    <a:pt x="217183" y="1305709"/>
                  </a:lnTo>
                  <a:lnTo>
                    <a:pt x="225893" y="1289656"/>
                  </a:lnTo>
                  <a:lnTo>
                    <a:pt x="234604" y="1273596"/>
                  </a:lnTo>
                  <a:lnTo>
                    <a:pt x="243314" y="1257530"/>
                  </a:lnTo>
                  <a:lnTo>
                    <a:pt x="252025" y="1241456"/>
                  </a:lnTo>
                  <a:lnTo>
                    <a:pt x="260735" y="1225377"/>
                  </a:lnTo>
                  <a:lnTo>
                    <a:pt x="269445" y="1209290"/>
                  </a:lnTo>
                  <a:lnTo>
                    <a:pt x="278156" y="1193197"/>
                  </a:lnTo>
                  <a:lnTo>
                    <a:pt x="286866" y="1177097"/>
                  </a:lnTo>
                  <a:lnTo>
                    <a:pt x="295576" y="1160990"/>
                  </a:lnTo>
                  <a:lnTo>
                    <a:pt x="304287" y="1144876"/>
                  </a:lnTo>
                  <a:lnTo>
                    <a:pt x="312997" y="1128755"/>
                  </a:lnTo>
                  <a:lnTo>
                    <a:pt x="321707" y="1112627"/>
                  </a:lnTo>
                  <a:lnTo>
                    <a:pt x="330418" y="1096492"/>
                  </a:lnTo>
                  <a:lnTo>
                    <a:pt x="339128" y="1080350"/>
                  </a:lnTo>
                  <a:lnTo>
                    <a:pt x="347838" y="1064201"/>
                  </a:lnTo>
                  <a:lnTo>
                    <a:pt x="356549" y="1048045"/>
                  </a:lnTo>
                  <a:lnTo>
                    <a:pt x="365259" y="1031882"/>
                  </a:lnTo>
                  <a:lnTo>
                    <a:pt x="373969" y="1015711"/>
                  </a:lnTo>
                  <a:lnTo>
                    <a:pt x="382680" y="999534"/>
                  </a:lnTo>
                  <a:lnTo>
                    <a:pt x="391390" y="983349"/>
                  </a:lnTo>
                  <a:lnTo>
                    <a:pt x="400100" y="967157"/>
                  </a:lnTo>
                  <a:lnTo>
                    <a:pt x="408811" y="950958"/>
                  </a:lnTo>
                  <a:lnTo>
                    <a:pt x="417521" y="934752"/>
                  </a:lnTo>
                  <a:lnTo>
                    <a:pt x="426232" y="918539"/>
                  </a:lnTo>
                  <a:lnTo>
                    <a:pt x="434942" y="902318"/>
                  </a:lnTo>
                  <a:lnTo>
                    <a:pt x="443652" y="886090"/>
                  </a:lnTo>
                  <a:lnTo>
                    <a:pt x="452363" y="869855"/>
                  </a:lnTo>
                  <a:lnTo>
                    <a:pt x="461073" y="853613"/>
                  </a:lnTo>
                  <a:lnTo>
                    <a:pt x="469783" y="837364"/>
                  </a:lnTo>
                  <a:lnTo>
                    <a:pt x="478494" y="821107"/>
                  </a:lnTo>
                  <a:lnTo>
                    <a:pt x="487204" y="804844"/>
                  </a:lnTo>
                  <a:lnTo>
                    <a:pt x="495914" y="788573"/>
                  </a:lnTo>
                  <a:lnTo>
                    <a:pt x="504625" y="772295"/>
                  </a:lnTo>
                  <a:lnTo>
                    <a:pt x="513335" y="756010"/>
                  </a:lnTo>
                  <a:lnTo>
                    <a:pt x="522045" y="739718"/>
                  </a:lnTo>
                  <a:lnTo>
                    <a:pt x="530756" y="723419"/>
                  </a:lnTo>
                  <a:lnTo>
                    <a:pt x="539466" y="707113"/>
                  </a:lnTo>
                  <a:lnTo>
                    <a:pt x="548176" y="690800"/>
                  </a:lnTo>
                  <a:lnTo>
                    <a:pt x="556887" y="674480"/>
                  </a:lnTo>
                  <a:lnTo>
                    <a:pt x="565597" y="658153"/>
                  </a:lnTo>
                  <a:lnTo>
                    <a:pt x="574307" y="641819"/>
                  </a:lnTo>
                  <a:lnTo>
                    <a:pt x="583018" y="625478"/>
                  </a:lnTo>
                  <a:lnTo>
                    <a:pt x="591728" y="609131"/>
                  </a:lnTo>
                  <a:lnTo>
                    <a:pt x="600438" y="592777"/>
                  </a:lnTo>
                  <a:lnTo>
                    <a:pt x="609149" y="576416"/>
                  </a:lnTo>
                  <a:lnTo>
                    <a:pt x="617859" y="560048"/>
                  </a:lnTo>
                  <a:lnTo>
                    <a:pt x="626570" y="543674"/>
                  </a:lnTo>
                  <a:lnTo>
                    <a:pt x="635280" y="527293"/>
                  </a:lnTo>
                  <a:lnTo>
                    <a:pt x="643990" y="510906"/>
                  </a:lnTo>
                  <a:lnTo>
                    <a:pt x="652701" y="494512"/>
                  </a:lnTo>
                  <a:lnTo>
                    <a:pt x="661411" y="478112"/>
                  </a:lnTo>
                  <a:lnTo>
                    <a:pt x="670121" y="461706"/>
                  </a:lnTo>
                  <a:lnTo>
                    <a:pt x="678832" y="445293"/>
                  </a:lnTo>
                  <a:lnTo>
                    <a:pt x="687542" y="428874"/>
                  </a:lnTo>
                  <a:lnTo>
                    <a:pt x="696252" y="412449"/>
                  </a:lnTo>
                  <a:lnTo>
                    <a:pt x="704963" y="396017"/>
                  </a:lnTo>
                  <a:lnTo>
                    <a:pt x="713673" y="379580"/>
                  </a:lnTo>
                  <a:lnTo>
                    <a:pt x="722383" y="363137"/>
                  </a:lnTo>
                  <a:lnTo>
                    <a:pt x="731094" y="346687"/>
                  </a:lnTo>
                  <a:lnTo>
                    <a:pt x="739804" y="330232"/>
                  </a:lnTo>
                  <a:lnTo>
                    <a:pt x="748514" y="313771"/>
                  </a:lnTo>
                  <a:lnTo>
                    <a:pt x="757225" y="297305"/>
                  </a:lnTo>
                  <a:lnTo>
                    <a:pt x="765935" y="280832"/>
                  </a:lnTo>
                  <a:lnTo>
                    <a:pt x="774645" y="264354"/>
                  </a:lnTo>
                  <a:lnTo>
                    <a:pt x="783356" y="247871"/>
                  </a:lnTo>
                  <a:lnTo>
                    <a:pt x="792066" y="231382"/>
                  </a:lnTo>
                  <a:lnTo>
                    <a:pt x="800776" y="214887"/>
                  </a:lnTo>
                  <a:lnTo>
                    <a:pt x="809487" y="198388"/>
                  </a:lnTo>
                  <a:lnTo>
                    <a:pt x="818197" y="181883"/>
                  </a:lnTo>
                  <a:lnTo>
                    <a:pt x="826908" y="165373"/>
                  </a:lnTo>
                  <a:lnTo>
                    <a:pt x="835618" y="148857"/>
                  </a:lnTo>
                  <a:lnTo>
                    <a:pt x="844328" y="132337"/>
                  </a:lnTo>
                  <a:lnTo>
                    <a:pt x="853039" y="115812"/>
                  </a:lnTo>
                  <a:lnTo>
                    <a:pt x="861749" y="99281"/>
                  </a:lnTo>
                  <a:lnTo>
                    <a:pt x="870459" y="82746"/>
                  </a:lnTo>
                  <a:lnTo>
                    <a:pt x="879170" y="66206"/>
                  </a:lnTo>
                  <a:lnTo>
                    <a:pt x="887880" y="49661"/>
                  </a:lnTo>
                  <a:lnTo>
                    <a:pt x="896590" y="33112"/>
                  </a:lnTo>
                  <a:lnTo>
                    <a:pt x="905301" y="16558"/>
                  </a:lnTo>
                  <a:lnTo>
                    <a:pt x="914011" y="0"/>
                  </a:lnTo>
                  <a:lnTo>
                    <a:pt x="9140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5" name="pl1005"/>
            <p:cNvSpPr/>
            <p:nvPr/>
          </p:nvSpPr>
          <p:spPr>
            <a:xfrm>
              <a:off x="6588200" y="2000023"/>
              <a:ext cx="841714" cy="1562386"/>
            </a:xfrm>
            <a:custGeom>
              <a:avLst/>
              <a:pathLst>
                <a:path w="841714" h="1562386">
                  <a:moveTo>
                    <a:pt x="841714" y="0"/>
                  </a:moveTo>
                  <a:lnTo>
                    <a:pt x="841714" y="0"/>
                  </a:lnTo>
                  <a:lnTo>
                    <a:pt x="833004" y="15875"/>
                  </a:lnTo>
                  <a:lnTo>
                    <a:pt x="824293" y="31755"/>
                  </a:lnTo>
                  <a:lnTo>
                    <a:pt x="815583" y="47639"/>
                  </a:lnTo>
                  <a:lnTo>
                    <a:pt x="806873" y="63528"/>
                  </a:lnTo>
                  <a:lnTo>
                    <a:pt x="798162" y="79422"/>
                  </a:lnTo>
                  <a:lnTo>
                    <a:pt x="789452" y="95321"/>
                  </a:lnTo>
                  <a:lnTo>
                    <a:pt x="780742" y="111225"/>
                  </a:lnTo>
                  <a:lnTo>
                    <a:pt x="772031" y="127133"/>
                  </a:lnTo>
                  <a:lnTo>
                    <a:pt x="763321" y="143047"/>
                  </a:lnTo>
                  <a:lnTo>
                    <a:pt x="754611" y="158965"/>
                  </a:lnTo>
                  <a:lnTo>
                    <a:pt x="745900" y="174889"/>
                  </a:lnTo>
                  <a:lnTo>
                    <a:pt x="737190" y="190818"/>
                  </a:lnTo>
                  <a:lnTo>
                    <a:pt x="728479" y="206752"/>
                  </a:lnTo>
                  <a:lnTo>
                    <a:pt x="719769" y="222691"/>
                  </a:lnTo>
                  <a:lnTo>
                    <a:pt x="711059" y="238636"/>
                  </a:lnTo>
                  <a:lnTo>
                    <a:pt x="702348" y="254587"/>
                  </a:lnTo>
                  <a:lnTo>
                    <a:pt x="693638" y="270543"/>
                  </a:lnTo>
                  <a:lnTo>
                    <a:pt x="684928" y="286504"/>
                  </a:lnTo>
                  <a:lnTo>
                    <a:pt x="676217" y="302471"/>
                  </a:lnTo>
                  <a:lnTo>
                    <a:pt x="667507" y="318444"/>
                  </a:lnTo>
                  <a:lnTo>
                    <a:pt x="658797" y="334423"/>
                  </a:lnTo>
                  <a:lnTo>
                    <a:pt x="650086" y="350408"/>
                  </a:lnTo>
                  <a:lnTo>
                    <a:pt x="641376" y="366398"/>
                  </a:lnTo>
                  <a:lnTo>
                    <a:pt x="632666" y="382395"/>
                  </a:lnTo>
                  <a:lnTo>
                    <a:pt x="623955" y="398397"/>
                  </a:lnTo>
                  <a:lnTo>
                    <a:pt x="615245" y="414406"/>
                  </a:lnTo>
                  <a:lnTo>
                    <a:pt x="606535" y="430421"/>
                  </a:lnTo>
                  <a:lnTo>
                    <a:pt x="597824" y="446442"/>
                  </a:lnTo>
                  <a:lnTo>
                    <a:pt x="589114" y="462469"/>
                  </a:lnTo>
                  <a:lnTo>
                    <a:pt x="580404" y="478503"/>
                  </a:lnTo>
                  <a:lnTo>
                    <a:pt x="571693" y="494543"/>
                  </a:lnTo>
                  <a:lnTo>
                    <a:pt x="562983" y="510590"/>
                  </a:lnTo>
                  <a:lnTo>
                    <a:pt x="554273" y="526643"/>
                  </a:lnTo>
                  <a:lnTo>
                    <a:pt x="545562" y="542703"/>
                  </a:lnTo>
                  <a:lnTo>
                    <a:pt x="536852" y="558769"/>
                  </a:lnTo>
                  <a:lnTo>
                    <a:pt x="528141" y="574842"/>
                  </a:lnTo>
                  <a:lnTo>
                    <a:pt x="519431" y="590922"/>
                  </a:lnTo>
                  <a:lnTo>
                    <a:pt x="510721" y="607008"/>
                  </a:lnTo>
                  <a:lnTo>
                    <a:pt x="502010" y="623101"/>
                  </a:lnTo>
                  <a:lnTo>
                    <a:pt x="493300" y="639201"/>
                  </a:lnTo>
                  <a:lnTo>
                    <a:pt x="484590" y="655308"/>
                  </a:lnTo>
                  <a:lnTo>
                    <a:pt x="475879" y="671422"/>
                  </a:lnTo>
                  <a:lnTo>
                    <a:pt x="467169" y="687543"/>
                  </a:lnTo>
                  <a:lnTo>
                    <a:pt x="458459" y="703671"/>
                  </a:lnTo>
                  <a:lnTo>
                    <a:pt x="449748" y="719806"/>
                  </a:lnTo>
                  <a:lnTo>
                    <a:pt x="441038" y="735947"/>
                  </a:lnTo>
                  <a:lnTo>
                    <a:pt x="432328" y="752096"/>
                  </a:lnTo>
                  <a:lnTo>
                    <a:pt x="423617" y="768252"/>
                  </a:lnTo>
                  <a:lnTo>
                    <a:pt x="414907" y="784415"/>
                  </a:lnTo>
                  <a:lnTo>
                    <a:pt x="406197" y="800586"/>
                  </a:lnTo>
                  <a:lnTo>
                    <a:pt x="397486" y="816763"/>
                  </a:lnTo>
                  <a:lnTo>
                    <a:pt x="388776" y="832948"/>
                  </a:lnTo>
                  <a:lnTo>
                    <a:pt x="380066" y="849139"/>
                  </a:lnTo>
                  <a:lnTo>
                    <a:pt x="371355" y="865338"/>
                  </a:lnTo>
                  <a:lnTo>
                    <a:pt x="362645" y="881544"/>
                  </a:lnTo>
                  <a:lnTo>
                    <a:pt x="353934" y="897758"/>
                  </a:lnTo>
                  <a:lnTo>
                    <a:pt x="345224" y="913978"/>
                  </a:lnTo>
                  <a:lnTo>
                    <a:pt x="336514" y="930206"/>
                  </a:lnTo>
                  <a:lnTo>
                    <a:pt x="327803" y="946441"/>
                  </a:lnTo>
                  <a:lnTo>
                    <a:pt x="319093" y="962683"/>
                  </a:lnTo>
                  <a:lnTo>
                    <a:pt x="310383" y="978932"/>
                  </a:lnTo>
                  <a:lnTo>
                    <a:pt x="301672" y="995188"/>
                  </a:lnTo>
                  <a:lnTo>
                    <a:pt x="292962" y="1011452"/>
                  </a:lnTo>
                  <a:lnTo>
                    <a:pt x="284252" y="1027722"/>
                  </a:lnTo>
                  <a:lnTo>
                    <a:pt x="275541" y="1044000"/>
                  </a:lnTo>
                  <a:lnTo>
                    <a:pt x="266831" y="1060285"/>
                  </a:lnTo>
                  <a:lnTo>
                    <a:pt x="258121" y="1076577"/>
                  </a:lnTo>
                  <a:lnTo>
                    <a:pt x="249410" y="1092876"/>
                  </a:lnTo>
                  <a:lnTo>
                    <a:pt x="240700" y="1109182"/>
                  </a:lnTo>
                  <a:lnTo>
                    <a:pt x="231990" y="1125495"/>
                  </a:lnTo>
                  <a:lnTo>
                    <a:pt x="223279" y="1141815"/>
                  </a:lnTo>
                  <a:lnTo>
                    <a:pt x="214569" y="1158142"/>
                  </a:lnTo>
                  <a:lnTo>
                    <a:pt x="205859" y="1174475"/>
                  </a:lnTo>
                  <a:lnTo>
                    <a:pt x="197148" y="1190816"/>
                  </a:lnTo>
                  <a:lnTo>
                    <a:pt x="188438" y="1207163"/>
                  </a:lnTo>
                  <a:lnTo>
                    <a:pt x="179728" y="1223517"/>
                  </a:lnTo>
                  <a:lnTo>
                    <a:pt x="171017" y="1239878"/>
                  </a:lnTo>
                  <a:lnTo>
                    <a:pt x="162307" y="1256246"/>
                  </a:lnTo>
                  <a:lnTo>
                    <a:pt x="153596" y="1272620"/>
                  </a:lnTo>
                  <a:lnTo>
                    <a:pt x="144886" y="1289000"/>
                  </a:lnTo>
                  <a:lnTo>
                    <a:pt x="136176" y="1305388"/>
                  </a:lnTo>
                  <a:lnTo>
                    <a:pt x="127465" y="1321781"/>
                  </a:lnTo>
                  <a:lnTo>
                    <a:pt x="118755" y="1338181"/>
                  </a:lnTo>
                  <a:lnTo>
                    <a:pt x="110045" y="1354588"/>
                  </a:lnTo>
                  <a:lnTo>
                    <a:pt x="101334" y="1371000"/>
                  </a:lnTo>
                  <a:lnTo>
                    <a:pt x="92624" y="1387419"/>
                  </a:lnTo>
                  <a:lnTo>
                    <a:pt x="83914" y="1403844"/>
                  </a:lnTo>
                  <a:lnTo>
                    <a:pt x="75203" y="1420276"/>
                  </a:lnTo>
                  <a:lnTo>
                    <a:pt x="66493" y="1436713"/>
                  </a:lnTo>
                  <a:lnTo>
                    <a:pt x="57783" y="1453156"/>
                  </a:lnTo>
                  <a:lnTo>
                    <a:pt x="49072" y="1469605"/>
                  </a:lnTo>
                  <a:lnTo>
                    <a:pt x="40362" y="1486060"/>
                  </a:lnTo>
                  <a:lnTo>
                    <a:pt x="31652" y="1502521"/>
                  </a:lnTo>
                  <a:lnTo>
                    <a:pt x="22941" y="1518988"/>
                  </a:lnTo>
                  <a:lnTo>
                    <a:pt x="14231" y="1535460"/>
                  </a:lnTo>
                  <a:lnTo>
                    <a:pt x="5521" y="1551938"/>
                  </a:lnTo>
                  <a:lnTo>
                    <a:pt x="0" y="15623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06" name="pl1006"/>
            <p:cNvSpPr/>
            <p:nvPr/>
          </p:nvSpPr>
          <p:spPr>
            <a:xfrm>
              <a:off x="6464060" y="1764181"/>
              <a:ext cx="965854" cy="1798229"/>
            </a:xfrm>
            <a:custGeom>
              <a:avLst/>
              <a:pathLst>
                <a:path w="965854" h="1798229">
                  <a:moveTo>
                    <a:pt x="0" y="1798229"/>
                  </a:moveTo>
                  <a:lnTo>
                    <a:pt x="7715" y="1783863"/>
                  </a:lnTo>
                  <a:lnTo>
                    <a:pt x="16426" y="1767646"/>
                  </a:lnTo>
                  <a:lnTo>
                    <a:pt x="25136" y="1751429"/>
                  </a:lnTo>
                  <a:lnTo>
                    <a:pt x="33847" y="1735212"/>
                  </a:lnTo>
                  <a:lnTo>
                    <a:pt x="42557" y="1718995"/>
                  </a:lnTo>
                  <a:lnTo>
                    <a:pt x="51267" y="1702778"/>
                  </a:lnTo>
                  <a:lnTo>
                    <a:pt x="59978" y="1686561"/>
                  </a:lnTo>
                  <a:lnTo>
                    <a:pt x="68688" y="1670344"/>
                  </a:lnTo>
                  <a:lnTo>
                    <a:pt x="77398" y="1654127"/>
                  </a:lnTo>
                  <a:lnTo>
                    <a:pt x="86109" y="1637910"/>
                  </a:lnTo>
                  <a:lnTo>
                    <a:pt x="94819" y="1621694"/>
                  </a:lnTo>
                  <a:lnTo>
                    <a:pt x="103529" y="1605477"/>
                  </a:lnTo>
                  <a:lnTo>
                    <a:pt x="112240" y="1589260"/>
                  </a:lnTo>
                  <a:lnTo>
                    <a:pt x="120950" y="1573043"/>
                  </a:lnTo>
                  <a:lnTo>
                    <a:pt x="129660" y="1556826"/>
                  </a:lnTo>
                  <a:lnTo>
                    <a:pt x="138371" y="1540609"/>
                  </a:lnTo>
                  <a:lnTo>
                    <a:pt x="147081" y="1524392"/>
                  </a:lnTo>
                  <a:lnTo>
                    <a:pt x="155791" y="1508175"/>
                  </a:lnTo>
                  <a:lnTo>
                    <a:pt x="164502" y="1491958"/>
                  </a:lnTo>
                  <a:lnTo>
                    <a:pt x="173212" y="1475741"/>
                  </a:lnTo>
                  <a:lnTo>
                    <a:pt x="181922" y="1459524"/>
                  </a:lnTo>
                  <a:lnTo>
                    <a:pt x="190633" y="1443307"/>
                  </a:lnTo>
                  <a:lnTo>
                    <a:pt x="199343" y="1427090"/>
                  </a:lnTo>
                  <a:lnTo>
                    <a:pt x="208053" y="1410873"/>
                  </a:lnTo>
                  <a:lnTo>
                    <a:pt x="216764" y="1394656"/>
                  </a:lnTo>
                  <a:lnTo>
                    <a:pt x="225474" y="1378439"/>
                  </a:lnTo>
                  <a:lnTo>
                    <a:pt x="234185" y="1362222"/>
                  </a:lnTo>
                  <a:lnTo>
                    <a:pt x="242895" y="1346006"/>
                  </a:lnTo>
                  <a:lnTo>
                    <a:pt x="251605" y="1329789"/>
                  </a:lnTo>
                  <a:lnTo>
                    <a:pt x="260316" y="1313572"/>
                  </a:lnTo>
                  <a:lnTo>
                    <a:pt x="269026" y="1297355"/>
                  </a:lnTo>
                  <a:lnTo>
                    <a:pt x="277736" y="1281138"/>
                  </a:lnTo>
                  <a:lnTo>
                    <a:pt x="286447" y="1264921"/>
                  </a:lnTo>
                  <a:lnTo>
                    <a:pt x="295157" y="1248704"/>
                  </a:lnTo>
                  <a:lnTo>
                    <a:pt x="303867" y="1232487"/>
                  </a:lnTo>
                  <a:lnTo>
                    <a:pt x="312578" y="1216270"/>
                  </a:lnTo>
                  <a:lnTo>
                    <a:pt x="321288" y="1200053"/>
                  </a:lnTo>
                  <a:lnTo>
                    <a:pt x="329998" y="1183836"/>
                  </a:lnTo>
                  <a:lnTo>
                    <a:pt x="338709" y="1167619"/>
                  </a:lnTo>
                  <a:lnTo>
                    <a:pt x="347419" y="1151402"/>
                  </a:lnTo>
                  <a:lnTo>
                    <a:pt x="356129" y="1135185"/>
                  </a:lnTo>
                  <a:lnTo>
                    <a:pt x="364840" y="1118968"/>
                  </a:lnTo>
                  <a:lnTo>
                    <a:pt x="373550" y="1102751"/>
                  </a:lnTo>
                  <a:lnTo>
                    <a:pt x="382260" y="1086534"/>
                  </a:lnTo>
                  <a:lnTo>
                    <a:pt x="390971" y="1070318"/>
                  </a:lnTo>
                  <a:lnTo>
                    <a:pt x="399681" y="1054101"/>
                  </a:lnTo>
                  <a:lnTo>
                    <a:pt x="408392" y="1037884"/>
                  </a:lnTo>
                  <a:lnTo>
                    <a:pt x="417102" y="1021667"/>
                  </a:lnTo>
                  <a:lnTo>
                    <a:pt x="425812" y="1005450"/>
                  </a:lnTo>
                  <a:lnTo>
                    <a:pt x="434523" y="989233"/>
                  </a:lnTo>
                  <a:lnTo>
                    <a:pt x="443233" y="973016"/>
                  </a:lnTo>
                  <a:lnTo>
                    <a:pt x="451943" y="956799"/>
                  </a:lnTo>
                  <a:lnTo>
                    <a:pt x="460654" y="940582"/>
                  </a:lnTo>
                  <a:lnTo>
                    <a:pt x="469364" y="924365"/>
                  </a:lnTo>
                  <a:lnTo>
                    <a:pt x="478074" y="908148"/>
                  </a:lnTo>
                  <a:lnTo>
                    <a:pt x="486785" y="891931"/>
                  </a:lnTo>
                  <a:lnTo>
                    <a:pt x="495495" y="875714"/>
                  </a:lnTo>
                  <a:lnTo>
                    <a:pt x="504205" y="859497"/>
                  </a:lnTo>
                  <a:lnTo>
                    <a:pt x="512916" y="843280"/>
                  </a:lnTo>
                  <a:lnTo>
                    <a:pt x="521626" y="827063"/>
                  </a:lnTo>
                  <a:lnTo>
                    <a:pt x="530336" y="810847"/>
                  </a:lnTo>
                  <a:lnTo>
                    <a:pt x="539047" y="794630"/>
                  </a:lnTo>
                  <a:lnTo>
                    <a:pt x="547757" y="778413"/>
                  </a:lnTo>
                  <a:lnTo>
                    <a:pt x="556467" y="762196"/>
                  </a:lnTo>
                  <a:lnTo>
                    <a:pt x="565178" y="745979"/>
                  </a:lnTo>
                  <a:lnTo>
                    <a:pt x="573888" y="729762"/>
                  </a:lnTo>
                  <a:lnTo>
                    <a:pt x="582598" y="713545"/>
                  </a:lnTo>
                  <a:lnTo>
                    <a:pt x="591309" y="697328"/>
                  </a:lnTo>
                  <a:lnTo>
                    <a:pt x="600019" y="681111"/>
                  </a:lnTo>
                  <a:lnTo>
                    <a:pt x="608730" y="664894"/>
                  </a:lnTo>
                  <a:lnTo>
                    <a:pt x="617440" y="648677"/>
                  </a:lnTo>
                  <a:lnTo>
                    <a:pt x="626150" y="632460"/>
                  </a:lnTo>
                  <a:lnTo>
                    <a:pt x="634861" y="616243"/>
                  </a:lnTo>
                  <a:lnTo>
                    <a:pt x="643571" y="600026"/>
                  </a:lnTo>
                  <a:lnTo>
                    <a:pt x="652281" y="583809"/>
                  </a:lnTo>
                  <a:lnTo>
                    <a:pt x="660992" y="567592"/>
                  </a:lnTo>
                  <a:lnTo>
                    <a:pt x="669702" y="551375"/>
                  </a:lnTo>
                  <a:lnTo>
                    <a:pt x="678412" y="535159"/>
                  </a:lnTo>
                  <a:lnTo>
                    <a:pt x="687123" y="518942"/>
                  </a:lnTo>
                  <a:lnTo>
                    <a:pt x="695833" y="502725"/>
                  </a:lnTo>
                  <a:lnTo>
                    <a:pt x="704543" y="486508"/>
                  </a:lnTo>
                  <a:lnTo>
                    <a:pt x="713254" y="470291"/>
                  </a:lnTo>
                  <a:lnTo>
                    <a:pt x="721964" y="454074"/>
                  </a:lnTo>
                  <a:lnTo>
                    <a:pt x="730674" y="437857"/>
                  </a:lnTo>
                  <a:lnTo>
                    <a:pt x="739385" y="421640"/>
                  </a:lnTo>
                  <a:lnTo>
                    <a:pt x="748095" y="405423"/>
                  </a:lnTo>
                  <a:lnTo>
                    <a:pt x="756805" y="389206"/>
                  </a:lnTo>
                  <a:lnTo>
                    <a:pt x="765516" y="372989"/>
                  </a:lnTo>
                  <a:lnTo>
                    <a:pt x="774226" y="356772"/>
                  </a:lnTo>
                  <a:lnTo>
                    <a:pt x="782937" y="340555"/>
                  </a:lnTo>
                  <a:lnTo>
                    <a:pt x="791647" y="324338"/>
                  </a:lnTo>
                  <a:lnTo>
                    <a:pt x="800357" y="308121"/>
                  </a:lnTo>
                  <a:lnTo>
                    <a:pt x="809068" y="291904"/>
                  </a:lnTo>
                  <a:lnTo>
                    <a:pt x="817778" y="275687"/>
                  </a:lnTo>
                  <a:lnTo>
                    <a:pt x="826488" y="259471"/>
                  </a:lnTo>
                  <a:lnTo>
                    <a:pt x="835199" y="243254"/>
                  </a:lnTo>
                  <a:lnTo>
                    <a:pt x="843909" y="227037"/>
                  </a:lnTo>
                  <a:lnTo>
                    <a:pt x="852619" y="210820"/>
                  </a:lnTo>
                  <a:lnTo>
                    <a:pt x="861330" y="194603"/>
                  </a:lnTo>
                  <a:lnTo>
                    <a:pt x="870040" y="178386"/>
                  </a:lnTo>
                  <a:lnTo>
                    <a:pt x="878750" y="162169"/>
                  </a:lnTo>
                  <a:lnTo>
                    <a:pt x="887461" y="145952"/>
                  </a:lnTo>
                  <a:lnTo>
                    <a:pt x="896171" y="129735"/>
                  </a:lnTo>
                  <a:lnTo>
                    <a:pt x="904881" y="113518"/>
                  </a:lnTo>
                  <a:lnTo>
                    <a:pt x="913592" y="97301"/>
                  </a:lnTo>
                  <a:lnTo>
                    <a:pt x="922302" y="81084"/>
                  </a:lnTo>
                  <a:lnTo>
                    <a:pt x="931012" y="64867"/>
                  </a:lnTo>
                  <a:lnTo>
                    <a:pt x="939723" y="48650"/>
                  </a:lnTo>
                  <a:lnTo>
                    <a:pt x="948433" y="32433"/>
                  </a:lnTo>
                  <a:lnTo>
                    <a:pt x="957143" y="16216"/>
                  </a:lnTo>
                  <a:lnTo>
                    <a:pt x="965854" y="0"/>
                  </a:lnTo>
                  <a:lnTo>
                    <a:pt x="965854" y="0"/>
                  </a:lnTo>
                </a:path>
              </a:pathLst>
            </a:custGeom>
            <a:ln w="13550" cap="flat">
              <a:solidFill>
                <a:srgbClr val="00B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7"/>
            <p:cNvSpPr/>
            <p:nvPr/>
          </p:nvSpPr>
          <p:spPr>
            <a:xfrm>
              <a:off x="6552696" y="1929203"/>
              <a:ext cx="877218" cy="1633206"/>
            </a:xfrm>
            <a:custGeom>
              <a:avLst/>
              <a:pathLst>
                <a:path w="877218" h="1633206">
                  <a:moveTo>
                    <a:pt x="0" y="1633206"/>
                  </a:moveTo>
                  <a:lnTo>
                    <a:pt x="6183" y="1621694"/>
                  </a:lnTo>
                  <a:lnTo>
                    <a:pt x="14893" y="1605477"/>
                  </a:lnTo>
                  <a:lnTo>
                    <a:pt x="23604" y="1589260"/>
                  </a:lnTo>
                  <a:lnTo>
                    <a:pt x="32314" y="1573043"/>
                  </a:lnTo>
                  <a:lnTo>
                    <a:pt x="41024" y="1556826"/>
                  </a:lnTo>
                  <a:lnTo>
                    <a:pt x="49735" y="1540609"/>
                  </a:lnTo>
                  <a:lnTo>
                    <a:pt x="58445" y="1524392"/>
                  </a:lnTo>
                  <a:lnTo>
                    <a:pt x="67155" y="1508175"/>
                  </a:lnTo>
                  <a:lnTo>
                    <a:pt x="75866" y="1491958"/>
                  </a:lnTo>
                  <a:lnTo>
                    <a:pt x="84576" y="1475741"/>
                  </a:lnTo>
                  <a:lnTo>
                    <a:pt x="93287" y="1459524"/>
                  </a:lnTo>
                  <a:lnTo>
                    <a:pt x="101997" y="1443307"/>
                  </a:lnTo>
                  <a:lnTo>
                    <a:pt x="110707" y="1427090"/>
                  </a:lnTo>
                  <a:lnTo>
                    <a:pt x="119418" y="1410873"/>
                  </a:lnTo>
                  <a:lnTo>
                    <a:pt x="128128" y="1394656"/>
                  </a:lnTo>
                  <a:lnTo>
                    <a:pt x="136838" y="1378439"/>
                  </a:lnTo>
                  <a:lnTo>
                    <a:pt x="145549" y="1362222"/>
                  </a:lnTo>
                  <a:lnTo>
                    <a:pt x="154259" y="1346006"/>
                  </a:lnTo>
                  <a:lnTo>
                    <a:pt x="162969" y="1329789"/>
                  </a:lnTo>
                  <a:lnTo>
                    <a:pt x="171680" y="1313572"/>
                  </a:lnTo>
                  <a:lnTo>
                    <a:pt x="180390" y="1297355"/>
                  </a:lnTo>
                  <a:lnTo>
                    <a:pt x="189100" y="1281138"/>
                  </a:lnTo>
                  <a:lnTo>
                    <a:pt x="197811" y="1264921"/>
                  </a:lnTo>
                  <a:lnTo>
                    <a:pt x="206521" y="1248704"/>
                  </a:lnTo>
                  <a:lnTo>
                    <a:pt x="215231" y="1232487"/>
                  </a:lnTo>
                  <a:lnTo>
                    <a:pt x="223942" y="1216270"/>
                  </a:lnTo>
                  <a:lnTo>
                    <a:pt x="232652" y="1200053"/>
                  </a:lnTo>
                  <a:lnTo>
                    <a:pt x="241362" y="1183836"/>
                  </a:lnTo>
                  <a:lnTo>
                    <a:pt x="250073" y="1167619"/>
                  </a:lnTo>
                  <a:lnTo>
                    <a:pt x="258783" y="1151402"/>
                  </a:lnTo>
                  <a:lnTo>
                    <a:pt x="267494" y="1135185"/>
                  </a:lnTo>
                  <a:lnTo>
                    <a:pt x="276204" y="1118968"/>
                  </a:lnTo>
                  <a:lnTo>
                    <a:pt x="284914" y="1102751"/>
                  </a:lnTo>
                  <a:lnTo>
                    <a:pt x="293625" y="1086534"/>
                  </a:lnTo>
                  <a:lnTo>
                    <a:pt x="302335" y="1070318"/>
                  </a:lnTo>
                  <a:lnTo>
                    <a:pt x="311045" y="1054101"/>
                  </a:lnTo>
                  <a:lnTo>
                    <a:pt x="319756" y="1037884"/>
                  </a:lnTo>
                  <a:lnTo>
                    <a:pt x="328466" y="1021667"/>
                  </a:lnTo>
                  <a:lnTo>
                    <a:pt x="337176" y="1005450"/>
                  </a:lnTo>
                  <a:lnTo>
                    <a:pt x="345887" y="989233"/>
                  </a:lnTo>
                  <a:lnTo>
                    <a:pt x="354597" y="973016"/>
                  </a:lnTo>
                  <a:lnTo>
                    <a:pt x="363307" y="956799"/>
                  </a:lnTo>
                  <a:lnTo>
                    <a:pt x="372018" y="940582"/>
                  </a:lnTo>
                  <a:lnTo>
                    <a:pt x="380728" y="924365"/>
                  </a:lnTo>
                  <a:lnTo>
                    <a:pt x="389438" y="908148"/>
                  </a:lnTo>
                  <a:lnTo>
                    <a:pt x="398149" y="891931"/>
                  </a:lnTo>
                  <a:lnTo>
                    <a:pt x="406859" y="875714"/>
                  </a:lnTo>
                  <a:lnTo>
                    <a:pt x="415569" y="859497"/>
                  </a:lnTo>
                  <a:lnTo>
                    <a:pt x="424280" y="843280"/>
                  </a:lnTo>
                  <a:lnTo>
                    <a:pt x="432990" y="827063"/>
                  </a:lnTo>
                  <a:lnTo>
                    <a:pt x="441700" y="810847"/>
                  </a:lnTo>
                  <a:lnTo>
                    <a:pt x="450411" y="794630"/>
                  </a:lnTo>
                  <a:lnTo>
                    <a:pt x="459121" y="778413"/>
                  </a:lnTo>
                  <a:lnTo>
                    <a:pt x="467832" y="762196"/>
                  </a:lnTo>
                  <a:lnTo>
                    <a:pt x="476542" y="745979"/>
                  </a:lnTo>
                  <a:lnTo>
                    <a:pt x="485252" y="729762"/>
                  </a:lnTo>
                  <a:lnTo>
                    <a:pt x="493963" y="713545"/>
                  </a:lnTo>
                  <a:lnTo>
                    <a:pt x="502673" y="697328"/>
                  </a:lnTo>
                  <a:lnTo>
                    <a:pt x="511383" y="681111"/>
                  </a:lnTo>
                  <a:lnTo>
                    <a:pt x="520094" y="664894"/>
                  </a:lnTo>
                  <a:lnTo>
                    <a:pt x="528804" y="648677"/>
                  </a:lnTo>
                  <a:lnTo>
                    <a:pt x="537514" y="632460"/>
                  </a:lnTo>
                  <a:lnTo>
                    <a:pt x="546225" y="616243"/>
                  </a:lnTo>
                  <a:lnTo>
                    <a:pt x="554935" y="600026"/>
                  </a:lnTo>
                  <a:lnTo>
                    <a:pt x="563645" y="583809"/>
                  </a:lnTo>
                  <a:lnTo>
                    <a:pt x="572356" y="567592"/>
                  </a:lnTo>
                  <a:lnTo>
                    <a:pt x="581066" y="551375"/>
                  </a:lnTo>
                  <a:lnTo>
                    <a:pt x="589776" y="535159"/>
                  </a:lnTo>
                  <a:lnTo>
                    <a:pt x="598487" y="518942"/>
                  </a:lnTo>
                  <a:lnTo>
                    <a:pt x="607197" y="502725"/>
                  </a:lnTo>
                  <a:lnTo>
                    <a:pt x="615907" y="486508"/>
                  </a:lnTo>
                  <a:lnTo>
                    <a:pt x="624618" y="470291"/>
                  </a:lnTo>
                  <a:lnTo>
                    <a:pt x="633328" y="454074"/>
                  </a:lnTo>
                  <a:lnTo>
                    <a:pt x="642038" y="437857"/>
                  </a:lnTo>
                  <a:lnTo>
                    <a:pt x="650749" y="421640"/>
                  </a:lnTo>
                  <a:lnTo>
                    <a:pt x="659459" y="405423"/>
                  </a:lnTo>
                  <a:lnTo>
                    <a:pt x="668170" y="389206"/>
                  </a:lnTo>
                  <a:lnTo>
                    <a:pt x="676880" y="372989"/>
                  </a:lnTo>
                  <a:lnTo>
                    <a:pt x="685590" y="356772"/>
                  </a:lnTo>
                  <a:lnTo>
                    <a:pt x="694301" y="340555"/>
                  </a:lnTo>
                  <a:lnTo>
                    <a:pt x="703011" y="324338"/>
                  </a:lnTo>
                  <a:lnTo>
                    <a:pt x="711721" y="308121"/>
                  </a:lnTo>
                  <a:lnTo>
                    <a:pt x="720432" y="291904"/>
                  </a:lnTo>
                  <a:lnTo>
                    <a:pt x="729142" y="275687"/>
                  </a:lnTo>
                  <a:lnTo>
                    <a:pt x="737852" y="259471"/>
                  </a:lnTo>
                  <a:lnTo>
                    <a:pt x="746563" y="243254"/>
                  </a:lnTo>
                  <a:lnTo>
                    <a:pt x="755273" y="227037"/>
                  </a:lnTo>
                  <a:lnTo>
                    <a:pt x="763983" y="210820"/>
                  </a:lnTo>
                  <a:lnTo>
                    <a:pt x="772694" y="194603"/>
                  </a:lnTo>
                  <a:lnTo>
                    <a:pt x="781404" y="178386"/>
                  </a:lnTo>
                  <a:lnTo>
                    <a:pt x="790114" y="162169"/>
                  </a:lnTo>
                  <a:lnTo>
                    <a:pt x="798825" y="145952"/>
                  </a:lnTo>
                  <a:lnTo>
                    <a:pt x="807535" y="129735"/>
                  </a:lnTo>
                  <a:lnTo>
                    <a:pt x="816245" y="113518"/>
                  </a:lnTo>
                  <a:lnTo>
                    <a:pt x="824956" y="97301"/>
                  </a:lnTo>
                  <a:lnTo>
                    <a:pt x="833666" y="81084"/>
                  </a:lnTo>
                  <a:lnTo>
                    <a:pt x="842377" y="64867"/>
                  </a:lnTo>
                  <a:lnTo>
                    <a:pt x="851087" y="48650"/>
                  </a:lnTo>
                  <a:lnTo>
                    <a:pt x="859797" y="32433"/>
                  </a:lnTo>
                  <a:lnTo>
                    <a:pt x="868508" y="16216"/>
                  </a:lnTo>
                  <a:lnTo>
                    <a:pt x="877218" y="0"/>
                  </a:lnTo>
                  <a:lnTo>
                    <a:pt x="877218" y="0"/>
                  </a:lnTo>
                </a:path>
              </a:pathLst>
            </a:custGeom>
            <a:ln w="13550" cap="flat">
              <a:solidFill>
                <a:srgbClr val="008F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5615801" y="3542628"/>
              <a:ext cx="39563" cy="3956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5624511" y="3542628"/>
              <a:ext cx="39563" cy="3956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5631423" y="3540829"/>
              <a:ext cx="43161" cy="431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5630469" y="3539875"/>
              <a:ext cx="45069" cy="4506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5640174" y="3540870"/>
              <a:ext cx="43079" cy="4307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5639474" y="3540170"/>
              <a:ext cx="44479" cy="4447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5649001" y="3540987"/>
              <a:ext cx="42845" cy="428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5648279" y="3540265"/>
              <a:ext cx="44289" cy="4428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5657712" y="3540987"/>
              <a:ext cx="42845" cy="428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5656920" y="3540195"/>
              <a:ext cx="44428" cy="444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5667058" y="3541623"/>
              <a:ext cx="41574" cy="4157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5665580" y="3540145"/>
              <a:ext cx="44529" cy="4452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5675595" y="3541449"/>
              <a:ext cx="41920" cy="419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5674465" y="3540319"/>
              <a:ext cx="44180" cy="4418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5683593" y="4799281"/>
              <a:ext cx="43343" cy="4334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3"/>
            <p:cNvSpPr/>
            <p:nvPr/>
          </p:nvSpPr>
          <p:spPr>
            <a:xfrm>
              <a:off x="5682838" y="3539982"/>
              <a:ext cx="44855" cy="4485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4"/>
            <p:cNvSpPr/>
            <p:nvPr/>
          </p:nvSpPr>
          <p:spPr>
            <a:xfrm>
              <a:off x="5692648" y="3541082"/>
              <a:ext cx="42654" cy="4265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5"/>
            <p:cNvSpPr/>
            <p:nvPr/>
          </p:nvSpPr>
          <p:spPr>
            <a:xfrm>
              <a:off x="5691736" y="3540170"/>
              <a:ext cx="44479" cy="4447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6"/>
            <p:cNvSpPr/>
            <p:nvPr/>
          </p:nvSpPr>
          <p:spPr>
            <a:xfrm>
              <a:off x="5700965" y="3540688"/>
              <a:ext cx="43442" cy="4344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7"/>
            <p:cNvSpPr/>
            <p:nvPr/>
          </p:nvSpPr>
          <p:spPr>
            <a:xfrm>
              <a:off x="5700515" y="3540238"/>
              <a:ext cx="44342" cy="443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8"/>
            <p:cNvSpPr/>
            <p:nvPr/>
          </p:nvSpPr>
          <p:spPr>
            <a:xfrm>
              <a:off x="5709974" y="4827804"/>
              <a:ext cx="42845" cy="428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9"/>
            <p:cNvSpPr/>
            <p:nvPr/>
          </p:nvSpPr>
          <p:spPr>
            <a:xfrm>
              <a:off x="5709297" y="3540310"/>
              <a:ext cx="44198" cy="4419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30"/>
            <p:cNvSpPr/>
            <p:nvPr/>
          </p:nvSpPr>
          <p:spPr>
            <a:xfrm>
              <a:off x="5718779" y="3541082"/>
              <a:ext cx="42654" cy="4265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1"/>
            <p:cNvSpPr/>
            <p:nvPr/>
          </p:nvSpPr>
          <p:spPr>
            <a:xfrm>
              <a:off x="5718073" y="3540376"/>
              <a:ext cx="44067" cy="4406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2"/>
            <p:cNvSpPr/>
            <p:nvPr/>
          </p:nvSpPr>
          <p:spPr>
            <a:xfrm>
              <a:off x="5727668" y="3541261"/>
              <a:ext cx="42297" cy="422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3"/>
            <p:cNvSpPr/>
            <p:nvPr/>
          </p:nvSpPr>
          <p:spPr>
            <a:xfrm>
              <a:off x="5726611" y="3540204"/>
              <a:ext cx="44411" cy="444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4"/>
            <p:cNvSpPr/>
            <p:nvPr/>
          </p:nvSpPr>
          <p:spPr>
            <a:xfrm>
              <a:off x="5736825" y="3541707"/>
              <a:ext cx="41405" cy="414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5"/>
            <p:cNvSpPr/>
            <p:nvPr/>
          </p:nvSpPr>
          <p:spPr>
            <a:xfrm>
              <a:off x="5735348" y="3540230"/>
              <a:ext cx="44359" cy="4435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6"/>
            <p:cNvSpPr/>
            <p:nvPr/>
          </p:nvSpPr>
          <p:spPr>
            <a:xfrm>
              <a:off x="5744755" y="3540927"/>
              <a:ext cx="42965" cy="4296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7"/>
            <p:cNvSpPr/>
            <p:nvPr/>
          </p:nvSpPr>
          <p:spPr>
            <a:xfrm>
              <a:off x="5743901" y="5157650"/>
              <a:ext cx="44673" cy="446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8"/>
            <p:cNvSpPr/>
            <p:nvPr/>
          </p:nvSpPr>
          <p:spPr>
            <a:xfrm>
              <a:off x="5753761" y="3541223"/>
              <a:ext cx="42373" cy="4237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9"/>
            <p:cNvSpPr/>
            <p:nvPr/>
          </p:nvSpPr>
          <p:spPr>
            <a:xfrm>
              <a:off x="5752944" y="3540405"/>
              <a:ext cx="44008" cy="4400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40"/>
            <p:cNvSpPr/>
            <p:nvPr/>
          </p:nvSpPr>
          <p:spPr>
            <a:xfrm>
              <a:off x="5762267" y="3541018"/>
              <a:ext cx="42783" cy="4278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1"/>
            <p:cNvSpPr/>
            <p:nvPr/>
          </p:nvSpPr>
          <p:spPr>
            <a:xfrm>
              <a:off x="5761330" y="3540081"/>
              <a:ext cx="44657" cy="446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2"/>
            <p:cNvSpPr/>
            <p:nvPr/>
          </p:nvSpPr>
          <p:spPr>
            <a:xfrm>
              <a:off x="5771220" y="3541261"/>
              <a:ext cx="42297" cy="422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3"/>
            <p:cNvSpPr/>
            <p:nvPr/>
          </p:nvSpPr>
          <p:spPr>
            <a:xfrm>
              <a:off x="5770335" y="3540376"/>
              <a:ext cx="44067" cy="4406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4"/>
            <p:cNvSpPr/>
            <p:nvPr/>
          </p:nvSpPr>
          <p:spPr>
            <a:xfrm>
              <a:off x="5779838" y="3541168"/>
              <a:ext cx="42482" cy="424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5"/>
            <p:cNvSpPr/>
            <p:nvPr/>
          </p:nvSpPr>
          <p:spPr>
            <a:xfrm>
              <a:off x="5779156" y="3540486"/>
              <a:ext cx="43846" cy="4384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6"/>
            <p:cNvSpPr/>
            <p:nvPr/>
          </p:nvSpPr>
          <p:spPr>
            <a:xfrm>
              <a:off x="5789211" y="3541831"/>
              <a:ext cx="41157" cy="4115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7"/>
            <p:cNvSpPr/>
            <p:nvPr/>
          </p:nvSpPr>
          <p:spPr>
            <a:xfrm>
              <a:off x="5787805" y="3540425"/>
              <a:ext cx="43968" cy="4396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8"/>
            <p:cNvSpPr/>
            <p:nvPr/>
          </p:nvSpPr>
          <p:spPr>
            <a:xfrm>
              <a:off x="5797686" y="4507521"/>
              <a:ext cx="41627" cy="4162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9"/>
            <p:cNvSpPr/>
            <p:nvPr/>
          </p:nvSpPr>
          <p:spPr>
            <a:xfrm>
              <a:off x="5796382" y="5006774"/>
              <a:ext cx="44235" cy="4423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50"/>
            <p:cNvSpPr/>
            <p:nvPr/>
          </p:nvSpPr>
          <p:spPr>
            <a:xfrm>
              <a:off x="5805564" y="3540763"/>
              <a:ext cx="43293" cy="4329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1"/>
            <p:cNvSpPr/>
            <p:nvPr/>
          </p:nvSpPr>
          <p:spPr>
            <a:xfrm>
              <a:off x="5805005" y="3540204"/>
              <a:ext cx="44411" cy="444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2"/>
            <p:cNvSpPr/>
            <p:nvPr/>
          </p:nvSpPr>
          <p:spPr>
            <a:xfrm>
              <a:off x="5814561" y="4587084"/>
              <a:ext cx="42720" cy="427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3"/>
            <p:cNvSpPr/>
            <p:nvPr/>
          </p:nvSpPr>
          <p:spPr>
            <a:xfrm>
              <a:off x="5813997" y="3540486"/>
              <a:ext cx="43846" cy="4384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4"/>
            <p:cNvSpPr/>
            <p:nvPr/>
          </p:nvSpPr>
          <p:spPr>
            <a:xfrm>
              <a:off x="5823426" y="3541204"/>
              <a:ext cx="42410" cy="4241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5"/>
            <p:cNvSpPr/>
            <p:nvPr/>
          </p:nvSpPr>
          <p:spPr>
            <a:xfrm>
              <a:off x="5822750" y="3540529"/>
              <a:ext cx="43761" cy="4376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6"/>
            <p:cNvSpPr/>
            <p:nvPr/>
          </p:nvSpPr>
          <p:spPr>
            <a:xfrm>
              <a:off x="5832118" y="3541186"/>
              <a:ext cx="42447" cy="4244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7"/>
            <p:cNvSpPr/>
            <p:nvPr/>
          </p:nvSpPr>
          <p:spPr>
            <a:xfrm>
              <a:off x="5831251" y="3540319"/>
              <a:ext cx="44180" cy="4418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8"/>
            <p:cNvSpPr/>
            <p:nvPr/>
          </p:nvSpPr>
          <p:spPr>
            <a:xfrm>
              <a:off x="5840599" y="3540957"/>
              <a:ext cx="42906" cy="4290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9"/>
            <p:cNvSpPr/>
            <p:nvPr/>
          </p:nvSpPr>
          <p:spPr>
            <a:xfrm>
              <a:off x="5839952" y="3540310"/>
              <a:ext cx="44198" cy="4419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60"/>
            <p:cNvSpPr/>
            <p:nvPr/>
          </p:nvSpPr>
          <p:spPr>
            <a:xfrm>
              <a:off x="5849714" y="3541362"/>
              <a:ext cx="42096" cy="4209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1"/>
            <p:cNvSpPr/>
            <p:nvPr/>
          </p:nvSpPr>
          <p:spPr>
            <a:xfrm>
              <a:off x="5848298" y="3539945"/>
              <a:ext cx="44928" cy="449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2"/>
            <p:cNvSpPr/>
            <p:nvPr/>
          </p:nvSpPr>
          <p:spPr>
            <a:xfrm>
              <a:off x="5858286" y="3541223"/>
              <a:ext cx="42373" cy="4237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3"/>
            <p:cNvSpPr/>
            <p:nvPr/>
          </p:nvSpPr>
          <p:spPr>
            <a:xfrm>
              <a:off x="5857097" y="3540034"/>
              <a:ext cx="44750" cy="4475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4"/>
            <p:cNvSpPr/>
            <p:nvPr/>
          </p:nvSpPr>
          <p:spPr>
            <a:xfrm>
              <a:off x="5866498" y="3540725"/>
              <a:ext cx="43368" cy="433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5"/>
            <p:cNvSpPr/>
            <p:nvPr/>
          </p:nvSpPr>
          <p:spPr>
            <a:xfrm>
              <a:off x="5865594" y="3539821"/>
              <a:ext cx="45177" cy="451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6"/>
            <p:cNvSpPr/>
            <p:nvPr/>
          </p:nvSpPr>
          <p:spPr>
            <a:xfrm>
              <a:off x="5875340" y="4358466"/>
              <a:ext cx="43107" cy="4310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7"/>
            <p:cNvSpPr/>
            <p:nvPr/>
          </p:nvSpPr>
          <p:spPr>
            <a:xfrm>
              <a:off x="5874331" y="4908751"/>
              <a:ext cx="45124" cy="4512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8"/>
            <p:cNvSpPr/>
            <p:nvPr/>
          </p:nvSpPr>
          <p:spPr>
            <a:xfrm>
              <a:off x="5884023" y="3540829"/>
              <a:ext cx="43161" cy="431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9"/>
            <p:cNvSpPr/>
            <p:nvPr/>
          </p:nvSpPr>
          <p:spPr>
            <a:xfrm>
              <a:off x="5882943" y="3539749"/>
              <a:ext cx="45321" cy="4532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70"/>
            <p:cNvSpPr/>
            <p:nvPr/>
          </p:nvSpPr>
          <p:spPr>
            <a:xfrm>
              <a:off x="5892667" y="3540763"/>
              <a:ext cx="43293" cy="4329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1"/>
            <p:cNvSpPr/>
            <p:nvPr/>
          </p:nvSpPr>
          <p:spPr>
            <a:xfrm>
              <a:off x="5891411" y="3539507"/>
              <a:ext cx="45805" cy="4580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2"/>
            <p:cNvSpPr/>
            <p:nvPr/>
          </p:nvSpPr>
          <p:spPr>
            <a:xfrm>
              <a:off x="5901471" y="4435295"/>
              <a:ext cx="43107" cy="4310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3"/>
            <p:cNvSpPr/>
            <p:nvPr/>
          </p:nvSpPr>
          <p:spPr>
            <a:xfrm>
              <a:off x="5900567" y="3539952"/>
              <a:ext cx="44914" cy="449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4"/>
            <p:cNvSpPr/>
            <p:nvPr/>
          </p:nvSpPr>
          <p:spPr>
            <a:xfrm>
              <a:off x="5910343" y="4384447"/>
              <a:ext cx="42783" cy="4278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5"/>
            <p:cNvSpPr/>
            <p:nvPr/>
          </p:nvSpPr>
          <p:spPr>
            <a:xfrm>
              <a:off x="5909242" y="3539917"/>
              <a:ext cx="44985" cy="4498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6"/>
            <p:cNvSpPr/>
            <p:nvPr/>
          </p:nvSpPr>
          <p:spPr>
            <a:xfrm>
              <a:off x="5919101" y="3541066"/>
              <a:ext cx="42687" cy="4268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7"/>
            <p:cNvSpPr/>
            <p:nvPr/>
          </p:nvSpPr>
          <p:spPr>
            <a:xfrm>
              <a:off x="5918085" y="3540050"/>
              <a:ext cx="44720" cy="447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8"/>
            <p:cNvSpPr/>
            <p:nvPr/>
          </p:nvSpPr>
          <p:spPr>
            <a:xfrm>
              <a:off x="5926874" y="4296587"/>
              <a:ext cx="44561" cy="445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9"/>
            <p:cNvSpPr/>
            <p:nvPr/>
          </p:nvSpPr>
          <p:spPr>
            <a:xfrm>
              <a:off x="5926291" y="3539546"/>
              <a:ext cx="45727" cy="4572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80"/>
            <p:cNvSpPr/>
            <p:nvPr/>
          </p:nvSpPr>
          <p:spPr>
            <a:xfrm>
              <a:off x="5935901" y="3540445"/>
              <a:ext cx="43928" cy="4392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1"/>
            <p:cNvSpPr/>
            <p:nvPr/>
          </p:nvSpPr>
          <p:spPr>
            <a:xfrm>
              <a:off x="5934805" y="3539349"/>
              <a:ext cx="46120" cy="461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2"/>
            <p:cNvSpPr/>
            <p:nvPr/>
          </p:nvSpPr>
          <p:spPr>
            <a:xfrm>
              <a:off x="5944929" y="4224304"/>
              <a:ext cx="43293" cy="4329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3"/>
            <p:cNvSpPr/>
            <p:nvPr/>
          </p:nvSpPr>
          <p:spPr>
            <a:xfrm>
              <a:off x="5943344" y="4855926"/>
              <a:ext cx="46464" cy="4646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4"/>
            <p:cNvSpPr/>
            <p:nvPr/>
          </p:nvSpPr>
          <p:spPr>
            <a:xfrm>
              <a:off x="5953243" y="3540367"/>
              <a:ext cx="44086" cy="4408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5"/>
            <p:cNvSpPr/>
            <p:nvPr/>
          </p:nvSpPr>
          <p:spPr>
            <a:xfrm>
              <a:off x="5952041" y="4704983"/>
              <a:ext cx="46491" cy="4649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6"/>
            <p:cNvSpPr/>
            <p:nvPr/>
          </p:nvSpPr>
          <p:spPr>
            <a:xfrm>
              <a:off x="5962205" y="3540618"/>
              <a:ext cx="43584" cy="4358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7"/>
            <p:cNvSpPr/>
            <p:nvPr/>
          </p:nvSpPr>
          <p:spPr>
            <a:xfrm>
              <a:off x="5960829" y="3539242"/>
              <a:ext cx="46334" cy="4633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8"/>
            <p:cNvSpPr/>
            <p:nvPr/>
          </p:nvSpPr>
          <p:spPr>
            <a:xfrm>
              <a:off x="5971048" y="4169756"/>
              <a:ext cx="43318" cy="4331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9"/>
            <p:cNvSpPr/>
            <p:nvPr/>
          </p:nvSpPr>
          <p:spPr>
            <a:xfrm>
              <a:off x="5969734" y="3539437"/>
              <a:ext cx="45945" cy="459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90"/>
            <p:cNvSpPr/>
            <p:nvPr/>
          </p:nvSpPr>
          <p:spPr>
            <a:xfrm>
              <a:off x="5979463" y="3540455"/>
              <a:ext cx="43908" cy="4390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1"/>
            <p:cNvSpPr/>
            <p:nvPr/>
          </p:nvSpPr>
          <p:spPr>
            <a:xfrm>
              <a:off x="5978750" y="3539743"/>
              <a:ext cx="45333" cy="4533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2"/>
            <p:cNvSpPr/>
            <p:nvPr/>
          </p:nvSpPr>
          <p:spPr>
            <a:xfrm>
              <a:off x="5987880" y="3540162"/>
              <a:ext cx="44495" cy="4449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3"/>
            <p:cNvSpPr/>
            <p:nvPr/>
          </p:nvSpPr>
          <p:spPr>
            <a:xfrm>
              <a:off x="5986868" y="3539150"/>
              <a:ext cx="46518" cy="4651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4"/>
            <p:cNvSpPr/>
            <p:nvPr/>
          </p:nvSpPr>
          <p:spPr>
            <a:xfrm>
              <a:off x="5996720" y="3540292"/>
              <a:ext cx="44235" cy="4423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5"/>
            <p:cNvSpPr/>
            <p:nvPr/>
          </p:nvSpPr>
          <p:spPr>
            <a:xfrm>
              <a:off x="5995466" y="4627375"/>
              <a:ext cx="46744" cy="4674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6"/>
            <p:cNvSpPr/>
            <p:nvPr/>
          </p:nvSpPr>
          <p:spPr>
            <a:xfrm>
              <a:off x="6005574" y="4285312"/>
              <a:ext cx="43948" cy="4394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7"/>
            <p:cNvSpPr/>
            <p:nvPr/>
          </p:nvSpPr>
          <p:spPr>
            <a:xfrm>
              <a:off x="6003999" y="3538861"/>
              <a:ext cx="47097" cy="4709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8"/>
            <p:cNvSpPr/>
            <p:nvPr/>
          </p:nvSpPr>
          <p:spPr>
            <a:xfrm>
              <a:off x="6013986" y="4317527"/>
              <a:ext cx="44545" cy="445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9"/>
            <p:cNvSpPr/>
            <p:nvPr/>
          </p:nvSpPr>
          <p:spPr>
            <a:xfrm>
              <a:off x="6012706" y="3538857"/>
              <a:ext cx="47105" cy="4710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100"/>
            <p:cNvSpPr/>
            <p:nvPr/>
          </p:nvSpPr>
          <p:spPr>
            <a:xfrm>
              <a:off x="6022763" y="3540204"/>
              <a:ext cx="44411" cy="444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1"/>
            <p:cNvSpPr/>
            <p:nvPr/>
          </p:nvSpPr>
          <p:spPr>
            <a:xfrm>
              <a:off x="6021732" y="3539173"/>
              <a:ext cx="46473" cy="464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2"/>
            <p:cNvSpPr/>
            <p:nvPr/>
          </p:nvSpPr>
          <p:spPr>
            <a:xfrm>
              <a:off x="6031876" y="3540606"/>
              <a:ext cx="43606" cy="4360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3"/>
            <p:cNvSpPr/>
            <p:nvPr/>
          </p:nvSpPr>
          <p:spPr>
            <a:xfrm>
              <a:off x="6030434" y="3539164"/>
              <a:ext cx="46491" cy="4649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4"/>
            <p:cNvSpPr/>
            <p:nvPr/>
          </p:nvSpPr>
          <p:spPr>
            <a:xfrm>
              <a:off x="6040487" y="3540507"/>
              <a:ext cx="43804" cy="438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5"/>
            <p:cNvSpPr/>
            <p:nvPr/>
          </p:nvSpPr>
          <p:spPr>
            <a:xfrm>
              <a:off x="6039176" y="3539196"/>
              <a:ext cx="46427" cy="4642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6"/>
            <p:cNvSpPr/>
            <p:nvPr/>
          </p:nvSpPr>
          <p:spPr>
            <a:xfrm>
              <a:off x="6048748" y="3540057"/>
              <a:ext cx="44704" cy="447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7"/>
            <p:cNvSpPr/>
            <p:nvPr/>
          </p:nvSpPr>
          <p:spPr>
            <a:xfrm>
              <a:off x="6047563" y="3538872"/>
              <a:ext cx="47074" cy="4707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8"/>
            <p:cNvSpPr/>
            <p:nvPr/>
          </p:nvSpPr>
          <p:spPr>
            <a:xfrm>
              <a:off x="6057497" y="3540097"/>
              <a:ext cx="44626" cy="4462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9"/>
            <p:cNvSpPr/>
            <p:nvPr/>
          </p:nvSpPr>
          <p:spPr>
            <a:xfrm>
              <a:off x="6056175" y="4663268"/>
              <a:ext cx="47270" cy="4727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10"/>
            <p:cNvSpPr/>
            <p:nvPr/>
          </p:nvSpPr>
          <p:spPr>
            <a:xfrm>
              <a:off x="6066394" y="3540283"/>
              <a:ext cx="44253" cy="4425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1"/>
            <p:cNvSpPr/>
            <p:nvPr/>
          </p:nvSpPr>
          <p:spPr>
            <a:xfrm>
              <a:off x="6064923" y="3538811"/>
              <a:ext cx="47196" cy="4719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2"/>
            <p:cNvSpPr/>
            <p:nvPr/>
          </p:nvSpPr>
          <p:spPr>
            <a:xfrm>
              <a:off x="6075188" y="3540367"/>
              <a:ext cx="44086" cy="4408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3"/>
            <p:cNvSpPr/>
            <p:nvPr/>
          </p:nvSpPr>
          <p:spPr>
            <a:xfrm>
              <a:off x="6073408" y="3538586"/>
              <a:ext cx="47647" cy="4764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4"/>
            <p:cNvSpPr/>
            <p:nvPr/>
          </p:nvSpPr>
          <p:spPr>
            <a:xfrm>
              <a:off x="6083770" y="3540238"/>
              <a:ext cx="44342" cy="4434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5"/>
            <p:cNvSpPr/>
            <p:nvPr/>
          </p:nvSpPr>
          <p:spPr>
            <a:xfrm>
              <a:off x="6082381" y="4596505"/>
              <a:ext cx="47120" cy="471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6"/>
            <p:cNvSpPr/>
            <p:nvPr/>
          </p:nvSpPr>
          <p:spPr>
            <a:xfrm>
              <a:off x="6092481" y="3540238"/>
              <a:ext cx="44342" cy="4434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7"/>
            <p:cNvSpPr/>
            <p:nvPr/>
          </p:nvSpPr>
          <p:spPr>
            <a:xfrm>
              <a:off x="6091305" y="4414985"/>
              <a:ext cx="46693" cy="4669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8"/>
            <p:cNvSpPr/>
            <p:nvPr/>
          </p:nvSpPr>
          <p:spPr>
            <a:xfrm>
              <a:off x="6101209" y="3540256"/>
              <a:ext cx="44307" cy="4430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9"/>
            <p:cNvSpPr/>
            <p:nvPr/>
          </p:nvSpPr>
          <p:spPr>
            <a:xfrm>
              <a:off x="6100400" y="4475462"/>
              <a:ext cx="45924" cy="4592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20"/>
            <p:cNvSpPr/>
            <p:nvPr/>
          </p:nvSpPr>
          <p:spPr>
            <a:xfrm>
              <a:off x="6109331" y="3539668"/>
              <a:ext cx="45482" cy="454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1"/>
            <p:cNvSpPr/>
            <p:nvPr/>
          </p:nvSpPr>
          <p:spPr>
            <a:xfrm>
              <a:off x="6108467" y="4411682"/>
              <a:ext cx="47211" cy="472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2"/>
            <p:cNvSpPr/>
            <p:nvPr/>
          </p:nvSpPr>
          <p:spPr>
            <a:xfrm>
              <a:off x="6118103" y="3539730"/>
              <a:ext cx="45359" cy="4535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3"/>
            <p:cNvSpPr/>
            <p:nvPr/>
          </p:nvSpPr>
          <p:spPr>
            <a:xfrm>
              <a:off x="6117137" y="4319714"/>
              <a:ext cx="47292" cy="4729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4"/>
            <p:cNvSpPr/>
            <p:nvPr/>
          </p:nvSpPr>
          <p:spPr>
            <a:xfrm>
              <a:off x="6126839" y="3539755"/>
              <a:ext cx="45308" cy="4530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5"/>
            <p:cNvSpPr/>
            <p:nvPr/>
          </p:nvSpPr>
          <p:spPr>
            <a:xfrm>
              <a:off x="6125604" y="4276219"/>
              <a:ext cx="47778" cy="4777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6"/>
            <p:cNvSpPr/>
            <p:nvPr/>
          </p:nvSpPr>
          <p:spPr>
            <a:xfrm>
              <a:off x="6135295" y="4018574"/>
              <a:ext cx="45816" cy="4581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7"/>
            <p:cNvSpPr/>
            <p:nvPr/>
          </p:nvSpPr>
          <p:spPr>
            <a:xfrm>
              <a:off x="6134142" y="4412437"/>
              <a:ext cx="48123" cy="4812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8"/>
            <p:cNvSpPr/>
            <p:nvPr/>
          </p:nvSpPr>
          <p:spPr>
            <a:xfrm>
              <a:off x="6144253" y="3539749"/>
              <a:ext cx="45321" cy="453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9"/>
            <p:cNvSpPr/>
            <p:nvPr/>
          </p:nvSpPr>
          <p:spPr>
            <a:xfrm>
              <a:off x="6143264" y="4263305"/>
              <a:ext cx="47299" cy="4729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30"/>
            <p:cNvSpPr/>
            <p:nvPr/>
          </p:nvSpPr>
          <p:spPr>
            <a:xfrm>
              <a:off x="6153722" y="3540507"/>
              <a:ext cx="43804" cy="438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1"/>
            <p:cNvSpPr/>
            <p:nvPr/>
          </p:nvSpPr>
          <p:spPr>
            <a:xfrm>
              <a:off x="6151684" y="4225698"/>
              <a:ext cx="47879" cy="4787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2"/>
            <p:cNvSpPr/>
            <p:nvPr/>
          </p:nvSpPr>
          <p:spPr>
            <a:xfrm>
              <a:off x="6162208" y="3540283"/>
              <a:ext cx="44253" cy="4425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3"/>
            <p:cNvSpPr/>
            <p:nvPr/>
          </p:nvSpPr>
          <p:spPr>
            <a:xfrm>
              <a:off x="6160524" y="4190477"/>
              <a:ext cx="47620" cy="476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4"/>
            <p:cNvSpPr/>
            <p:nvPr/>
          </p:nvSpPr>
          <p:spPr>
            <a:xfrm>
              <a:off x="6169728" y="3539093"/>
              <a:ext cx="46633" cy="4663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5"/>
            <p:cNvSpPr/>
            <p:nvPr/>
          </p:nvSpPr>
          <p:spPr>
            <a:xfrm>
              <a:off x="6168783" y="4226849"/>
              <a:ext cx="48524" cy="4852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6"/>
            <p:cNvSpPr/>
            <p:nvPr/>
          </p:nvSpPr>
          <p:spPr>
            <a:xfrm>
              <a:off x="6178660" y="3539315"/>
              <a:ext cx="46190" cy="4619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7"/>
            <p:cNvSpPr/>
            <p:nvPr/>
          </p:nvSpPr>
          <p:spPr>
            <a:xfrm>
              <a:off x="6177548" y="4067614"/>
              <a:ext cx="48415" cy="4841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8"/>
            <p:cNvSpPr/>
            <p:nvPr/>
          </p:nvSpPr>
          <p:spPr>
            <a:xfrm>
              <a:off x="6187431" y="3539375"/>
              <a:ext cx="46069" cy="4606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9"/>
            <p:cNvSpPr/>
            <p:nvPr/>
          </p:nvSpPr>
          <p:spPr>
            <a:xfrm>
              <a:off x="6186557" y="3989446"/>
              <a:ext cx="47816" cy="4781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40"/>
            <p:cNvSpPr/>
            <p:nvPr/>
          </p:nvSpPr>
          <p:spPr>
            <a:xfrm>
              <a:off x="6195930" y="3539164"/>
              <a:ext cx="46491" cy="4649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1"/>
            <p:cNvSpPr/>
            <p:nvPr/>
          </p:nvSpPr>
          <p:spPr>
            <a:xfrm>
              <a:off x="6195174" y="4004867"/>
              <a:ext cx="48003" cy="4800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2"/>
            <p:cNvSpPr/>
            <p:nvPr/>
          </p:nvSpPr>
          <p:spPr>
            <a:xfrm>
              <a:off x="6204796" y="3539320"/>
              <a:ext cx="46180" cy="4618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3"/>
            <p:cNvSpPr/>
            <p:nvPr/>
          </p:nvSpPr>
          <p:spPr>
            <a:xfrm>
              <a:off x="6203584" y="4155905"/>
              <a:ext cx="48603" cy="4860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4"/>
            <p:cNvSpPr/>
            <p:nvPr/>
          </p:nvSpPr>
          <p:spPr>
            <a:xfrm>
              <a:off x="6213756" y="3539568"/>
              <a:ext cx="45682" cy="456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5"/>
            <p:cNvSpPr/>
            <p:nvPr/>
          </p:nvSpPr>
          <p:spPr>
            <a:xfrm>
              <a:off x="6212417" y="3965932"/>
              <a:ext cx="48359" cy="4835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6"/>
            <p:cNvSpPr/>
            <p:nvPr/>
          </p:nvSpPr>
          <p:spPr>
            <a:xfrm>
              <a:off x="6222247" y="3539349"/>
              <a:ext cx="46120" cy="461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7"/>
            <p:cNvSpPr/>
            <p:nvPr/>
          </p:nvSpPr>
          <p:spPr>
            <a:xfrm>
              <a:off x="6221507" y="4056840"/>
              <a:ext cx="47600" cy="4760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8"/>
            <p:cNvSpPr/>
            <p:nvPr/>
          </p:nvSpPr>
          <p:spPr>
            <a:xfrm>
              <a:off x="6230244" y="3538637"/>
              <a:ext cx="47546" cy="4754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9"/>
            <p:cNvSpPr/>
            <p:nvPr/>
          </p:nvSpPr>
          <p:spPr>
            <a:xfrm>
              <a:off x="6229932" y="4030314"/>
              <a:ext cx="48170" cy="4817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50"/>
            <p:cNvSpPr/>
            <p:nvPr/>
          </p:nvSpPr>
          <p:spPr>
            <a:xfrm>
              <a:off x="6239035" y="4036845"/>
              <a:ext cx="47385" cy="4738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1"/>
            <p:cNvSpPr/>
            <p:nvPr/>
          </p:nvSpPr>
          <p:spPr>
            <a:xfrm>
              <a:off x="6238794" y="3992822"/>
              <a:ext cx="47867" cy="4786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2"/>
            <p:cNvSpPr/>
            <p:nvPr/>
          </p:nvSpPr>
          <p:spPr>
            <a:xfrm>
              <a:off x="6247781" y="3538753"/>
              <a:ext cx="47314" cy="4731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3"/>
            <p:cNvSpPr/>
            <p:nvPr/>
          </p:nvSpPr>
          <p:spPr>
            <a:xfrm>
              <a:off x="6247662" y="3954199"/>
              <a:ext cx="47552" cy="4755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4"/>
            <p:cNvSpPr/>
            <p:nvPr/>
          </p:nvSpPr>
          <p:spPr>
            <a:xfrm>
              <a:off x="6256393" y="3538654"/>
              <a:ext cx="47511" cy="475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5"/>
            <p:cNvSpPr/>
            <p:nvPr/>
          </p:nvSpPr>
          <p:spPr>
            <a:xfrm>
              <a:off x="6256272" y="4046637"/>
              <a:ext cx="47752" cy="4775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6"/>
            <p:cNvSpPr/>
            <p:nvPr/>
          </p:nvSpPr>
          <p:spPr>
            <a:xfrm>
              <a:off x="6265127" y="3538678"/>
              <a:ext cx="47463" cy="4746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7"/>
            <p:cNvSpPr/>
            <p:nvPr/>
          </p:nvSpPr>
          <p:spPr>
            <a:xfrm>
              <a:off x="6265055" y="4096976"/>
              <a:ext cx="47607" cy="4760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8"/>
            <p:cNvSpPr/>
            <p:nvPr/>
          </p:nvSpPr>
          <p:spPr>
            <a:xfrm>
              <a:off x="6274201" y="3920601"/>
              <a:ext cx="46736" cy="4673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9"/>
            <p:cNvSpPr/>
            <p:nvPr/>
          </p:nvSpPr>
          <p:spPr>
            <a:xfrm>
              <a:off x="6273905" y="3926489"/>
              <a:ext cx="47328" cy="473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60"/>
            <p:cNvSpPr/>
            <p:nvPr/>
          </p:nvSpPr>
          <p:spPr>
            <a:xfrm>
              <a:off x="6282959" y="3539089"/>
              <a:ext cx="46641" cy="4664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1"/>
            <p:cNvSpPr/>
            <p:nvPr/>
          </p:nvSpPr>
          <p:spPr>
            <a:xfrm>
              <a:off x="6282994" y="4124774"/>
              <a:ext cx="46571" cy="4657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2"/>
            <p:cNvSpPr/>
            <p:nvPr/>
          </p:nvSpPr>
          <p:spPr>
            <a:xfrm>
              <a:off x="6291082" y="3538501"/>
              <a:ext cx="47816" cy="4781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3"/>
            <p:cNvSpPr/>
            <p:nvPr/>
          </p:nvSpPr>
          <p:spPr>
            <a:xfrm>
              <a:off x="6291311" y="4024747"/>
              <a:ext cx="47357" cy="473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4"/>
            <p:cNvSpPr/>
            <p:nvPr/>
          </p:nvSpPr>
          <p:spPr>
            <a:xfrm>
              <a:off x="6299831" y="3538540"/>
              <a:ext cx="47739" cy="477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5"/>
            <p:cNvSpPr/>
            <p:nvPr/>
          </p:nvSpPr>
          <p:spPr>
            <a:xfrm>
              <a:off x="6299997" y="3930991"/>
              <a:ext cx="47407" cy="4740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6"/>
            <p:cNvSpPr/>
            <p:nvPr/>
          </p:nvSpPr>
          <p:spPr>
            <a:xfrm>
              <a:off x="6308590" y="3538589"/>
              <a:ext cx="47640" cy="4764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7"/>
            <p:cNvSpPr/>
            <p:nvPr/>
          </p:nvSpPr>
          <p:spPr>
            <a:xfrm>
              <a:off x="6308631" y="3823479"/>
              <a:ext cx="47559" cy="4755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8"/>
            <p:cNvSpPr/>
            <p:nvPr/>
          </p:nvSpPr>
          <p:spPr>
            <a:xfrm>
              <a:off x="6318865" y="3540153"/>
              <a:ext cx="44512" cy="4451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9"/>
            <p:cNvSpPr/>
            <p:nvPr/>
          </p:nvSpPr>
          <p:spPr>
            <a:xfrm>
              <a:off x="6325907" y="3538485"/>
              <a:ext cx="47848" cy="4784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70"/>
            <p:cNvSpPr/>
            <p:nvPr/>
          </p:nvSpPr>
          <p:spPr>
            <a:xfrm>
              <a:off x="6325702" y="3677277"/>
              <a:ext cx="48257" cy="482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1"/>
            <p:cNvSpPr/>
            <p:nvPr/>
          </p:nvSpPr>
          <p:spPr>
            <a:xfrm>
              <a:off x="6334914" y="3830802"/>
              <a:ext cx="47255" cy="4725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2"/>
            <p:cNvSpPr/>
            <p:nvPr/>
          </p:nvSpPr>
          <p:spPr>
            <a:xfrm>
              <a:off x="6334424" y="3774435"/>
              <a:ext cx="48234" cy="4823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3"/>
            <p:cNvSpPr/>
            <p:nvPr/>
          </p:nvSpPr>
          <p:spPr>
            <a:xfrm>
              <a:off x="6343591" y="3683934"/>
              <a:ext cx="47321" cy="473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4"/>
            <p:cNvSpPr/>
            <p:nvPr/>
          </p:nvSpPr>
          <p:spPr>
            <a:xfrm>
              <a:off x="6343513" y="3787106"/>
              <a:ext cx="47477" cy="4747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t1175"/>
            <p:cNvSpPr/>
            <p:nvPr/>
          </p:nvSpPr>
          <p:spPr>
            <a:xfrm>
              <a:off x="6351281" y="3537728"/>
              <a:ext cx="49362" cy="4936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t1176"/>
            <p:cNvSpPr/>
            <p:nvPr/>
          </p:nvSpPr>
          <p:spPr>
            <a:xfrm>
              <a:off x="6351719" y="3787805"/>
              <a:ext cx="48486" cy="4848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t1177"/>
            <p:cNvSpPr/>
            <p:nvPr/>
          </p:nvSpPr>
          <p:spPr>
            <a:xfrm>
              <a:off x="6360131" y="3537868"/>
              <a:ext cx="49083" cy="4908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t1178"/>
            <p:cNvSpPr/>
            <p:nvPr/>
          </p:nvSpPr>
          <p:spPr>
            <a:xfrm>
              <a:off x="6360518" y="3857505"/>
              <a:ext cx="48308" cy="4830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t1179"/>
            <p:cNvSpPr/>
            <p:nvPr/>
          </p:nvSpPr>
          <p:spPr>
            <a:xfrm>
              <a:off x="6368894" y="3537921"/>
              <a:ext cx="48977" cy="4897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t1180"/>
            <p:cNvSpPr/>
            <p:nvPr/>
          </p:nvSpPr>
          <p:spPr>
            <a:xfrm>
              <a:off x="6369617" y="3735545"/>
              <a:ext cx="47532" cy="4753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t1181"/>
            <p:cNvSpPr/>
            <p:nvPr/>
          </p:nvSpPr>
          <p:spPr>
            <a:xfrm>
              <a:off x="6377484" y="3537801"/>
              <a:ext cx="49218" cy="4921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t1182"/>
            <p:cNvSpPr/>
            <p:nvPr/>
          </p:nvSpPr>
          <p:spPr>
            <a:xfrm>
              <a:off x="6378049" y="3673712"/>
              <a:ext cx="48088" cy="4808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t1183"/>
            <p:cNvSpPr/>
            <p:nvPr/>
          </p:nvSpPr>
          <p:spPr>
            <a:xfrm>
              <a:off x="6386502" y="3813435"/>
              <a:ext cx="48603" cy="4860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t1184"/>
            <p:cNvSpPr/>
            <p:nvPr/>
          </p:nvSpPr>
          <p:spPr>
            <a:xfrm>
              <a:off x="6386889" y="3773465"/>
              <a:ext cx="47829" cy="4782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t1185"/>
            <p:cNvSpPr/>
            <p:nvPr/>
          </p:nvSpPr>
          <p:spPr>
            <a:xfrm>
              <a:off x="6395694" y="3538589"/>
              <a:ext cx="47640" cy="4764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t1186"/>
            <p:cNvSpPr/>
            <p:nvPr/>
          </p:nvSpPr>
          <p:spPr>
            <a:xfrm>
              <a:off x="6395684" y="3512180"/>
              <a:ext cx="47660" cy="4766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t1187"/>
            <p:cNvSpPr/>
            <p:nvPr/>
          </p:nvSpPr>
          <p:spPr>
            <a:xfrm>
              <a:off x="6404241" y="3609270"/>
              <a:ext cx="47966" cy="4796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t1188"/>
            <p:cNvSpPr/>
            <p:nvPr/>
          </p:nvSpPr>
          <p:spPr>
            <a:xfrm>
              <a:off x="6404546" y="3707417"/>
              <a:ext cx="47357" cy="4735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t1189"/>
            <p:cNvSpPr/>
            <p:nvPr/>
          </p:nvSpPr>
          <p:spPr>
            <a:xfrm>
              <a:off x="6411772" y="3861257"/>
              <a:ext cx="50326" cy="5032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t1190"/>
            <p:cNvSpPr/>
            <p:nvPr/>
          </p:nvSpPr>
          <p:spPr>
            <a:xfrm>
              <a:off x="6412861" y="3640465"/>
              <a:ext cx="48147" cy="4814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t1191"/>
            <p:cNvSpPr/>
            <p:nvPr/>
          </p:nvSpPr>
          <p:spPr>
            <a:xfrm>
              <a:off x="6420666" y="3537431"/>
              <a:ext cx="49957" cy="4995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t1192"/>
            <p:cNvSpPr/>
            <p:nvPr/>
          </p:nvSpPr>
          <p:spPr>
            <a:xfrm>
              <a:off x="6421740" y="3511076"/>
              <a:ext cx="47810" cy="4781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t1193"/>
            <p:cNvSpPr/>
            <p:nvPr/>
          </p:nvSpPr>
          <p:spPr>
            <a:xfrm>
              <a:off x="6429300" y="3685905"/>
              <a:ext cx="50111" cy="501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t1194"/>
            <p:cNvSpPr/>
            <p:nvPr/>
          </p:nvSpPr>
          <p:spPr>
            <a:xfrm>
              <a:off x="6430596" y="3452201"/>
              <a:ext cx="47518" cy="4751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t1195"/>
            <p:cNvSpPr/>
            <p:nvPr/>
          </p:nvSpPr>
          <p:spPr>
            <a:xfrm>
              <a:off x="6438016" y="3592331"/>
              <a:ext cx="50100" cy="5010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t1196"/>
            <p:cNvSpPr/>
            <p:nvPr/>
          </p:nvSpPr>
          <p:spPr>
            <a:xfrm>
              <a:off x="6439055" y="3489016"/>
              <a:ext cx="48021" cy="4802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t1197"/>
            <p:cNvSpPr/>
            <p:nvPr/>
          </p:nvSpPr>
          <p:spPr>
            <a:xfrm>
              <a:off x="6446988" y="3537622"/>
              <a:ext cx="49575" cy="4957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t1198"/>
            <p:cNvSpPr/>
            <p:nvPr/>
          </p:nvSpPr>
          <p:spPr>
            <a:xfrm>
              <a:off x="6448024" y="3439174"/>
              <a:ext cx="47504" cy="4750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t1199"/>
            <p:cNvSpPr/>
            <p:nvPr/>
          </p:nvSpPr>
          <p:spPr>
            <a:xfrm>
              <a:off x="6455880" y="3460080"/>
              <a:ext cx="49213" cy="4921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t1200"/>
            <p:cNvSpPr/>
            <p:nvPr/>
          </p:nvSpPr>
          <p:spPr>
            <a:xfrm>
              <a:off x="6456550" y="3634796"/>
              <a:ext cx="47873" cy="478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t1201"/>
            <p:cNvSpPr/>
            <p:nvPr/>
          </p:nvSpPr>
          <p:spPr>
            <a:xfrm>
              <a:off x="6464725" y="3537938"/>
              <a:ext cx="48943" cy="4894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t1202"/>
            <p:cNvSpPr/>
            <p:nvPr/>
          </p:nvSpPr>
          <p:spPr>
            <a:xfrm>
              <a:off x="6465226" y="3523287"/>
              <a:ext cx="47942" cy="479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t1203"/>
            <p:cNvSpPr/>
            <p:nvPr/>
          </p:nvSpPr>
          <p:spPr>
            <a:xfrm>
              <a:off x="6472383" y="3487240"/>
              <a:ext cx="51048" cy="5104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t1204"/>
            <p:cNvSpPr/>
            <p:nvPr/>
          </p:nvSpPr>
          <p:spPr>
            <a:xfrm>
              <a:off x="6473691" y="3366817"/>
              <a:ext cx="48431" cy="4843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t1205"/>
            <p:cNvSpPr/>
            <p:nvPr/>
          </p:nvSpPr>
          <p:spPr>
            <a:xfrm>
              <a:off x="6481387" y="3487858"/>
              <a:ext cx="50461" cy="5046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t1206"/>
            <p:cNvSpPr/>
            <p:nvPr/>
          </p:nvSpPr>
          <p:spPr>
            <a:xfrm>
              <a:off x="6482562" y="3500152"/>
              <a:ext cx="48111" cy="4811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t1207"/>
            <p:cNvSpPr/>
            <p:nvPr/>
          </p:nvSpPr>
          <p:spPr>
            <a:xfrm>
              <a:off x="6490113" y="3473857"/>
              <a:ext cx="50429" cy="5042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t1208"/>
            <p:cNvSpPr/>
            <p:nvPr/>
          </p:nvSpPr>
          <p:spPr>
            <a:xfrm>
              <a:off x="6491565" y="3333291"/>
              <a:ext cx="47525" cy="4752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t1209"/>
            <p:cNvSpPr/>
            <p:nvPr/>
          </p:nvSpPr>
          <p:spPr>
            <a:xfrm>
              <a:off x="6498779" y="3332353"/>
              <a:ext cx="50517" cy="5051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t1210"/>
            <p:cNvSpPr/>
            <p:nvPr/>
          </p:nvSpPr>
          <p:spPr>
            <a:xfrm>
              <a:off x="6500086" y="3765670"/>
              <a:ext cx="47904" cy="4790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t1211"/>
            <p:cNvSpPr/>
            <p:nvPr/>
          </p:nvSpPr>
          <p:spPr>
            <a:xfrm>
              <a:off x="6507785" y="3345460"/>
              <a:ext cx="49926" cy="4992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t1212"/>
            <p:cNvSpPr/>
            <p:nvPr/>
          </p:nvSpPr>
          <p:spPr>
            <a:xfrm>
              <a:off x="6508735" y="3381182"/>
              <a:ext cx="48027" cy="4802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t1213"/>
            <p:cNvSpPr/>
            <p:nvPr/>
          </p:nvSpPr>
          <p:spPr>
            <a:xfrm>
              <a:off x="6516782" y="3515615"/>
              <a:ext cx="49353" cy="49353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t1214"/>
            <p:cNvSpPr/>
            <p:nvPr/>
          </p:nvSpPr>
          <p:spPr>
            <a:xfrm>
              <a:off x="6517488" y="3425231"/>
              <a:ext cx="47942" cy="479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t1215"/>
            <p:cNvSpPr/>
            <p:nvPr/>
          </p:nvSpPr>
          <p:spPr>
            <a:xfrm>
              <a:off x="6525734" y="3477608"/>
              <a:ext cx="48870" cy="4887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t1216"/>
            <p:cNvSpPr/>
            <p:nvPr/>
          </p:nvSpPr>
          <p:spPr>
            <a:xfrm>
              <a:off x="6526512" y="3468674"/>
              <a:ext cx="47314" cy="4731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t1217"/>
            <p:cNvSpPr/>
            <p:nvPr/>
          </p:nvSpPr>
          <p:spPr>
            <a:xfrm>
              <a:off x="6533764" y="3464010"/>
              <a:ext cx="50231" cy="5023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t1218"/>
            <p:cNvSpPr/>
            <p:nvPr/>
          </p:nvSpPr>
          <p:spPr>
            <a:xfrm>
              <a:off x="6534754" y="3279315"/>
              <a:ext cx="48251" cy="4825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t1219"/>
            <p:cNvSpPr/>
            <p:nvPr/>
          </p:nvSpPr>
          <p:spPr>
            <a:xfrm>
              <a:off x="6542387" y="3230329"/>
              <a:ext cx="50404" cy="504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t1220"/>
            <p:cNvSpPr/>
            <p:nvPr/>
          </p:nvSpPr>
          <p:spPr>
            <a:xfrm>
              <a:off x="6543766" y="3404377"/>
              <a:ext cx="47647" cy="4764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t1221"/>
            <p:cNvSpPr/>
            <p:nvPr/>
          </p:nvSpPr>
          <p:spPr>
            <a:xfrm>
              <a:off x="6551166" y="3525522"/>
              <a:ext cx="50267" cy="5026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t1222"/>
            <p:cNvSpPr/>
            <p:nvPr/>
          </p:nvSpPr>
          <p:spPr>
            <a:xfrm>
              <a:off x="6551985" y="3292861"/>
              <a:ext cx="48630" cy="4863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t1223"/>
            <p:cNvSpPr/>
            <p:nvPr/>
          </p:nvSpPr>
          <p:spPr>
            <a:xfrm>
              <a:off x="6560242" y="3343504"/>
              <a:ext cx="49537" cy="4953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t1224"/>
            <p:cNvSpPr/>
            <p:nvPr/>
          </p:nvSpPr>
          <p:spPr>
            <a:xfrm>
              <a:off x="6560418" y="3389202"/>
              <a:ext cx="49185" cy="4918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t1225"/>
            <p:cNvSpPr/>
            <p:nvPr/>
          </p:nvSpPr>
          <p:spPr>
            <a:xfrm>
              <a:off x="6570775" y="3372214"/>
              <a:ext cx="45892" cy="4589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t1226"/>
            <p:cNvSpPr/>
            <p:nvPr/>
          </p:nvSpPr>
          <p:spPr>
            <a:xfrm>
              <a:off x="6577272" y="3369414"/>
              <a:ext cx="50318" cy="5031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t1227"/>
            <p:cNvSpPr/>
            <p:nvPr/>
          </p:nvSpPr>
          <p:spPr>
            <a:xfrm>
              <a:off x="6577883" y="3278350"/>
              <a:ext cx="49097" cy="4909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t1228"/>
            <p:cNvSpPr/>
            <p:nvPr/>
          </p:nvSpPr>
          <p:spPr>
            <a:xfrm>
              <a:off x="6586101" y="3405233"/>
              <a:ext cx="50081" cy="5008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t1229"/>
            <p:cNvSpPr/>
            <p:nvPr/>
          </p:nvSpPr>
          <p:spPr>
            <a:xfrm>
              <a:off x="6586798" y="3320167"/>
              <a:ext cx="48687" cy="4868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t1230"/>
            <p:cNvSpPr/>
            <p:nvPr/>
          </p:nvSpPr>
          <p:spPr>
            <a:xfrm>
              <a:off x="6594358" y="3389390"/>
              <a:ext cx="50988" cy="5098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t1231"/>
            <p:cNvSpPr/>
            <p:nvPr/>
          </p:nvSpPr>
          <p:spPr>
            <a:xfrm>
              <a:off x="6594987" y="3232027"/>
              <a:ext cx="49729" cy="4972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t1232"/>
            <p:cNvSpPr/>
            <p:nvPr/>
          </p:nvSpPr>
          <p:spPr>
            <a:xfrm>
              <a:off x="6602695" y="3223444"/>
              <a:ext cx="51735" cy="5173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t1233"/>
            <p:cNvSpPr/>
            <p:nvPr/>
          </p:nvSpPr>
          <p:spPr>
            <a:xfrm>
              <a:off x="6603756" y="3197865"/>
              <a:ext cx="49613" cy="4961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t1234"/>
            <p:cNvSpPr/>
            <p:nvPr/>
          </p:nvSpPr>
          <p:spPr>
            <a:xfrm>
              <a:off x="6611418" y="3277948"/>
              <a:ext cx="51710" cy="5171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t1235"/>
            <p:cNvSpPr/>
            <p:nvPr/>
          </p:nvSpPr>
          <p:spPr>
            <a:xfrm>
              <a:off x="6612607" y="3202825"/>
              <a:ext cx="49331" cy="4933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t1236"/>
            <p:cNvSpPr/>
            <p:nvPr/>
          </p:nvSpPr>
          <p:spPr>
            <a:xfrm>
              <a:off x="6620434" y="3268278"/>
              <a:ext cx="51097" cy="510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t1237"/>
            <p:cNvSpPr/>
            <p:nvPr/>
          </p:nvSpPr>
          <p:spPr>
            <a:xfrm>
              <a:off x="6621411" y="3120539"/>
              <a:ext cx="49144" cy="4914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t1238"/>
            <p:cNvSpPr/>
            <p:nvPr/>
          </p:nvSpPr>
          <p:spPr>
            <a:xfrm>
              <a:off x="6630626" y="3538342"/>
              <a:ext cx="48135" cy="4813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t1239"/>
            <p:cNvSpPr/>
            <p:nvPr/>
          </p:nvSpPr>
          <p:spPr>
            <a:xfrm>
              <a:off x="6638105" y="3232739"/>
              <a:ext cx="50596" cy="5059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t1240"/>
            <p:cNvSpPr/>
            <p:nvPr/>
          </p:nvSpPr>
          <p:spPr>
            <a:xfrm>
              <a:off x="6638527" y="3108763"/>
              <a:ext cx="49754" cy="4975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t1241"/>
            <p:cNvSpPr/>
            <p:nvPr/>
          </p:nvSpPr>
          <p:spPr>
            <a:xfrm>
              <a:off x="6646899" y="3219529"/>
              <a:ext cx="50429" cy="5042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t1242"/>
            <p:cNvSpPr/>
            <p:nvPr/>
          </p:nvSpPr>
          <p:spPr>
            <a:xfrm>
              <a:off x="6647446" y="3113384"/>
              <a:ext cx="49335" cy="4933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t1243"/>
            <p:cNvSpPr/>
            <p:nvPr/>
          </p:nvSpPr>
          <p:spPr>
            <a:xfrm>
              <a:off x="6654769" y="3363241"/>
              <a:ext cx="52110" cy="5211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t1244"/>
            <p:cNvSpPr/>
            <p:nvPr/>
          </p:nvSpPr>
          <p:spPr>
            <a:xfrm>
              <a:off x="6655606" y="3193374"/>
              <a:ext cx="50436" cy="5043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t1245"/>
            <p:cNvSpPr/>
            <p:nvPr/>
          </p:nvSpPr>
          <p:spPr>
            <a:xfrm>
              <a:off x="6663775" y="3061912"/>
              <a:ext cx="51519" cy="515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t1246"/>
            <p:cNvSpPr/>
            <p:nvPr/>
          </p:nvSpPr>
          <p:spPr>
            <a:xfrm>
              <a:off x="6664676" y="3130365"/>
              <a:ext cx="49717" cy="4971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t1247"/>
            <p:cNvSpPr/>
            <p:nvPr/>
          </p:nvSpPr>
          <p:spPr>
            <a:xfrm>
              <a:off x="6672632" y="3248100"/>
              <a:ext cx="51226" cy="5122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t1248"/>
            <p:cNvSpPr/>
            <p:nvPr/>
          </p:nvSpPr>
          <p:spPr>
            <a:xfrm>
              <a:off x="6673559" y="3174160"/>
              <a:ext cx="49371" cy="4937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t1249"/>
            <p:cNvSpPr/>
            <p:nvPr/>
          </p:nvSpPr>
          <p:spPr>
            <a:xfrm>
              <a:off x="6681498" y="3159962"/>
              <a:ext cx="50915" cy="5091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t1250"/>
            <p:cNvSpPr/>
            <p:nvPr/>
          </p:nvSpPr>
          <p:spPr>
            <a:xfrm>
              <a:off x="6682405" y="3015524"/>
              <a:ext cx="49102" cy="4910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t1251"/>
            <p:cNvSpPr/>
            <p:nvPr/>
          </p:nvSpPr>
          <p:spPr>
            <a:xfrm>
              <a:off x="6690561" y="3140878"/>
              <a:ext cx="50208" cy="5020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t1252"/>
            <p:cNvSpPr/>
            <p:nvPr/>
          </p:nvSpPr>
          <p:spPr>
            <a:xfrm>
              <a:off x="6691009" y="3116057"/>
              <a:ext cx="49313" cy="4931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t1253"/>
            <p:cNvSpPr/>
            <p:nvPr/>
          </p:nvSpPr>
          <p:spPr>
            <a:xfrm>
              <a:off x="6699642" y="3537676"/>
              <a:ext cx="49468" cy="4946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t1254"/>
            <p:cNvSpPr/>
            <p:nvPr/>
          </p:nvSpPr>
          <p:spPr>
            <a:xfrm>
              <a:off x="6700242" y="3030549"/>
              <a:ext cx="48269" cy="4826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t1255"/>
            <p:cNvSpPr/>
            <p:nvPr/>
          </p:nvSpPr>
          <p:spPr>
            <a:xfrm>
              <a:off x="6708717" y="3102435"/>
              <a:ext cx="48739" cy="4873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t1256"/>
            <p:cNvSpPr/>
            <p:nvPr/>
          </p:nvSpPr>
          <p:spPr>
            <a:xfrm>
              <a:off x="6709150" y="3016207"/>
              <a:ext cx="47873" cy="478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t1257"/>
            <p:cNvSpPr/>
            <p:nvPr/>
          </p:nvSpPr>
          <p:spPr>
            <a:xfrm>
              <a:off x="6716598" y="3086921"/>
              <a:ext cx="50397" cy="5039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t1258"/>
            <p:cNvSpPr/>
            <p:nvPr/>
          </p:nvSpPr>
          <p:spPr>
            <a:xfrm>
              <a:off x="6717127" y="3050082"/>
              <a:ext cx="49340" cy="4934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t1259"/>
            <p:cNvSpPr/>
            <p:nvPr/>
          </p:nvSpPr>
          <p:spPr>
            <a:xfrm>
              <a:off x="6725618" y="3107706"/>
              <a:ext cx="49778" cy="4977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t1260"/>
            <p:cNvSpPr/>
            <p:nvPr/>
          </p:nvSpPr>
          <p:spPr>
            <a:xfrm>
              <a:off x="6726224" y="3013648"/>
              <a:ext cx="48566" cy="4856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t1261"/>
            <p:cNvSpPr/>
            <p:nvPr/>
          </p:nvSpPr>
          <p:spPr>
            <a:xfrm>
              <a:off x="6734380" y="3257675"/>
              <a:ext cx="49676" cy="4967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t1262"/>
            <p:cNvSpPr/>
            <p:nvPr/>
          </p:nvSpPr>
          <p:spPr>
            <a:xfrm>
              <a:off x="6734937" y="3007732"/>
              <a:ext cx="48561" cy="4856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t1263"/>
            <p:cNvSpPr/>
            <p:nvPr/>
          </p:nvSpPr>
          <p:spPr>
            <a:xfrm>
              <a:off x="6743159" y="3034345"/>
              <a:ext cx="49537" cy="4953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t1264"/>
            <p:cNvSpPr/>
            <p:nvPr/>
          </p:nvSpPr>
          <p:spPr>
            <a:xfrm>
              <a:off x="6743564" y="2971704"/>
              <a:ext cx="48728" cy="487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t1265"/>
            <p:cNvSpPr/>
            <p:nvPr/>
          </p:nvSpPr>
          <p:spPr>
            <a:xfrm>
              <a:off x="6752083" y="3222658"/>
              <a:ext cx="49111" cy="4911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t1266"/>
            <p:cNvSpPr/>
            <p:nvPr/>
          </p:nvSpPr>
          <p:spPr>
            <a:xfrm>
              <a:off x="6752352" y="2945530"/>
              <a:ext cx="48572" cy="4857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t1267"/>
            <p:cNvSpPr/>
            <p:nvPr/>
          </p:nvSpPr>
          <p:spPr>
            <a:xfrm>
              <a:off x="6761015" y="2965226"/>
              <a:ext cx="48666" cy="4866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t1268"/>
            <p:cNvSpPr/>
            <p:nvPr/>
          </p:nvSpPr>
          <p:spPr>
            <a:xfrm>
              <a:off x="6761127" y="2864739"/>
              <a:ext cx="48442" cy="484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t1269"/>
            <p:cNvSpPr/>
            <p:nvPr/>
          </p:nvSpPr>
          <p:spPr>
            <a:xfrm>
              <a:off x="6770000" y="3216858"/>
              <a:ext cx="48117" cy="4811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t1270"/>
            <p:cNvSpPr/>
            <p:nvPr/>
          </p:nvSpPr>
          <p:spPr>
            <a:xfrm>
              <a:off x="6770066" y="2900569"/>
              <a:ext cx="47985" cy="4798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t1271"/>
            <p:cNvSpPr/>
            <p:nvPr/>
          </p:nvSpPr>
          <p:spPr>
            <a:xfrm>
              <a:off x="6777956" y="3168479"/>
              <a:ext cx="49625" cy="4962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t1272"/>
            <p:cNvSpPr/>
            <p:nvPr/>
          </p:nvSpPr>
          <p:spPr>
            <a:xfrm>
              <a:off x="6778252" y="2861501"/>
              <a:ext cx="49035" cy="4903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t1273"/>
            <p:cNvSpPr/>
            <p:nvPr/>
          </p:nvSpPr>
          <p:spPr>
            <a:xfrm>
              <a:off x="6787050" y="3024256"/>
              <a:ext cx="48860" cy="4886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t1274"/>
            <p:cNvSpPr/>
            <p:nvPr/>
          </p:nvSpPr>
          <p:spPr>
            <a:xfrm>
              <a:off x="6787188" y="2853377"/>
              <a:ext cx="48582" cy="4858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t1275"/>
            <p:cNvSpPr/>
            <p:nvPr/>
          </p:nvSpPr>
          <p:spPr>
            <a:xfrm>
              <a:off x="6795723" y="2991754"/>
              <a:ext cx="48934" cy="4893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t1276"/>
            <p:cNvSpPr/>
            <p:nvPr/>
          </p:nvSpPr>
          <p:spPr>
            <a:xfrm>
              <a:off x="6795785" y="2834081"/>
              <a:ext cx="48810" cy="4881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t1277"/>
            <p:cNvSpPr/>
            <p:nvPr/>
          </p:nvSpPr>
          <p:spPr>
            <a:xfrm>
              <a:off x="6804453" y="2887615"/>
              <a:ext cx="48894" cy="4889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t1278"/>
            <p:cNvSpPr/>
            <p:nvPr/>
          </p:nvSpPr>
          <p:spPr>
            <a:xfrm>
              <a:off x="6804478" y="2789543"/>
              <a:ext cx="48845" cy="4884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t1279"/>
            <p:cNvSpPr/>
            <p:nvPr/>
          </p:nvSpPr>
          <p:spPr>
            <a:xfrm>
              <a:off x="6813277" y="3079673"/>
              <a:ext cx="48666" cy="4866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t1280"/>
            <p:cNvSpPr/>
            <p:nvPr/>
          </p:nvSpPr>
          <p:spPr>
            <a:xfrm>
              <a:off x="6813074" y="2858120"/>
              <a:ext cx="49073" cy="490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t1281"/>
            <p:cNvSpPr/>
            <p:nvPr/>
          </p:nvSpPr>
          <p:spPr>
            <a:xfrm>
              <a:off x="6822562" y="3007753"/>
              <a:ext cx="47518" cy="4751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t1282"/>
            <p:cNvSpPr/>
            <p:nvPr/>
          </p:nvSpPr>
          <p:spPr>
            <a:xfrm>
              <a:off x="6822277" y="2802718"/>
              <a:ext cx="48088" cy="4808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t1283"/>
            <p:cNvSpPr/>
            <p:nvPr/>
          </p:nvSpPr>
          <p:spPr>
            <a:xfrm>
              <a:off x="6831321" y="2894340"/>
              <a:ext cx="47421" cy="474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t1284"/>
            <p:cNvSpPr/>
            <p:nvPr/>
          </p:nvSpPr>
          <p:spPr>
            <a:xfrm>
              <a:off x="6830978" y="2793820"/>
              <a:ext cx="48105" cy="4810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t1285"/>
            <p:cNvSpPr/>
            <p:nvPr/>
          </p:nvSpPr>
          <p:spPr>
            <a:xfrm>
              <a:off x="6839659" y="2872319"/>
              <a:ext cx="48164" cy="4816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t1286"/>
            <p:cNvSpPr/>
            <p:nvPr/>
          </p:nvSpPr>
          <p:spPr>
            <a:xfrm>
              <a:off x="6839229" y="2723207"/>
              <a:ext cx="49026" cy="4902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t1287"/>
            <p:cNvSpPr/>
            <p:nvPr/>
          </p:nvSpPr>
          <p:spPr>
            <a:xfrm>
              <a:off x="6848349" y="2927461"/>
              <a:ext cx="48205" cy="4820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t1288"/>
            <p:cNvSpPr/>
            <p:nvPr/>
          </p:nvSpPr>
          <p:spPr>
            <a:xfrm>
              <a:off x="6848182" y="2770202"/>
              <a:ext cx="48540" cy="4854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t1289"/>
            <p:cNvSpPr/>
            <p:nvPr/>
          </p:nvSpPr>
          <p:spPr>
            <a:xfrm>
              <a:off x="6857071" y="3020967"/>
              <a:ext cx="48182" cy="4818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t1290"/>
            <p:cNvSpPr/>
            <p:nvPr/>
          </p:nvSpPr>
          <p:spPr>
            <a:xfrm>
              <a:off x="6856966" y="2692363"/>
              <a:ext cx="48392" cy="4839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t1291"/>
            <p:cNvSpPr/>
            <p:nvPr/>
          </p:nvSpPr>
          <p:spPr>
            <a:xfrm>
              <a:off x="6865799" y="2955735"/>
              <a:ext cx="48147" cy="48147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t1292"/>
            <p:cNvSpPr/>
            <p:nvPr/>
          </p:nvSpPr>
          <p:spPr>
            <a:xfrm>
              <a:off x="6865592" y="2715079"/>
              <a:ext cx="48561" cy="4856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t1293"/>
            <p:cNvSpPr/>
            <p:nvPr/>
          </p:nvSpPr>
          <p:spPr>
            <a:xfrm>
              <a:off x="6875293" y="3106763"/>
              <a:ext cx="46580" cy="4658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t1294"/>
            <p:cNvSpPr/>
            <p:nvPr/>
          </p:nvSpPr>
          <p:spPr>
            <a:xfrm>
              <a:off x="6874560" y="2694810"/>
              <a:ext cx="48046" cy="4804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t1295"/>
            <p:cNvSpPr/>
            <p:nvPr/>
          </p:nvSpPr>
          <p:spPr>
            <a:xfrm>
              <a:off x="6883943" y="2979182"/>
              <a:ext cx="46702" cy="46702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t1296"/>
            <p:cNvSpPr/>
            <p:nvPr/>
          </p:nvSpPr>
          <p:spPr>
            <a:xfrm>
              <a:off x="6883414" y="2732121"/>
              <a:ext cx="47758" cy="4775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t1297"/>
            <p:cNvSpPr/>
            <p:nvPr/>
          </p:nvSpPr>
          <p:spPr>
            <a:xfrm>
              <a:off x="6892954" y="2971673"/>
              <a:ext cx="46100" cy="4610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t1298"/>
            <p:cNvSpPr/>
            <p:nvPr/>
          </p:nvSpPr>
          <p:spPr>
            <a:xfrm>
              <a:off x="6892421" y="2652740"/>
              <a:ext cx="47166" cy="4716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t1299"/>
            <p:cNvSpPr/>
            <p:nvPr/>
          </p:nvSpPr>
          <p:spPr>
            <a:xfrm>
              <a:off x="6900990" y="2949128"/>
              <a:ext cx="47449" cy="4744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t1300"/>
            <p:cNvSpPr/>
            <p:nvPr/>
          </p:nvSpPr>
          <p:spPr>
            <a:xfrm>
              <a:off x="6900632" y="2652813"/>
              <a:ext cx="48164" cy="4816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t1301"/>
            <p:cNvSpPr/>
            <p:nvPr/>
          </p:nvSpPr>
          <p:spPr>
            <a:xfrm>
              <a:off x="6909672" y="2838209"/>
              <a:ext cx="47504" cy="475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t1302"/>
            <p:cNvSpPr/>
            <p:nvPr/>
          </p:nvSpPr>
          <p:spPr>
            <a:xfrm>
              <a:off x="6909411" y="2650973"/>
              <a:ext cx="48027" cy="48027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t1303"/>
            <p:cNvSpPr/>
            <p:nvPr/>
          </p:nvSpPr>
          <p:spPr>
            <a:xfrm>
              <a:off x="6918507" y="2847943"/>
              <a:ext cx="47255" cy="4725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t1304"/>
            <p:cNvSpPr/>
            <p:nvPr/>
          </p:nvSpPr>
          <p:spPr>
            <a:xfrm>
              <a:off x="6918471" y="2571374"/>
              <a:ext cx="47328" cy="47328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t1305"/>
            <p:cNvSpPr/>
            <p:nvPr/>
          </p:nvSpPr>
          <p:spPr>
            <a:xfrm>
              <a:off x="6927383" y="2798092"/>
              <a:ext cx="46925" cy="4692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t1306"/>
            <p:cNvSpPr/>
            <p:nvPr/>
          </p:nvSpPr>
          <p:spPr>
            <a:xfrm>
              <a:off x="6927270" y="2625373"/>
              <a:ext cx="47151" cy="4715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t1307"/>
            <p:cNvSpPr/>
            <p:nvPr/>
          </p:nvSpPr>
          <p:spPr>
            <a:xfrm>
              <a:off x="6936485" y="2835687"/>
              <a:ext cx="46140" cy="4614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t1308"/>
            <p:cNvSpPr/>
            <p:nvPr/>
          </p:nvSpPr>
          <p:spPr>
            <a:xfrm>
              <a:off x="6935954" y="2589684"/>
              <a:ext cx="47203" cy="4720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t1309"/>
            <p:cNvSpPr/>
            <p:nvPr/>
          </p:nvSpPr>
          <p:spPr>
            <a:xfrm>
              <a:off x="6945631" y="2788896"/>
              <a:ext cx="45269" cy="4526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t1310"/>
            <p:cNvSpPr/>
            <p:nvPr/>
          </p:nvSpPr>
          <p:spPr>
            <a:xfrm>
              <a:off x="6944779" y="2621321"/>
              <a:ext cx="46973" cy="4697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t1311"/>
            <p:cNvSpPr/>
            <p:nvPr/>
          </p:nvSpPr>
          <p:spPr>
            <a:xfrm>
              <a:off x="6954223" y="3025485"/>
              <a:ext cx="45506" cy="4550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t1312"/>
            <p:cNvSpPr/>
            <p:nvPr/>
          </p:nvSpPr>
          <p:spPr>
            <a:xfrm>
              <a:off x="6953575" y="2607764"/>
              <a:ext cx="46802" cy="4680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t1313"/>
            <p:cNvSpPr/>
            <p:nvPr/>
          </p:nvSpPr>
          <p:spPr>
            <a:xfrm>
              <a:off x="6962577" y="2773088"/>
              <a:ext cx="46219" cy="46219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t1314"/>
            <p:cNvSpPr/>
            <p:nvPr/>
          </p:nvSpPr>
          <p:spPr>
            <a:xfrm>
              <a:off x="6961966" y="2564151"/>
              <a:ext cx="47442" cy="474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t1315"/>
            <p:cNvSpPr/>
            <p:nvPr/>
          </p:nvSpPr>
          <p:spPr>
            <a:xfrm>
              <a:off x="6971239" y="2766079"/>
              <a:ext cx="46315" cy="4631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t1316"/>
            <p:cNvSpPr/>
            <p:nvPr/>
          </p:nvSpPr>
          <p:spPr>
            <a:xfrm>
              <a:off x="6970814" y="2535028"/>
              <a:ext cx="47166" cy="4716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t1317"/>
            <p:cNvSpPr/>
            <p:nvPr/>
          </p:nvSpPr>
          <p:spPr>
            <a:xfrm>
              <a:off x="6980047" y="2814146"/>
              <a:ext cx="46120" cy="46120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t1318"/>
            <p:cNvSpPr/>
            <p:nvPr/>
          </p:nvSpPr>
          <p:spPr>
            <a:xfrm>
              <a:off x="6979566" y="2499288"/>
              <a:ext cx="47082" cy="4708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t1319"/>
            <p:cNvSpPr/>
            <p:nvPr/>
          </p:nvSpPr>
          <p:spPr>
            <a:xfrm>
              <a:off x="6989157" y="2701711"/>
              <a:ext cx="45321" cy="4532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t1320"/>
            <p:cNvSpPr/>
            <p:nvPr/>
          </p:nvSpPr>
          <p:spPr>
            <a:xfrm>
              <a:off x="6988097" y="2510871"/>
              <a:ext cx="47442" cy="47442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t1321"/>
            <p:cNvSpPr/>
            <p:nvPr/>
          </p:nvSpPr>
          <p:spPr>
            <a:xfrm>
              <a:off x="6998108" y="2834187"/>
              <a:ext cx="44841" cy="4484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t1322"/>
            <p:cNvSpPr/>
            <p:nvPr/>
          </p:nvSpPr>
          <p:spPr>
            <a:xfrm>
              <a:off x="6997053" y="2575310"/>
              <a:ext cx="46949" cy="4694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t1323"/>
            <p:cNvSpPr/>
            <p:nvPr/>
          </p:nvSpPr>
          <p:spPr>
            <a:xfrm>
              <a:off x="7006966" y="2684530"/>
              <a:ext cx="44545" cy="4454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t1324"/>
            <p:cNvSpPr/>
            <p:nvPr/>
          </p:nvSpPr>
          <p:spPr>
            <a:xfrm>
              <a:off x="7005820" y="2522418"/>
              <a:ext cx="46836" cy="4683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t1325"/>
            <p:cNvSpPr/>
            <p:nvPr/>
          </p:nvSpPr>
          <p:spPr>
            <a:xfrm>
              <a:off x="7015831" y="2862783"/>
              <a:ext cx="44235" cy="4423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t1326"/>
            <p:cNvSpPr/>
            <p:nvPr/>
          </p:nvSpPr>
          <p:spPr>
            <a:xfrm>
              <a:off x="7014839" y="2581936"/>
              <a:ext cx="46219" cy="4621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t1327"/>
            <p:cNvSpPr/>
            <p:nvPr/>
          </p:nvSpPr>
          <p:spPr>
            <a:xfrm>
              <a:off x="7024307" y="2718328"/>
              <a:ext cx="44704" cy="4470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t1328"/>
            <p:cNvSpPr/>
            <p:nvPr/>
          </p:nvSpPr>
          <p:spPr>
            <a:xfrm>
              <a:off x="7023176" y="2524108"/>
              <a:ext cx="46965" cy="46965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t1329"/>
            <p:cNvSpPr/>
            <p:nvPr/>
          </p:nvSpPr>
          <p:spPr>
            <a:xfrm>
              <a:off x="7032722" y="2623641"/>
              <a:ext cx="45295" cy="4529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t1330"/>
            <p:cNvSpPr/>
            <p:nvPr/>
          </p:nvSpPr>
          <p:spPr>
            <a:xfrm>
              <a:off x="7032010" y="2495928"/>
              <a:ext cx="46719" cy="46719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t1331"/>
            <p:cNvSpPr/>
            <p:nvPr/>
          </p:nvSpPr>
          <p:spPr>
            <a:xfrm>
              <a:off x="7041652" y="2584310"/>
              <a:ext cx="44855" cy="44855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t1332"/>
            <p:cNvSpPr/>
            <p:nvPr/>
          </p:nvSpPr>
          <p:spPr>
            <a:xfrm>
              <a:off x="7040708" y="2464798"/>
              <a:ext cx="46744" cy="46744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t1333"/>
            <p:cNvSpPr/>
            <p:nvPr/>
          </p:nvSpPr>
          <p:spPr>
            <a:xfrm>
              <a:off x="7050392" y="2519441"/>
              <a:ext cx="44796" cy="4479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t1334"/>
            <p:cNvSpPr/>
            <p:nvPr/>
          </p:nvSpPr>
          <p:spPr>
            <a:xfrm>
              <a:off x="7049323" y="2512960"/>
              <a:ext cx="46933" cy="46933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t1335"/>
            <p:cNvSpPr/>
            <p:nvPr/>
          </p:nvSpPr>
          <p:spPr>
            <a:xfrm>
              <a:off x="7059536" y="2557752"/>
              <a:ext cx="43928" cy="43928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t1336"/>
            <p:cNvSpPr/>
            <p:nvPr/>
          </p:nvSpPr>
          <p:spPr>
            <a:xfrm>
              <a:off x="7058747" y="2454057"/>
              <a:ext cx="45506" cy="45506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t1337"/>
            <p:cNvSpPr/>
            <p:nvPr/>
          </p:nvSpPr>
          <p:spPr>
            <a:xfrm>
              <a:off x="7068454" y="2513254"/>
              <a:ext cx="43514" cy="43514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t1338"/>
            <p:cNvSpPr/>
            <p:nvPr/>
          </p:nvSpPr>
          <p:spPr>
            <a:xfrm>
              <a:off x="7068851" y="2435265"/>
              <a:ext cx="42720" cy="42720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t1339"/>
            <p:cNvSpPr/>
            <p:nvPr/>
          </p:nvSpPr>
          <p:spPr>
            <a:xfrm>
              <a:off x="7078988" y="2373190"/>
              <a:ext cx="39866" cy="39866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rc1340"/>
            <p:cNvSpPr/>
            <p:nvPr/>
          </p:nvSpPr>
          <p:spPr>
            <a:xfrm>
              <a:off x="1777086" y="3631999"/>
              <a:ext cx="1837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tx1341"/>
            <p:cNvSpPr/>
            <p:nvPr/>
          </p:nvSpPr>
          <p:spPr>
            <a:xfrm>
              <a:off x="2448735" y="3709280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342" name="rc1342"/>
            <p:cNvSpPr/>
            <p:nvPr/>
          </p:nvSpPr>
          <p:spPr>
            <a:xfrm>
              <a:off x="3684558" y="3631999"/>
              <a:ext cx="1837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tx1343"/>
            <p:cNvSpPr/>
            <p:nvPr/>
          </p:nvSpPr>
          <p:spPr>
            <a:xfrm>
              <a:off x="4383264" y="3685051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344" name="rc1344"/>
            <p:cNvSpPr/>
            <p:nvPr/>
          </p:nvSpPr>
          <p:spPr>
            <a:xfrm>
              <a:off x="1777086" y="650614"/>
              <a:ext cx="1837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tx1345"/>
            <p:cNvSpPr/>
            <p:nvPr/>
          </p:nvSpPr>
          <p:spPr>
            <a:xfrm>
              <a:off x="2611344" y="727835"/>
              <a:ext cx="169366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UK</a:t>
              </a:r>
            </a:p>
          </p:txBody>
        </p:sp>
        <p:sp>
          <p:nvSpPr>
            <p:cNvPr id="1346" name="rc1346"/>
            <p:cNvSpPr/>
            <p:nvPr/>
          </p:nvSpPr>
          <p:spPr>
            <a:xfrm>
              <a:off x="3684558" y="650614"/>
              <a:ext cx="1837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tx1347"/>
            <p:cNvSpPr/>
            <p:nvPr/>
          </p:nvSpPr>
          <p:spPr>
            <a:xfrm>
              <a:off x="4288401" y="726347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348" name="rc1348"/>
            <p:cNvSpPr/>
            <p:nvPr/>
          </p:nvSpPr>
          <p:spPr>
            <a:xfrm>
              <a:off x="5592031" y="650614"/>
              <a:ext cx="1837883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tx1349"/>
            <p:cNvSpPr/>
            <p:nvPr/>
          </p:nvSpPr>
          <p:spPr>
            <a:xfrm>
              <a:off x="6385630" y="726347"/>
              <a:ext cx="250686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1350" name="pl1350"/>
            <p:cNvSpPr/>
            <p:nvPr/>
          </p:nvSpPr>
          <p:spPr>
            <a:xfrm>
              <a:off x="177708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1"/>
            <p:cNvSpPr/>
            <p:nvPr/>
          </p:nvSpPr>
          <p:spPr>
            <a:xfrm>
              <a:off x="2038396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2"/>
            <p:cNvSpPr/>
            <p:nvPr/>
          </p:nvSpPr>
          <p:spPr>
            <a:xfrm>
              <a:off x="2308417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3"/>
            <p:cNvSpPr/>
            <p:nvPr/>
          </p:nvSpPr>
          <p:spPr>
            <a:xfrm>
              <a:off x="2569727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4"/>
            <p:cNvSpPr/>
            <p:nvPr/>
          </p:nvSpPr>
          <p:spPr>
            <a:xfrm>
              <a:off x="283974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5"/>
            <p:cNvSpPr/>
            <p:nvPr/>
          </p:nvSpPr>
          <p:spPr>
            <a:xfrm>
              <a:off x="3109769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6"/>
            <p:cNvSpPr/>
            <p:nvPr/>
          </p:nvSpPr>
          <p:spPr>
            <a:xfrm>
              <a:off x="3353659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tx1357"/>
            <p:cNvSpPr/>
            <p:nvPr/>
          </p:nvSpPr>
          <p:spPr>
            <a:xfrm>
              <a:off x="1736426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58" name="tx1358"/>
            <p:cNvSpPr/>
            <p:nvPr/>
          </p:nvSpPr>
          <p:spPr>
            <a:xfrm>
              <a:off x="1990980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59" name="tx1359"/>
            <p:cNvSpPr/>
            <p:nvPr/>
          </p:nvSpPr>
          <p:spPr>
            <a:xfrm>
              <a:off x="2264394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60" name="tx1360"/>
            <p:cNvSpPr/>
            <p:nvPr/>
          </p:nvSpPr>
          <p:spPr>
            <a:xfrm>
              <a:off x="2525704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61" name="tx1361"/>
            <p:cNvSpPr/>
            <p:nvPr/>
          </p:nvSpPr>
          <p:spPr>
            <a:xfrm>
              <a:off x="2809268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62" name="tx1362"/>
            <p:cNvSpPr/>
            <p:nvPr/>
          </p:nvSpPr>
          <p:spPr>
            <a:xfrm>
              <a:off x="3072532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63" name="tx1363"/>
            <p:cNvSpPr/>
            <p:nvPr/>
          </p:nvSpPr>
          <p:spPr>
            <a:xfrm>
              <a:off x="3302879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64" name="pl1364"/>
            <p:cNvSpPr/>
            <p:nvPr/>
          </p:nvSpPr>
          <p:spPr>
            <a:xfrm>
              <a:off x="3684558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5"/>
            <p:cNvSpPr/>
            <p:nvPr/>
          </p:nvSpPr>
          <p:spPr>
            <a:xfrm>
              <a:off x="3945869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6"/>
            <p:cNvSpPr/>
            <p:nvPr/>
          </p:nvSpPr>
          <p:spPr>
            <a:xfrm>
              <a:off x="4215890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7"/>
            <p:cNvSpPr/>
            <p:nvPr/>
          </p:nvSpPr>
          <p:spPr>
            <a:xfrm>
              <a:off x="4477200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8"/>
            <p:cNvSpPr/>
            <p:nvPr/>
          </p:nvSpPr>
          <p:spPr>
            <a:xfrm>
              <a:off x="474722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9"/>
            <p:cNvSpPr/>
            <p:nvPr/>
          </p:nvSpPr>
          <p:spPr>
            <a:xfrm>
              <a:off x="5017242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70"/>
            <p:cNvSpPr/>
            <p:nvPr/>
          </p:nvSpPr>
          <p:spPr>
            <a:xfrm>
              <a:off x="5261131" y="654379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tx1371"/>
            <p:cNvSpPr/>
            <p:nvPr/>
          </p:nvSpPr>
          <p:spPr>
            <a:xfrm>
              <a:off x="3643898" y="6603448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72" name="tx1372"/>
            <p:cNvSpPr/>
            <p:nvPr/>
          </p:nvSpPr>
          <p:spPr>
            <a:xfrm>
              <a:off x="3898452" y="6603389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73" name="tx1373"/>
            <p:cNvSpPr/>
            <p:nvPr/>
          </p:nvSpPr>
          <p:spPr>
            <a:xfrm>
              <a:off x="4171866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74" name="tx1374"/>
            <p:cNvSpPr/>
            <p:nvPr/>
          </p:nvSpPr>
          <p:spPr>
            <a:xfrm>
              <a:off x="4433177" y="660642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75" name="tx1375"/>
            <p:cNvSpPr/>
            <p:nvPr/>
          </p:nvSpPr>
          <p:spPr>
            <a:xfrm>
              <a:off x="4716741" y="660493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76" name="tx1376"/>
            <p:cNvSpPr/>
            <p:nvPr/>
          </p:nvSpPr>
          <p:spPr>
            <a:xfrm>
              <a:off x="4980005" y="660642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77" name="tx1377"/>
            <p:cNvSpPr/>
            <p:nvPr/>
          </p:nvSpPr>
          <p:spPr>
            <a:xfrm>
              <a:off x="5210351" y="660642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78" name="pl1378"/>
            <p:cNvSpPr/>
            <p:nvPr/>
          </p:nvSpPr>
          <p:spPr>
            <a:xfrm>
              <a:off x="5592031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9"/>
            <p:cNvSpPr/>
            <p:nvPr/>
          </p:nvSpPr>
          <p:spPr>
            <a:xfrm>
              <a:off x="5853341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80"/>
            <p:cNvSpPr/>
            <p:nvPr/>
          </p:nvSpPr>
          <p:spPr>
            <a:xfrm>
              <a:off x="6123362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1"/>
            <p:cNvSpPr/>
            <p:nvPr/>
          </p:nvSpPr>
          <p:spPr>
            <a:xfrm>
              <a:off x="6384673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2"/>
            <p:cNvSpPr/>
            <p:nvPr/>
          </p:nvSpPr>
          <p:spPr>
            <a:xfrm>
              <a:off x="6654693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3"/>
            <p:cNvSpPr/>
            <p:nvPr/>
          </p:nvSpPr>
          <p:spPr>
            <a:xfrm>
              <a:off x="6924714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4"/>
            <p:cNvSpPr/>
            <p:nvPr/>
          </p:nvSpPr>
          <p:spPr>
            <a:xfrm>
              <a:off x="7168604" y="356241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tx1385"/>
            <p:cNvSpPr/>
            <p:nvPr/>
          </p:nvSpPr>
          <p:spPr>
            <a:xfrm>
              <a:off x="5551371" y="3622063"/>
              <a:ext cx="81319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</a:t>
              </a:r>
            </a:p>
          </p:txBody>
        </p:sp>
        <p:sp>
          <p:nvSpPr>
            <p:cNvPr id="1386" name="tx1386"/>
            <p:cNvSpPr/>
            <p:nvPr/>
          </p:nvSpPr>
          <p:spPr>
            <a:xfrm>
              <a:off x="5805925" y="3622004"/>
              <a:ext cx="94833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</a:t>
              </a:r>
            </a:p>
          </p:txBody>
        </p:sp>
        <p:sp>
          <p:nvSpPr>
            <p:cNvPr id="1387" name="tx1387"/>
            <p:cNvSpPr/>
            <p:nvPr/>
          </p:nvSpPr>
          <p:spPr>
            <a:xfrm>
              <a:off x="6079339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388" name="tx1388"/>
            <p:cNvSpPr/>
            <p:nvPr/>
          </p:nvSpPr>
          <p:spPr>
            <a:xfrm>
              <a:off x="6340649" y="3625040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89" name="tx1389"/>
            <p:cNvSpPr/>
            <p:nvPr/>
          </p:nvSpPr>
          <p:spPr>
            <a:xfrm>
              <a:off x="6624213" y="3623551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90" name="tx1390"/>
            <p:cNvSpPr/>
            <p:nvPr/>
          </p:nvSpPr>
          <p:spPr>
            <a:xfrm>
              <a:off x="6887477" y="3625040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91" name="tx1391"/>
            <p:cNvSpPr/>
            <p:nvPr/>
          </p:nvSpPr>
          <p:spPr>
            <a:xfrm>
              <a:off x="7117824" y="3625040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392" name="tx1392"/>
            <p:cNvSpPr/>
            <p:nvPr/>
          </p:nvSpPr>
          <p:spPr>
            <a:xfrm>
              <a:off x="1544970" y="3516928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393" name="tx1393"/>
            <p:cNvSpPr/>
            <p:nvPr/>
          </p:nvSpPr>
          <p:spPr>
            <a:xfrm>
              <a:off x="1646649" y="3072090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94" name="tx1394"/>
            <p:cNvSpPr/>
            <p:nvPr/>
          </p:nvSpPr>
          <p:spPr>
            <a:xfrm>
              <a:off x="1578843" y="260762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95" name="tx1395"/>
            <p:cNvSpPr/>
            <p:nvPr/>
          </p:nvSpPr>
          <p:spPr>
            <a:xfrm>
              <a:off x="1578843" y="218338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396" name="tx1396"/>
            <p:cNvSpPr/>
            <p:nvPr/>
          </p:nvSpPr>
          <p:spPr>
            <a:xfrm>
              <a:off x="1578843" y="1759150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397" name="tx1397"/>
            <p:cNvSpPr/>
            <p:nvPr/>
          </p:nvSpPr>
          <p:spPr>
            <a:xfrm>
              <a:off x="1578843" y="12961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398" name="tx1398"/>
            <p:cNvSpPr/>
            <p:nvPr/>
          </p:nvSpPr>
          <p:spPr>
            <a:xfrm>
              <a:off x="1477164" y="8498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399" name="pl1399"/>
            <p:cNvSpPr/>
            <p:nvPr/>
          </p:nvSpPr>
          <p:spPr>
            <a:xfrm>
              <a:off x="1742291" y="3562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400"/>
            <p:cNvSpPr/>
            <p:nvPr/>
          </p:nvSpPr>
          <p:spPr>
            <a:xfrm>
              <a:off x="1742291" y="31160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1"/>
            <p:cNvSpPr/>
            <p:nvPr/>
          </p:nvSpPr>
          <p:spPr>
            <a:xfrm>
              <a:off x="1742291" y="2653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2"/>
            <p:cNvSpPr/>
            <p:nvPr/>
          </p:nvSpPr>
          <p:spPr>
            <a:xfrm>
              <a:off x="1742291" y="22288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3"/>
            <p:cNvSpPr/>
            <p:nvPr/>
          </p:nvSpPr>
          <p:spPr>
            <a:xfrm>
              <a:off x="1742291" y="1804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4"/>
            <p:cNvSpPr/>
            <p:nvPr/>
          </p:nvSpPr>
          <p:spPr>
            <a:xfrm>
              <a:off x="1742291" y="1341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5"/>
            <p:cNvSpPr/>
            <p:nvPr/>
          </p:nvSpPr>
          <p:spPr>
            <a:xfrm>
              <a:off x="1742291" y="895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tx1406"/>
            <p:cNvSpPr/>
            <p:nvPr/>
          </p:nvSpPr>
          <p:spPr>
            <a:xfrm>
              <a:off x="1544970" y="6498313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407" name="tx1407"/>
            <p:cNvSpPr/>
            <p:nvPr/>
          </p:nvSpPr>
          <p:spPr>
            <a:xfrm>
              <a:off x="1646649" y="6053475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08" name="tx1408"/>
            <p:cNvSpPr/>
            <p:nvPr/>
          </p:nvSpPr>
          <p:spPr>
            <a:xfrm>
              <a:off x="1578843" y="558900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09" name="tx1409"/>
            <p:cNvSpPr/>
            <p:nvPr/>
          </p:nvSpPr>
          <p:spPr>
            <a:xfrm>
              <a:off x="1578843" y="51647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10" name="tx1410"/>
            <p:cNvSpPr/>
            <p:nvPr/>
          </p:nvSpPr>
          <p:spPr>
            <a:xfrm>
              <a:off x="1578843" y="474053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1411" name="tx1411"/>
            <p:cNvSpPr/>
            <p:nvPr/>
          </p:nvSpPr>
          <p:spPr>
            <a:xfrm>
              <a:off x="1578843" y="427755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</a:t>
              </a:r>
            </a:p>
          </p:txBody>
        </p:sp>
        <p:sp>
          <p:nvSpPr>
            <p:cNvPr id="1412" name="tx1412"/>
            <p:cNvSpPr/>
            <p:nvPr/>
          </p:nvSpPr>
          <p:spPr>
            <a:xfrm>
              <a:off x="1477164" y="383122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99.9</a:t>
              </a:r>
            </a:p>
          </p:txBody>
        </p:sp>
        <p:sp>
          <p:nvSpPr>
            <p:cNvPr id="1413" name="pl1413"/>
            <p:cNvSpPr/>
            <p:nvPr/>
          </p:nvSpPr>
          <p:spPr>
            <a:xfrm>
              <a:off x="1742291" y="6543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4"/>
            <p:cNvSpPr/>
            <p:nvPr/>
          </p:nvSpPr>
          <p:spPr>
            <a:xfrm>
              <a:off x="1742291" y="60974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5"/>
            <p:cNvSpPr/>
            <p:nvPr/>
          </p:nvSpPr>
          <p:spPr>
            <a:xfrm>
              <a:off x="1742291" y="5634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6"/>
            <p:cNvSpPr/>
            <p:nvPr/>
          </p:nvSpPr>
          <p:spPr>
            <a:xfrm>
              <a:off x="1742291" y="5210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7"/>
            <p:cNvSpPr/>
            <p:nvPr/>
          </p:nvSpPr>
          <p:spPr>
            <a:xfrm>
              <a:off x="1742291" y="47860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8"/>
            <p:cNvSpPr/>
            <p:nvPr/>
          </p:nvSpPr>
          <p:spPr>
            <a:xfrm>
              <a:off x="1742291" y="43230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9"/>
            <p:cNvSpPr/>
            <p:nvPr/>
          </p:nvSpPr>
          <p:spPr>
            <a:xfrm>
              <a:off x="1742291" y="3876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tx1420"/>
            <p:cNvSpPr/>
            <p:nvPr/>
          </p:nvSpPr>
          <p:spPr>
            <a:xfrm rot="-5400000">
              <a:off x="528178" y="3648038"/>
              <a:ext cx="16265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 abundance (%)</a:t>
              </a:r>
            </a:p>
          </p:txBody>
        </p:sp>
        <p:sp>
          <p:nvSpPr>
            <p:cNvPr id="1421" name="rc1421"/>
            <p:cNvSpPr/>
            <p:nvPr/>
          </p:nvSpPr>
          <p:spPr>
            <a:xfrm>
              <a:off x="7569093" y="1307364"/>
              <a:ext cx="1825199" cy="36593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tx1422"/>
            <p:cNvSpPr/>
            <p:nvPr/>
          </p:nvSpPr>
          <p:spPr>
            <a:xfrm>
              <a:off x="7638682" y="1366535"/>
              <a:ext cx="42363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</a:t>
              </a:r>
            </a:p>
          </p:txBody>
        </p:sp>
        <p:sp>
          <p:nvSpPr>
            <p:cNvPr id="1423" name="rc1423"/>
            <p:cNvSpPr/>
            <p:nvPr/>
          </p:nvSpPr>
          <p:spPr>
            <a:xfrm>
              <a:off x="7638682" y="160526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4" name="rc1424"/>
            <p:cNvSpPr/>
            <p:nvPr/>
          </p:nvSpPr>
          <p:spPr>
            <a:xfrm>
              <a:off x="7647682" y="1614268"/>
              <a:ext cx="201455" cy="201456"/>
            </a:xfrm>
            <a:prstGeom prst="rect">
              <a:avLst/>
            </a:prstGeom>
            <a:solidFill>
              <a:srgbClr val="FF006B">
                <a:alpha val="29803"/>
              </a:srgbClr>
            </a:solidFill>
            <a:ln w="13550" cap="sq">
              <a:solidFill>
                <a:srgbClr val="FF006B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l1425"/>
            <p:cNvSpPr/>
            <p:nvPr/>
          </p:nvSpPr>
          <p:spPr>
            <a:xfrm>
              <a:off x="7660627" y="171499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6B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t1426"/>
            <p:cNvSpPr/>
            <p:nvPr/>
          </p:nvSpPr>
          <p:spPr>
            <a:xfrm>
              <a:off x="7723584" y="1690170"/>
              <a:ext cx="49651" cy="49651"/>
            </a:xfrm>
            <a:prstGeom prst="ellipse">
              <a:avLst/>
            </a:prstGeom>
            <a:solidFill>
              <a:srgbClr val="FF006B">
                <a:alpha val="50196"/>
              </a:srgbClr>
            </a:solidFill>
            <a:ln w="9000" cap="rnd">
              <a:solidFill>
                <a:srgbClr val="FF006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rc1427"/>
            <p:cNvSpPr/>
            <p:nvPr/>
          </p:nvSpPr>
          <p:spPr>
            <a:xfrm>
              <a:off x="7638682" y="182472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28" name="rc1428"/>
            <p:cNvSpPr/>
            <p:nvPr/>
          </p:nvSpPr>
          <p:spPr>
            <a:xfrm>
              <a:off x="7647682" y="1833724"/>
              <a:ext cx="201455" cy="201456"/>
            </a:xfrm>
            <a:prstGeom prst="rect">
              <a:avLst/>
            </a:prstGeom>
            <a:solidFill>
              <a:srgbClr val="FC3800">
                <a:alpha val="29803"/>
              </a:srgbClr>
            </a:solidFill>
            <a:ln w="13550" cap="sq">
              <a:solidFill>
                <a:srgbClr val="FC38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l1429"/>
            <p:cNvSpPr/>
            <p:nvPr/>
          </p:nvSpPr>
          <p:spPr>
            <a:xfrm>
              <a:off x="7660627" y="19344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C38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t1430"/>
            <p:cNvSpPr/>
            <p:nvPr/>
          </p:nvSpPr>
          <p:spPr>
            <a:xfrm>
              <a:off x="7723584" y="1909626"/>
              <a:ext cx="49651" cy="49651"/>
            </a:xfrm>
            <a:prstGeom prst="ellipse">
              <a:avLst/>
            </a:prstGeom>
            <a:solidFill>
              <a:srgbClr val="FC3800">
                <a:alpha val="50196"/>
              </a:srgbClr>
            </a:solidFill>
            <a:ln w="9000" cap="rnd">
              <a:solidFill>
                <a:srgbClr val="FC38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rc1431"/>
            <p:cNvSpPr/>
            <p:nvPr/>
          </p:nvSpPr>
          <p:spPr>
            <a:xfrm>
              <a:off x="7638682" y="2044180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rc1432"/>
            <p:cNvSpPr/>
            <p:nvPr/>
          </p:nvSpPr>
          <p:spPr>
            <a:xfrm>
              <a:off x="7647682" y="2053180"/>
              <a:ext cx="201455" cy="201456"/>
            </a:xfrm>
            <a:prstGeom prst="rect">
              <a:avLst/>
            </a:prstGeom>
            <a:solidFill>
              <a:srgbClr val="E06100">
                <a:alpha val="29803"/>
              </a:srgbClr>
            </a:solidFill>
            <a:ln w="13550" cap="sq">
              <a:solidFill>
                <a:srgbClr val="E061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l1433"/>
            <p:cNvSpPr/>
            <p:nvPr/>
          </p:nvSpPr>
          <p:spPr>
            <a:xfrm>
              <a:off x="7660627" y="21539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061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t1434"/>
            <p:cNvSpPr/>
            <p:nvPr/>
          </p:nvSpPr>
          <p:spPr>
            <a:xfrm>
              <a:off x="7723584" y="2129082"/>
              <a:ext cx="49651" cy="49651"/>
            </a:xfrm>
            <a:prstGeom prst="ellipse">
              <a:avLst/>
            </a:prstGeom>
            <a:solidFill>
              <a:srgbClr val="E06100">
                <a:alpha val="50196"/>
              </a:srgbClr>
            </a:solidFill>
            <a:ln w="9000" cap="rnd">
              <a:solidFill>
                <a:srgbClr val="E061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rc1435"/>
            <p:cNvSpPr/>
            <p:nvPr/>
          </p:nvSpPr>
          <p:spPr>
            <a:xfrm>
              <a:off x="7638682" y="2263636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6" name="rc1436"/>
            <p:cNvSpPr/>
            <p:nvPr/>
          </p:nvSpPr>
          <p:spPr>
            <a:xfrm>
              <a:off x="7647682" y="2272636"/>
              <a:ext cx="201455" cy="201456"/>
            </a:xfrm>
            <a:prstGeom prst="rect">
              <a:avLst/>
            </a:prstGeom>
            <a:solidFill>
              <a:srgbClr val="C07900">
                <a:alpha val="29803"/>
              </a:srgbClr>
            </a:solidFill>
            <a:ln w="13550" cap="sq">
              <a:solidFill>
                <a:srgbClr val="C079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l1437"/>
            <p:cNvSpPr/>
            <p:nvPr/>
          </p:nvSpPr>
          <p:spPr>
            <a:xfrm>
              <a:off x="7660627" y="23733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C079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t1438"/>
            <p:cNvSpPr/>
            <p:nvPr/>
          </p:nvSpPr>
          <p:spPr>
            <a:xfrm>
              <a:off x="7723584" y="2348538"/>
              <a:ext cx="49651" cy="49651"/>
            </a:xfrm>
            <a:prstGeom prst="ellipse">
              <a:avLst/>
            </a:prstGeom>
            <a:solidFill>
              <a:srgbClr val="C07900">
                <a:alpha val="50196"/>
              </a:srgbClr>
            </a:solidFill>
            <a:ln w="9000" cap="rnd">
              <a:solidFill>
                <a:srgbClr val="C079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rc1439"/>
            <p:cNvSpPr/>
            <p:nvPr/>
          </p:nvSpPr>
          <p:spPr>
            <a:xfrm>
              <a:off x="7638682" y="248309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0" name="rc1440"/>
            <p:cNvSpPr/>
            <p:nvPr/>
          </p:nvSpPr>
          <p:spPr>
            <a:xfrm>
              <a:off x="7647682" y="2492092"/>
              <a:ext cx="201455" cy="201456"/>
            </a:xfrm>
            <a:prstGeom prst="rect">
              <a:avLst/>
            </a:prstGeom>
            <a:solidFill>
              <a:srgbClr val="958C00">
                <a:alpha val="29803"/>
              </a:srgbClr>
            </a:solidFill>
            <a:ln w="13550" cap="sq">
              <a:solidFill>
                <a:srgbClr val="958C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l1441"/>
            <p:cNvSpPr/>
            <p:nvPr/>
          </p:nvSpPr>
          <p:spPr>
            <a:xfrm>
              <a:off x="7660627" y="25928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958C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t1442"/>
            <p:cNvSpPr/>
            <p:nvPr/>
          </p:nvSpPr>
          <p:spPr>
            <a:xfrm>
              <a:off x="7723584" y="2567994"/>
              <a:ext cx="49651" cy="49651"/>
            </a:xfrm>
            <a:prstGeom prst="ellipse">
              <a:avLst/>
            </a:prstGeom>
            <a:solidFill>
              <a:srgbClr val="958C00">
                <a:alpha val="50196"/>
              </a:srgbClr>
            </a:solidFill>
            <a:ln w="9000" cap="rnd">
              <a:solidFill>
                <a:srgbClr val="958C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rc1443"/>
            <p:cNvSpPr/>
            <p:nvPr/>
          </p:nvSpPr>
          <p:spPr>
            <a:xfrm>
              <a:off x="7638682" y="270254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4" name="rc1444"/>
            <p:cNvSpPr/>
            <p:nvPr/>
          </p:nvSpPr>
          <p:spPr>
            <a:xfrm>
              <a:off x="7647682" y="2711548"/>
              <a:ext cx="201455" cy="201456"/>
            </a:xfrm>
            <a:prstGeom prst="rect">
              <a:avLst/>
            </a:prstGeom>
            <a:solidFill>
              <a:srgbClr val="509A00">
                <a:alpha val="29803"/>
              </a:srgbClr>
            </a:solidFill>
            <a:ln w="13550" cap="sq">
              <a:solidFill>
                <a:srgbClr val="509A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l1445"/>
            <p:cNvSpPr/>
            <p:nvPr/>
          </p:nvSpPr>
          <p:spPr>
            <a:xfrm>
              <a:off x="7660627" y="28122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509A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t1446"/>
            <p:cNvSpPr/>
            <p:nvPr/>
          </p:nvSpPr>
          <p:spPr>
            <a:xfrm>
              <a:off x="7723584" y="2787450"/>
              <a:ext cx="49651" cy="49651"/>
            </a:xfrm>
            <a:prstGeom prst="ellipse">
              <a:avLst/>
            </a:prstGeom>
            <a:solidFill>
              <a:srgbClr val="509A00">
                <a:alpha val="50196"/>
              </a:srgbClr>
            </a:solidFill>
            <a:ln w="9000" cap="rnd">
              <a:solidFill>
                <a:srgbClr val="509A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rc1447"/>
            <p:cNvSpPr/>
            <p:nvPr/>
          </p:nvSpPr>
          <p:spPr>
            <a:xfrm>
              <a:off x="7638682" y="292200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8" name="rc1448"/>
            <p:cNvSpPr/>
            <p:nvPr/>
          </p:nvSpPr>
          <p:spPr>
            <a:xfrm>
              <a:off x="7647682" y="2931004"/>
              <a:ext cx="201455" cy="201456"/>
            </a:xfrm>
            <a:prstGeom prst="rect">
              <a:avLst/>
            </a:prstGeom>
            <a:solidFill>
              <a:srgbClr val="00A600">
                <a:alpha val="29803"/>
              </a:srgbClr>
            </a:solidFill>
            <a:ln w="13550" cap="sq">
              <a:solidFill>
                <a:srgbClr val="00A6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l1449"/>
            <p:cNvSpPr/>
            <p:nvPr/>
          </p:nvSpPr>
          <p:spPr>
            <a:xfrm>
              <a:off x="7660627" y="30317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A6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t1450"/>
            <p:cNvSpPr/>
            <p:nvPr/>
          </p:nvSpPr>
          <p:spPr>
            <a:xfrm>
              <a:off x="7723584" y="3006906"/>
              <a:ext cx="49651" cy="49651"/>
            </a:xfrm>
            <a:prstGeom prst="ellipse">
              <a:avLst/>
            </a:prstGeom>
            <a:solidFill>
              <a:srgbClr val="00A600">
                <a:alpha val="50196"/>
              </a:srgbClr>
            </a:solidFill>
            <a:ln w="9000" cap="rnd">
              <a:solidFill>
                <a:srgbClr val="00A6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1"/>
            <p:cNvSpPr/>
            <p:nvPr/>
          </p:nvSpPr>
          <p:spPr>
            <a:xfrm>
              <a:off x="7638682" y="314146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2" name="rc1452"/>
            <p:cNvSpPr/>
            <p:nvPr/>
          </p:nvSpPr>
          <p:spPr>
            <a:xfrm>
              <a:off x="7647682" y="3150460"/>
              <a:ext cx="201455" cy="201455"/>
            </a:xfrm>
            <a:prstGeom prst="rect">
              <a:avLst/>
            </a:prstGeom>
            <a:solidFill>
              <a:srgbClr val="00B000">
                <a:alpha val="29803"/>
              </a:srgbClr>
            </a:solidFill>
            <a:ln w="13550" cap="sq">
              <a:solidFill>
                <a:srgbClr val="00B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l1453"/>
            <p:cNvSpPr/>
            <p:nvPr/>
          </p:nvSpPr>
          <p:spPr>
            <a:xfrm>
              <a:off x="7660627" y="32511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t1454"/>
            <p:cNvSpPr/>
            <p:nvPr/>
          </p:nvSpPr>
          <p:spPr>
            <a:xfrm>
              <a:off x="7723584" y="3226362"/>
              <a:ext cx="49651" cy="49651"/>
            </a:xfrm>
            <a:prstGeom prst="ellipse">
              <a:avLst/>
            </a:prstGeom>
            <a:solidFill>
              <a:srgbClr val="00B000">
                <a:alpha val="50196"/>
              </a:srgbClr>
            </a:solidFill>
            <a:ln w="9000" cap="rnd">
              <a:solidFill>
                <a:srgbClr val="00B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5"/>
            <p:cNvSpPr/>
            <p:nvPr/>
          </p:nvSpPr>
          <p:spPr>
            <a:xfrm>
              <a:off x="7638682" y="336091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56" name="rc1456"/>
            <p:cNvSpPr/>
            <p:nvPr/>
          </p:nvSpPr>
          <p:spPr>
            <a:xfrm>
              <a:off x="7647682" y="3369916"/>
              <a:ext cx="201455" cy="201456"/>
            </a:xfrm>
            <a:prstGeom prst="rect">
              <a:avLst/>
            </a:prstGeom>
            <a:solidFill>
              <a:srgbClr val="00B863">
                <a:alpha val="29803"/>
              </a:srgbClr>
            </a:solidFill>
            <a:ln w="13550" cap="sq">
              <a:solidFill>
                <a:srgbClr val="00B86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l1457"/>
            <p:cNvSpPr/>
            <p:nvPr/>
          </p:nvSpPr>
          <p:spPr>
            <a:xfrm>
              <a:off x="7660627" y="34706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863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t1458"/>
            <p:cNvSpPr/>
            <p:nvPr/>
          </p:nvSpPr>
          <p:spPr>
            <a:xfrm>
              <a:off x="7723584" y="3445818"/>
              <a:ext cx="49651" cy="49651"/>
            </a:xfrm>
            <a:prstGeom prst="ellipse">
              <a:avLst/>
            </a:prstGeom>
            <a:solidFill>
              <a:srgbClr val="00B863">
                <a:alpha val="50196"/>
              </a:srgbClr>
            </a:solidFill>
            <a:ln w="9000" cap="rnd">
              <a:solidFill>
                <a:srgbClr val="00B86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9"/>
            <p:cNvSpPr/>
            <p:nvPr/>
          </p:nvSpPr>
          <p:spPr>
            <a:xfrm>
              <a:off x="7638682" y="358037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0" name="rc1460"/>
            <p:cNvSpPr/>
            <p:nvPr/>
          </p:nvSpPr>
          <p:spPr>
            <a:xfrm>
              <a:off x="7647682" y="3589372"/>
              <a:ext cx="201455" cy="201456"/>
            </a:xfrm>
            <a:prstGeom prst="rect">
              <a:avLst/>
            </a:prstGeom>
            <a:solidFill>
              <a:srgbClr val="00BDAC">
                <a:alpha val="29803"/>
              </a:srgbClr>
            </a:solidFill>
            <a:ln w="13550" cap="sq">
              <a:solidFill>
                <a:srgbClr val="00BDAC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l1461"/>
            <p:cNvSpPr/>
            <p:nvPr/>
          </p:nvSpPr>
          <p:spPr>
            <a:xfrm>
              <a:off x="7660627" y="36901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D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t1462"/>
            <p:cNvSpPr/>
            <p:nvPr/>
          </p:nvSpPr>
          <p:spPr>
            <a:xfrm>
              <a:off x="7723584" y="3665274"/>
              <a:ext cx="49651" cy="49651"/>
            </a:xfrm>
            <a:prstGeom prst="ellipse">
              <a:avLst/>
            </a:prstGeom>
            <a:solidFill>
              <a:srgbClr val="00BDAC">
                <a:alpha val="50196"/>
              </a:srgbClr>
            </a:solidFill>
            <a:ln w="9000" cap="rnd">
              <a:solidFill>
                <a:srgbClr val="00BD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rc1463"/>
            <p:cNvSpPr/>
            <p:nvPr/>
          </p:nvSpPr>
          <p:spPr>
            <a:xfrm>
              <a:off x="7638682" y="3799828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4" name="rc1464"/>
            <p:cNvSpPr/>
            <p:nvPr/>
          </p:nvSpPr>
          <p:spPr>
            <a:xfrm>
              <a:off x="7647682" y="3808828"/>
              <a:ext cx="201455" cy="201456"/>
            </a:xfrm>
            <a:prstGeom prst="rect">
              <a:avLst/>
            </a:prstGeom>
            <a:solidFill>
              <a:srgbClr val="00BCE8">
                <a:alpha val="29803"/>
              </a:srgbClr>
            </a:solidFill>
            <a:ln w="13550" cap="sq">
              <a:solidFill>
                <a:srgbClr val="00BCE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l1465"/>
            <p:cNvSpPr/>
            <p:nvPr/>
          </p:nvSpPr>
          <p:spPr>
            <a:xfrm>
              <a:off x="7660627" y="39095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CE8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t1466"/>
            <p:cNvSpPr/>
            <p:nvPr/>
          </p:nvSpPr>
          <p:spPr>
            <a:xfrm>
              <a:off x="7723584" y="3884730"/>
              <a:ext cx="49651" cy="49651"/>
            </a:xfrm>
            <a:prstGeom prst="ellipse">
              <a:avLst/>
            </a:prstGeom>
            <a:solidFill>
              <a:srgbClr val="00BCE8">
                <a:alpha val="50196"/>
              </a:srgbClr>
            </a:solidFill>
            <a:ln w="9000" cap="rnd">
              <a:solidFill>
                <a:srgbClr val="00BCE8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rc1467"/>
            <p:cNvSpPr/>
            <p:nvPr/>
          </p:nvSpPr>
          <p:spPr>
            <a:xfrm>
              <a:off x="7638682" y="4019284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68" name="rc1468"/>
            <p:cNvSpPr/>
            <p:nvPr/>
          </p:nvSpPr>
          <p:spPr>
            <a:xfrm>
              <a:off x="7647682" y="4028284"/>
              <a:ext cx="201455" cy="201456"/>
            </a:xfrm>
            <a:prstGeom prst="rect">
              <a:avLst/>
            </a:prstGeom>
            <a:solidFill>
              <a:srgbClr val="00B0FF">
                <a:alpha val="29803"/>
              </a:srgbClr>
            </a:solidFill>
            <a:ln w="13550" cap="sq">
              <a:solidFill>
                <a:srgbClr val="00B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l1469"/>
            <p:cNvSpPr/>
            <p:nvPr/>
          </p:nvSpPr>
          <p:spPr>
            <a:xfrm>
              <a:off x="7660627" y="41290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t1470"/>
            <p:cNvSpPr/>
            <p:nvPr/>
          </p:nvSpPr>
          <p:spPr>
            <a:xfrm>
              <a:off x="7723584" y="4104186"/>
              <a:ext cx="49651" cy="49651"/>
            </a:xfrm>
            <a:prstGeom prst="ellipse">
              <a:avLst/>
            </a:prstGeom>
            <a:solidFill>
              <a:srgbClr val="00B0FF">
                <a:alpha val="50196"/>
              </a:srgbClr>
            </a:solidFill>
            <a:ln w="9000" cap="rnd">
              <a:solidFill>
                <a:srgbClr val="00B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rc1471"/>
            <p:cNvSpPr/>
            <p:nvPr/>
          </p:nvSpPr>
          <p:spPr>
            <a:xfrm>
              <a:off x="7638682" y="423874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2" name="rc1472"/>
            <p:cNvSpPr/>
            <p:nvPr/>
          </p:nvSpPr>
          <p:spPr>
            <a:xfrm>
              <a:off x="7647682" y="4247740"/>
              <a:ext cx="201455" cy="201456"/>
            </a:xfrm>
            <a:prstGeom prst="rect">
              <a:avLst/>
            </a:prstGeom>
            <a:solidFill>
              <a:srgbClr val="008FFF">
                <a:alpha val="29803"/>
              </a:srgbClr>
            </a:solidFill>
            <a:ln w="13550" cap="sq">
              <a:solidFill>
                <a:srgbClr val="008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l1473"/>
            <p:cNvSpPr/>
            <p:nvPr/>
          </p:nvSpPr>
          <p:spPr>
            <a:xfrm>
              <a:off x="7660627" y="43484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8F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t1474"/>
            <p:cNvSpPr/>
            <p:nvPr/>
          </p:nvSpPr>
          <p:spPr>
            <a:xfrm>
              <a:off x="7723584" y="4323642"/>
              <a:ext cx="49651" cy="49651"/>
            </a:xfrm>
            <a:prstGeom prst="ellipse">
              <a:avLst/>
            </a:prstGeom>
            <a:solidFill>
              <a:srgbClr val="008FFF">
                <a:alpha val="50196"/>
              </a:srgbClr>
            </a:solidFill>
            <a:ln w="9000" cap="rnd">
              <a:solidFill>
                <a:srgbClr val="008F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rc1475"/>
            <p:cNvSpPr/>
            <p:nvPr/>
          </p:nvSpPr>
          <p:spPr>
            <a:xfrm>
              <a:off x="7638682" y="445819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76" name="rc1476"/>
            <p:cNvSpPr/>
            <p:nvPr/>
          </p:nvSpPr>
          <p:spPr>
            <a:xfrm>
              <a:off x="7647682" y="4467196"/>
              <a:ext cx="201455" cy="201456"/>
            </a:xfrm>
            <a:prstGeom prst="rect">
              <a:avLst/>
            </a:prstGeom>
            <a:solidFill>
              <a:srgbClr val="8044FF">
                <a:alpha val="29803"/>
              </a:srgbClr>
            </a:solidFill>
            <a:ln w="13550" cap="sq">
              <a:solidFill>
                <a:srgbClr val="8044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l1477"/>
            <p:cNvSpPr/>
            <p:nvPr/>
          </p:nvSpPr>
          <p:spPr>
            <a:xfrm>
              <a:off x="7660627" y="456792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8044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t1478"/>
            <p:cNvSpPr/>
            <p:nvPr/>
          </p:nvSpPr>
          <p:spPr>
            <a:xfrm>
              <a:off x="7723584" y="4543098"/>
              <a:ext cx="49651" cy="49651"/>
            </a:xfrm>
            <a:prstGeom prst="ellipse">
              <a:avLst/>
            </a:prstGeom>
            <a:solidFill>
              <a:srgbClr val="8044FF">
                <a:alpha val="50196"/>
              </a:srgbClr>
            </a:solidFill>
            <a:ln w="9000" cap="rnd">
              <a:solidFill>
                <a:srgbClr val="8044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rc1479"/>
            <p:cNvSpPr/>
            <p:nvPr/>
          </p:nvSpPr>
          <p:spPr>
            <a:xfrm>
              <a:off x="7638682" y="467765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0" name="rc1480"/>
            <p:cNvSpPr/>
            <p:nvPr/>
          </p:nvSpPr>
          <p:spPr>
            <a:xfrm>
              <a:off x="7647682" y="4686652"/>
              <a:ext cx="201455" cy="201456"/>
            </a:xfrm>
            <a:prstGeom prst="rect">
              <a:avLst/>
            </a:prstGeom>
            <a:solidFill>
              <a:srgbClr val="F300FF">
                <a:alpha val="29803"/>
              </a:srgbClr>
            </a:solidFill>
            <a:ln w="13550" cap="sq">
              <a:solidFill>
                <a:srgbClr val="F3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l1481"/>
            <p:cNvSpPr/>
            <p:nvPr/>
          </p:nvSpPr>
          <p:spPr>
            <a:xfrm>
              <a:off x="7660627" y="478738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300FF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t1482"/>
            <p:cNvSpPr/>
            <p:nvPr/>
          </p:nvSpPr>
          <p:spPr>
            <a:xfrm>
              <a:off x="7723584" y="4762554"/>
              <a:ext cx="49651" cy="49651"/>
            </a:xfrm>
            <a:prstGeom prst="ellipse">
              <a:avLst/>
            </a:prstGeom>
            <a:solidFill>
              <a:srgbClr val="F300FF">
                <a:alpha val="50196"/>
              </a:srgbClr>
            </a:solidFill>
            <a:ln w="9000" cap="rnd">
              <a:solidFill>
                <a:srgbClr val="F3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tx1483"/>
            <p:cNvSpPr/>
            <p:nvPr/>
          </p:nvSpPr>
          <p:spPr>
            <a:xfrm>
              <a:off x="7934053" y="1668383"/>
              <a:ext cx="596443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East</a:t>
              </a:r>
            </a:p>
          </p:txBody>
        </p:sp>
        <p:sp>
          <p:nvSpPr>
            <p:cNvPr id="1484" name="tx1484"/>
            <p:cNvSpPr/>
            <p:nvPr/>
          </p:nvSpPr>
          <p:spPr>
            <a:xfrm>
              <a:off x="7934053" y="1889387"/>
              <a:ext cx="40683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London</a:t>
              </a:r>
            </a:p>
          </p:txBody>
        </p:sp>
        <p:sp>
          <p:nvSpPr>
            <p:cNvPr id="1485" name="tx1485"/>
            <p:cNvSpPr/>
            <p:nvPr/>
          </p:nvSpPr>
          <p:spPr>
            <a:xfrm>
              <a:off x="7934053" y="2083126"/>
              <a:ext cx="860821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East of England</a:t>
              </a:r>
            </a:p>
          </p:txBody>
        </p:sp>
        <p:sp>
          <p:nvSpPr>
            <p:cNvPr id="1486" name="tx1486"/>
            <p:cNvSpPr/>
            <p:nvPr/>
          </p:nvSpPr>
          <p:spPr>
            <a:xfrm>
              <a:off x="7934053" y="2326751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West</a:t>
              </a:r>
            </a:p>
          </p:txBody>
        </p:sp>
        <p:sp>
          <p:nvSpPr>
            <p:cNvPr id="1487" name="tx1487"/>
            <p:cNvSpPr/>
            <p:nvPr/>
          </p:nvSpPr>
          <p:spPr>
            <a:xfrm>
              <a:off x="7934053" y="2547755"/>
              <a:ext cx="48791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Midlands</a:t>
              </a:r>
            </a:p>
          </p:txBody>
        </p:sp>
        <p:sp>
          <p:nvSpPr>
            <p:cNvPr id="1488" name="tx1488"/>
            <p:cNvSpPr/>
            <p:nvPr/>
          </p:nvSpPr>
          <p:spPr>
            <a:xfrm>
              <a:off x="7934053" y="2767211"/>
              <a:ext cx="1362074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East and Yorkshire</a:t>
              </a:r>
            </a:p>
          </p:txBody>
        </p:sp>
        <p:sp>
          <p:nvSpPr>
            <p:cNvPr id="1489" name="tx1489"/>
            <p:cNvSpPr/>
            <p:nvPr/>
          </p:nvSpPr>
          <p:spPr>
            <a:xfrm>
              <a:off x="7934053" y="2986667"/>
              <a:ext cx="6097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 West</a:t>
              </a:r>
            </a:p>
          </p:txBody>
        </p:sp>
        <p:sp>
          <p:nvSpPr>
            <p:cNvPr id="1490" name="tx1490"/>
            <p:cNvSpPr/>
            <p:nvPr/>
          </p:nvSpPr>
          <p:spPr>
            <a:xfrm>
              <a:off x="7934053" y="3204575"/>
              <a:ext cx="42701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Geneva</a:t>
              </a:r>
            </a:p>
          </p:txBody>
        </p:sp>
        <p:sp>
          <p:nvSpPr>
            <p:cNvPr id="1491" name="tx1491"/>
            <p:cNvSpPr/>
            <p:nvPr/>
          </p:nvSpPr>
          <p:spPr>
            <a:xfrm>
              <a:off x="7934053" y="3425043"/>
              <a:ext cx="338732" cy="89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Zürich</a:t>
              </a:r>
            </a:p>
          </p:txBody>
        </p:sp>
        <p:sp>
          <p:nvSpPr>
            <p:cNvPr id="1492" name="tx1492"/>
            <p:cNvSpPr/>
            <p:nvPr/>
          </p:nvSpPr>
          <p:spPr>
            <a:xfrm>
              <a:off x="7934053" y="3645035"/>
              <a:ext cx="257532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Bern</a:t>
              </a:r>
            </a:p>
          </p:txBody>
        </p:sp>
        <p:sp>
          <p:nvSpPr>
            <p:cNvPr id="1493" name="tx1493"/>
            <p:cNvSpPr/>
            <p:nvPr/>
          </p:nvSpPr>
          <p:spPr>
            <a:xfrm>
              <a:off x="7934053" y="3862943"/>
              <a:ext cx="630197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Switzerland</a:t>
              </a:r>
            </a:p>
          </p:txBody>
        </p:sp>
        <p:sp>
          <p:nvSpPr>
            <p:cNvPr id="1494" name="tx1494"/>
            <p:cNvSpPr/>
            <p:nvPr/>
          </p:nvSpPr>
          <p:spPr>
            <a:xfrm>
              <a:off x="7934053" y="4083947"/>
              <a:ext cx="37266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Florida</a:t>
              </a:r>
            </a:p>
          </p:txBody>
        </p:sp>
        <p:sp>
          <p:nvSpPr>
            <p:cNvPr id="1495" name="tx1495"/>
            <p:cNvSpPr/>
            <p:nvPr/>
          </p:nvSpPr>
          <p:spPr>
            <a:xfrm>
              <a:off x="7934053" y="4301855"/>
              <a:ext cx="515004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California</a:t>
              </a:r>
            </a:p>
          </p:txBody>
        </p:sp>
        <p:sp>
          <p:nvSpPr>
            <p:cNvPr id="1496" name="tx1496"/>
            <p:cNvSpPr/>
            <p:nvPr/>
          </p:nvSpPr>
          <p:spPr>
            <a:xfrm>
              <a:off x="7934053" y="4522859"/>
              <a:ext cx="4945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Denmark</a:t>
              </a:r>
            </a:p>
          </p:txBody>
        </p:sp>
        <p:sp>
          <p:nvSpPr>
            <p:cNvPr id="1497" name="tx1497"/>
            <p:cNvSpPr/>
            <p:nvPr/>
          </p:nvSpPr>
          <p:spPr>
            <a:xfrm>
              <a:off x="7934053" y="4718086"/>
              <a:ext cx="440471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Belgium</a:t>
              </a:r>
            </a:p>
          </p:txBody>
        </p:sp>
        <p:sp>
          <p:nvSpPr>
            <p:cNvPr id="1498" name="rc1498"/>
            <p:cNvSpPr/>
            <p:nvPr/>
          </p:nvSpPr>
          <p:spPr>
            <a:xfrm>
              <a:off x="7569093" y="5105875"/>
              <a:ext cx="767924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tx1499"/>
            <p:cNvSpPr/>
            <p:nvPr/>
          </p:nvSpPr>
          <p:spPr>
            <a:xfrm>
              <a:off x="7638682" y="5195333"/>
              <a:ext cx="41515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</a:t>
              </a:r>
            </a:p>
          </p:txBody>
        </p:sp>
        <p:sp>
          <p:nvSpPr>
            <p:cNvPr id="1500" name="rc1500"/>
            <p:cNvSpPr/>
            <p:nvPr/>
          </p:nvSpPr>
          <p:spPr>
            <a:xfrm>
              <a:off x="7638682" y="540378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1" name="pt1501"/>
            <p:cNvSpPr/>
            <p:nvPr/>
          </p:nvSpPr>
          <p:spPr>
            <a:xfrm>
              <a:off x="7726518" y="5491616"/>
              <a:ext cx="43783" cy="43783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rc1502"/>
            <p:cNvSpPr/>
            <p:nvPr/>
          </p:nvSpPr>
          <p:spPr>
            <a:xfrm>
              <a:off x="7638682" y="56232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3" name="pt1503"/>
            <p:cNvSpPr/>
            <p:nvPr/>
          </p:nvSpPr>
          <p:spPr>
            <a:xfrm>
              <a:off x="7723274" y="5707828"/>
              <a:ext cx="50271" cy="50271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rc1504"/>
            <p:cNvSpPr/>
            <p:nvPr/>
          </p:nvSpPr>
          <p:spPr>
            <a:xfrm>
              <a:off x="7638682" y="5842692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05" name="pt1505"/>
            <p:cNvSpPr/>
            <p:nvPr/>
          </p:nvSpPr>
          <p:spPr>
            <a:xfrm>
              <a:off x="7717620" y="5921630"/>
              <a:ext cx="61579" cy="61579"/>
            </a:xfrm>
            <a:prstGeom prst="ellipse">
              <a:avLst/>
            </a:prstGeom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tx1506"/>
            <p:cNvSpPr/>
            <p:nvPr/>
          </p:nvSpPr>
          <p:spPr>
            <a:xfrm>
              <a:off x="7934053" y="546802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7" name="tx1507"/>
            <p:cNvSpPr/>
            <p:nvPr/>
          </p:nvSpPr>
          <p:spPr>
            <a:xfrm>
              <a:off x="7934053" y="5687482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508" name="tx1508"/>
            <p:cNvSpPr/>
            <p:nvPr/>
          </p:nvSpPr>
          <p:spPr>
            <a:xfrm>
              <a:off x="7934053" y="5906938"/>
              <a:ext cx="339030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2021-02-24T21:55:57Z</dcterms:modified>
</cp:coreProperties>
</file>